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Masters/slideMaster8.xml" ContentType="application/vnd.openxmlformats-officedocument.presentationml.slideMaster+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theme/theme10.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slideLayouts/slideLayout5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Default Extension="wmf" ContentType="image/x-wmf"/>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742" r:id="rId2"/>
    <p:sldMasterId id="2147483686" r:id="rId3"/>
    <p:sldMasterId id="2147483699" r:id="rId4"/>
    <p:sldMasterId id="2147483712" r:id="rId5"/>
    <p:sldMasterId id="2147483753" r:id="rId6"/>
    <p:sldMasterId id="2147483767" r:id="rId7"/>
    <p:sldMasterId id="2147483780" r:id="rId8"/>
  </p:sldMasterIdLst>
  <p:notesMasterIdLst>
    <p:notesMasterId r:id="rId40"/>
  </p:notesMasterIdLst>
  <p:handoutMasterIdLst>
    <p:handoutMasterId r:id="rId41"/>
  </p:handoutMasterIdLst>
  <p:sldIdLst>
    <p:sldId id="282" r:id="rId9"/>
    <p:sldId id="337" r:id="rId10"/>
    <p:sldId id="307" r:id="rId11"/>
    <p:sldId id="308" r:id="rId12"/>
    <p:sldId id="309" r:id="rId13"/>
    <p:sldId id="310" r:id="rId14"/>
    <p:sldId id="311" r:id="rId15"/>
    <p:sldId id="312" r:id="rId16"/>
    <p:sldId id="313" r:id="rId17"/>
    <p:sldId id="314" r:id="rId18"/>
    <p:sldId id="315" r:id="rId19"/>
    <p:sldId id="316" r:id="rId20"/>
    <p:sldId id="317" r:id="rId21"/>
    <p:sldId id="318" r:id="rId22"/>
    <p:sldId id="319" r:id="rId23"/>
    <p:sldId id="320" r:id="rId24"/>
    <p:sldId id="321" r:id="rId25"/>
    <p:sldId id="322" r:id="rId26"/>
    <p:sldId id="323" r:id="rId27"/>
    <p:sldId id="324" r:id="rId28"/>
    <p:sldId id="325" r:id="rId29"/>
    <p:sldId id="326" r:id="rId30"/>
    <p:sldId id="327" r:id="rId31"/>
    <p:sldId id="328" r:id="rId32"/>
    <p:sldId id="329" r:id="rId33"/>
    <p:sldId id="330" r:id="rId34"/>
    <p:sldId id="332" r:id="rId35"/>
    <p:sldId id="334" r:id="rId36"/>
    <p:sldId id="335" r:id="rId37"/>
    <p:sldId id="336" r:id="rId38"/>
    <p:sldId id="338" r:id="rId39"/>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2443F"/>
    <a:srgbClr val="000000"/>
    <a:srgbClr val="C4C6A4"/>
    <a:srgbClr val="51443F"/>
    <a:srgbClr val="ED8B00"/>
    <a:srgbClr val="FFB626"/>
    <a:srgbClr val="A0AFB8"/>
    <a:srgbClr val="F6C57F"/>
    <a:srgbClr val="FFEF9D"/>
    <a:srgbClr val="7FBBC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0" autoAdjust="0"/>
    <p:restoredTop sz="94662" autoAdjust="0"/>
  </p:normalViewPr>
  <p:slideViewPr>
    <p:cSldViewPr>
      <p:cViewPr varScale="1">
        <p:scale>
          <a:sx n="86" d="100"/>
          <a:sy n="86" d="100"/>
        </p:scale>
        <p:origin x="-1776"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75" d="100"/>
          <a:sy n="75" d="100"/>
        </p:scale>
        <p:origin x="-3990" y="-96"/>
      </p:cViewPr>
      <p:guideLst>
        <p:guide orient="horz" pos="3024"/>
        <p:guide pos="2305"/>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3170138" cy="479539"/>
          </a:xfrm>
          <a:prstGeom prst="rect">
            <a:avLst/>
          </a:prstGeom>
        </p:spPr>
        <p:txBody>
          <a:bodyPr vert="horz" lIns="88222" tIns="44111" rIns="88222" bIns="44111" rtlCol="0"/>
          <a:lstStyle>
            <a:lvl1pPr algn="l">
              <a:defRPr sz="1200"/>
            </a:lvl1pPr>
          </a:lstStyle>
          <a:p>
            <a:endParaRPr lang="en-AU"/>
          </a:p>
        </p:txBody>
      </p:sp>
      <p:sp>
        <p:nvSpPr>
          <p:cNvPr id="3" name="Date Placeholder 2"/>
          <p:cNvSpPr>
            <a:spLocks noGrp="1"/>
          </p:cNvSpPr>
          <p:nvPr>
            <p:ph type="dt" sz="quarter" idx="1"/>
          </p:nvPr>
        </p:nvSpPr>
        <p:spPr>
          <a:xfrm>
            <a:off x="4143427" y="2"/>
            <a:ext cx="3170138" cy="479539"/>
          </a:xfrm>
          <a:prstGeom prst="rect">
            <a:avLst/>
          </a:prstGeom>
        </p:spPr>
        <p:txBody>
          <a:bodyPr vert="horz" lIns="88222" tIns="44111" rIns="88222" bIns="44111" rtlCol="0"/>
          <a:lstStyle>
            <a:lvl1pPr algn="r">
              <a:defRPr sz="1200"/>
            </a:lvl1pPr>
          </a:lstStyle>
          <a:p>
            <a:fld id="{445650B7-1751-4376-8DD5-E908C1BFB3C4}" type="datetimeFigureOut">
              <a:rPr lang="en-AU" smtClean="0"/>
              <a:pPr/>
              <a:t>7/10/2013</a:t>
            </a:fld>
            <a:endParaRPr lang="en-AU"/>
          </a:p>
        </p:txBody>
      </p:sp>
      <p:sp>
        <p:nvSpPr>
          <p:cNvPr id="4" name="Footer Placeholder 3"/>
          <p:cNvSpPr>
            <a:spLocks noGrp="1"/>
          </p:cNvSpPr>
          <p:nvPr>
            <p:ph type="ftr" sz="quarter" idx="2"/>
          </p:nvPr>
        </p:nvSpPr>
        <p:spPr>
          <a:xfrm>
            <a:off x="0" y="9120173"/>
            <a:ext cx="3170138" cy="479539"/>
          </a:xfrm>
          <a:prstGeom prst="rect">
            <a:avLst/>
          </a:prstGeom>
        </p:spPr>
        <p:txBody>
          <a:bodyPr vert="horz" lIns="88222" tIns="44111" rIns="88222" bIns="44111" rtlCol="0" anchor="b"/>
          <a:lstStyle>
            <a:lvl1pPr algn="l">
              <a:defRPr sz="1200"/>
            </a:lvl1pPr>
          </a:lstStyle>
          <a:p>
            <a:endParaRPr lang="en-AU"/>
          </a:p>
        </p:txBody>
      </p:sp>
      <p:sp>
        <p:nvSpPr>
          <p:cNvPr id="5" name="Slide Number Placeholder 4"/>
          <p:cNvSpPr>
            <a:spLocks noGrp="1"/>
          </p:cNvSpPr>
          <p:nvPr>
            <p:ph type="sldNum" sz="quarter" idx="3"/>
          </p:nvPr>
        </p:nvSpPr>
        <p:spPr>
          <a:xfrm>
            <a:off x="4143427" y="9120173"/>
            <a:ext cx="3170138" cy="479539"/>
          </a:xfrm>
          <a:prstGeom prst="rect">
            <a:avLst/>
          </a:prstGeom>
        </p:spPr>
        <p:txBody>
          <a:bodyPr vert="horz" lIns="88222" tIns="44111" rIns="88222" bIns="44111" rtlCol="0" anchor="b"/>
          <a:lstStyle>
            <a:lvl1pPr algn="r">
              <a:defRPr sz="1200"/>
            </a:lvl1pPr>
          </a:lstStyle>
          <a:p>
            <a:fld id="{9F9A0F8D-6537-4F1D-9791-633C953CF71E}" type="slidenum">
              <a:rPr lang="en-AU" smtClean="0"/>
              <a:pPr/>
              <a:t>‹#›</a:t>
            </a:fld>
            <a:endParaRPr lang="en-AU"/>
          </a:p>
        </p:txBody>
      </p:sp>
    </p:spTree>
    <p:extLst>
      <p:ext uri="{BB962C8B-B14F-4D97-AF65-F5344CB8AC3E}">
        <p14:creationId xmlns="" xmlns:p14="http://schemas.microsoft.com/office/powerpoint/2010/main" val="2540374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2"/>
            <a:ext cx="3169920" cy="480061"/>
          </a:xfrm>
          <a:prstGeom prst="rect">
            <a:avLst/>
          </a:prstGeom>
        </p:spPr>
        <p:txBody>
          <a:bodyPr vert="horz" lIns="91483" tIns="45742" rIns="91483" bIns="45742" rtlCol="0"/>
          <a:lstStyle>
            <a:lvl1pPr algn="l">
              <a:defRPr sz="1200"/>
            </a:lvl1pPr>
          </a:lstStyle>
          <a:p>
            <a:endParaRPr lang="en-US"/>
          </a:p>
        </p:txBody>
      </p:sp>
      <p:sp>
        <p:nvSpPr>
          <p:cNvPr id="3" name="Date Placeholder 2"/>
          <p:cNvSpPr>
            <a:spLocks noGrp="1"/>
          </p:cNvSpPr>
          <p:nvPr>
            <p:ph type="dt" idx="1"/>
          </p:nvPr>
        </p:nvSpPr>
        <p:spPr>
          <a:xfrm>
            <a:off x="4143591" y="2"/>
            <a:ext cx="3169920" cy="480061"/>
          </a:xfrm>
          <a:prstGeom prst="rect">
            <a:avLst/>
          </a:prstGeom>
        </p:spPr>
        <p:txBody>
          <a:bodyPr vert="horz" lIns="91483" tIns="45742" rIns="91483" bIns="45742" rtlCol="0"/>
          <a:lstStyle>
            <a:lvl1pPr algn="r">
              <a:defRPr sz="1200"/>
            </a:lvl1pPr>
          </a:lstStyle>
          <a:p>
            <a:fld id="{5D846E17-5847-4982-9147-D77BF4272F71}" type="datetimeFigureOut">
              <a:rPr lang="en-US" smtClean="0"/>
              <a:pPr/>
              <a:t>10/7/2013</a:t>
            </a:fld>
            <a:endParaRPr lang="en-US"/>
          </a:p>
        </p:txBody>
      </p:sp>
      <p:sp>
        <p:nvSpPr>
          <p:cNvPr id="4" name="Slide Image Placeholder 3"/>
          <p:cNvSpPr>
            <a:spLocks noGrp="1" noRot="1" noChangeAspect="1"/>
          </p:cNvSpPr>
          <p:nvPr>
            <p:ph type="sldImg" idx="2"/>
          </p:nvPr>
        </p:nvSpPr>
        <p:spPr>
          <a:xfrm>
            <a:off x="1258888" y="722313"/>
            <a:ext cx="4797425" cy="3598862"/>
          </a:xfrm>
          <a:prstGeom prst="rect">
            <a:avLst/>
          </a:prstGeom>
          <a:noFill/>
          <a:ln w="12700">
            <a:solidFill>
              <a:prstClr val="black"/>
            </a:solidFill>
          </a:ln>
        </p:spPr>
        <p:txBody>
          <a:bodyPr vert="horz" lIns="91483" tIns="45742" rIns="91483" bIns="45742" rtlCol="0" anchor="ctr"/>
          <a:lstStyle/>
          <a:p>
            <a:endParaRPr lang="en-US"/>
          </a:p>
        </p:txBody>
      </p:sp>
      <p:sp>
        <p:nvSpPr>
          <p:cNvPr id="5" name="Notes Placeholder 4"/>
          <p:cNvSpPr>
            <a:spLocks noGrp="1"/>
          </p:cNvSpPr>
          <p:nvPr>
            <p:ph type="body" sz="quarter" idx="3"/>
          </p:nvPr>
        </p:nvSpPr>
        <p:spPr>
          <a:xfrm>
            <a:off x="731521" y="4560571"/>
            <a:ext cx="5852160" cy="4320540"/>
          </a:xfrm>
          <a:prstGeom prst="rect">
            <a:avLst/>
          </a:prstGeom>
        </p:spPr>
        <p:txBody>
          <a:bodyPr vert="horz" lIns="91483" tIns="45742" rIns="91483" bIns="4574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4" y="9119477"/>
            <a:ext cx="3169920" cy="480061"/>
          </a:xfrm>
          <a:prstGeom prst="rect">
            <a:avLst/>
          </a:prstGeom>
        </p:spPr>
        <p:txBody>
          <a:bodyPr vert="horz" lIns="91483" tIns="45742" rIns="91483" bIns="45742" rtlCol="0" anchor="b"/>
          <a:lstStyle>
            <a:lvl1pPr algn="l">
              <a:defRPr sz="1200"/>
            </a:lvl1pPr>
          </a:lstStyle>
          <a:p>
            <a:endParaRPr lang="en-US"/>
          </a:p>
        </p:txBody>
      </p:sp>
      <p:sp>
        <p:nvSpPr>
          <p:cNvPr id="7" name="Slide Number Placeholder 6"/>
          <p:cNvSpPr>
            <a:spLocks noGrp="1"/>
          </p:cNvSpPr>
          <p:nvPr>
            <p:ph type="sldNum" sz="quarter" idx="5"/>
          </p:nvPr>
        </p:nvSpPr>
        <p:spPr>
          <a:xfrm>
            <a:off x="4143591" y="9119477"/>
            <a:ext cx="3169920" cy="480061"/>
          </a:xfrm>
          <a:prstGeom prst="rect">
            <a:avLst/>
          </a:prstGeom>
        </p:spPr>
        <p:txBody>
          <a:bodyPr vert="horz" lIns="91483" tIns="45742" rIns="91483" bIns="45742" rtlCol="0" anchor="b"/>
          <a:lstStyle>
            <a:lvl1pPr algn="r">
              <a:defRPr sz="1200"/>
            </a:lvl1pPr>
          </a:lstStyle>
          <a:p>
            <a:fld id="{0909B37D-347E-4D61-8DCE-695A0E9579C7}" type="slidenum">
              <a:rPr lang="en-US" smtClean="0"/>
              <a:pPr/>
              <a:t>‹#›</a:t>
            </a:fld>
            <a:endParaRPr lang="en-US"/>
          </a:p>
        </p:txBody>
      </p:sp>
    </p:spTree>
    <p:extLst>
      <p:ext uri="{BB962C8B-B14F-4D97-AF65-F5344CB8AC3E}">
        <p14:creationId xmlns="" xmlns:p14="http://schemas.microsoft.com/office/powerpoint/2010/main" val="2284465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TextEdit="1"/>
          </p:cNvSpPr>
          <p:nvPr>
            <p:ph type="sldImg"/>
          </p:nvPr>
        </p:nvSpPr>
        <p:spPr bwMode="auto">
          <a:noFill/>
          <a:ln>
            <a:solidFill>
              <a:srgbClr val="000000"/>
            </a:solidFill>
            <a:miter lim="800000"/>
            <a:headEnd/>
            <a:tailEnd/>
          </a:ln>
        </p:spPr>
      </p:sp>
      <p:sp>
        <p:nvSpPr>
          <p:cNvPr id="3891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TextEdit="1"/>
          </p:cNvSpPr>
          <p:nvPr>
            <p:ph type="sldImg"/>
          </p:nvPr>
        </p:nvSpPr>
        <p:spPr bwMode="auto">
          <a:noFill/>
          <a:ln>
            <a:solidFill>
              <a:srgbClr val="000000"/>
            </a:solidFill>
            <a:miter lim="800000"/>
            <a:headEnd/>
            <a:tailEnd/>
          </a:ln>
        </p:spPr>
      </p:sp>
      <p:sp>
        <p:nvSpPr>
          <p:cNvPr id="4813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B21EB9A-F1D4-48CD-9ACA-F7F8DEB6C0E8}" type="slidenum">
              <a:rPr lang="de-DE" smtClean="0"/>
              <a:pPr fontAlgn="base">
                <a:spcBef>
                  <a:spcPct val="0"/>
                </a:spcBef>
                <a:spcAft>
                  <a:spcPct val="0"/>
                </a:spcAft>
                <a:defRPr/>
              </a:pPr>
              <a:t>19</a:t>
            </a:fld>
            <a:endParaRPr lang="de-DE" smtClean="0"/>
          </a:p>
        </p:txBody>
      </p:sp>
      <p:sp>
        <p:nvSpPr>
          <p:cNvPr id="49155" name="Rectangle 2"/>
          <p:cNvSpPr>
            <a:spLocks noGrp="1" noRot="1" noChangeAspect="1" noChangeArrowheads="1" noTextEdit="1"/>
          </p:cNvSpPr>
          <p:nvPr>
            <p:ph type="sldImg"/>
          </p:nvPr>
        </p:nvSpPr>
        <p:spPr bwMode="auto">
          <a:xfrm>
            <a:off x="884238" y="339725"/>
            <a:ext cx="5546725" cy="4159250"/>
          </a:xfrm>
          <a:noFill/>
          <a:ln>
            <a:solidFill>
              <a:srgbClr val="000000"/>
            </a:solidFill>
            <a:miter lim="800000"/>
            <a:headEnd/>
            <a:tailEnd/>
          </a:ln>
        </p:spPr>
      </p:sp>
      <p:sp>
        <p:nvSpPr>
          <p:cNvPr id="491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E7494FF-485E-456E-9107-3C399B8A34E6}" type="slidenum">
              <a:rPr lang="de-DE" smtClean="0"/>
              <a:pPr fontAlgn="base">
                <a:spcBef>
                  <a:spcPct val="0"/>
                </a:spcBef>
                <a:spcAft>
                  <a:spcPct val="0"/>
                </a:spcAft>
                <a:defRPr/>
              </a:pPr>
              <a:t>20</a:t>
            </a:fld>
            <a:endParaRPr lang="de-DE" smtClean="0"/>
          </a:p>
        </p:txBody>
      </p:sp>
      <p:sp>
        <p:nvSpPr>
          <p:cNvPr id="50179" name="Rectangle 2"/>
          <p:cNvSpPr>
            <a:spLocks noGrp="1" noRot="1" noChangeAspect="1" noChangeArrowheads="1" noTextEdit="1"/>
          </p:cNvSpPr>
          <p:nvPr>
            <p:ph type="sldImg"/>
          </p:nvPr>
        </p:nvSpPr>
        <p:spPr bwMode="auto">
          <a:xfrm>
            <a:off x="884238" y="339725"/>
            <a:ext cx="5546725" cy="4159250"/>
          </a:xfrm>
          <a:noFill/>
          <a:ln>
            <a:solidFill>
              <a:srgbClr val="000000"/>
            </a:solidFill>
            <a:miter lim="800000"/>
            <a:headEnd/>
            <a:tailEnd/>
          </a:ln>
        </p:spPr>
      </p:sp>
      <p:sp>
        <p:nvSpPr>
          <p:cNvPr id="501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TextEdit="1"/>
          </p:cNvSpPr>
          <p:nvPr>
            <p:ph type="sldImg"/>
          </p:nvPr>
        </p:nvSpPr>
        <p:spPr bwMode="auto">
          <a:noFill/>
          <a:ln>
            <a:solidFill>
              <a:srgbClr val="000000"/>
            </a:solidFill>
            <a:miter lim="800000"/>
            <a:headEnd/>
            <a:tailEnd/>
          </a:ln>
        </p:spPr>
      </p:sp>
      <p:sp>
        <p:nvSpPr>
          <p:cNvPr id="5120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TextEdit="1"/>
          </p:cNvSpPr>
          <p:nvPr>
            <p:ph type="sldImg"/>
          </p:nvPr>
        </p:nvSpPr>
        <p:spPr bwMode="auto">
          <a:noFill/>
          <a:ln>
            <a:solidFill>
              <a:srgbClr val="000000"/>
            </a:solidFill>
            <a:miter lim="800000"/>
            <a:headEnd/>
            <a:tailEnd/>
          </a:ln>
        </p:spPr>
      </p:sp>
      <p:sp>
        <p:nvSpPr>
          <p:cNvPr id="5222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TextEdit="1"/>
          </p:cNvSpPr>
          <p:nvPr>
            <p:ph type="sldImg"/>
          </p:nvPr>
        </p:nvSpPr>
        <p:spPr bwMode="auto">
          <a:noFill/>
          <a:ln>
            <a:solidFill>
              <a:srgbClr val="000000"/>
            </a:solidFill>
            <a:miter lim="800000"/>
            <a:headEnd/>
            <a:tailEnd/>
          </a:ln>
        </p:spPr>
      </p:sp>
      <p:sp>
        <p:nvSpPr>
          <p:cNvPr id="5325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TextEdit="1"/>
          </p:cNvSpPr>
          <p:nvPr>
            <p:ph type="sldImg"/>
          </p:nvPr>
        </p:nvSpPr>
        <p:spPr bwMode="auto">
          <a:noFill/>
          <a:ln>
            <a:solidFill>
              <a:srgbClr val="000000"/>
            </a:solidFill>
            <a:miter lim="800000"/>
            <a:headEnd/>
            <a:tailEnd/>
          </a:ln>
        </p:spPr>
      </p:sp>
      <p:sp>
        <p:nvSpPr>
          <p:cNvPr id="542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TextEdit="1"/>
          </p:cNvSpPr>
          <p:nvPr>
            <p:ph type="sldImg"/>
          </p:nvPr>
        </p:nvSpPr>
        <p:spPr bwMode="auto">
          <a:noFill/>
          <a:ln>
            <a:solidFill>
              <a:srgbClr val="000000"/>
            </a:solidFill>
            <a:miter lim="800000"/>
            <a:headEnd/>
            <a:tailEnd/>
          </a:ln>
        </p:spPr>
      </p:sp>
      <p:sp>
        <p:nvSpPr>
          <p:cNvPr id="5529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TextEdit="1"/>
          </p:cNvSpPr>
          <p:nvPr>
            <p:ph type="sldImg"/>
          </p:nvPr>
        </p:nvSpPr>
        <p:spPr bwMode="auto">
          <a:noFill/>
          <a:ln>
            <a:solidFill>
              <a:srgbClr val="000000"/>
            </a:solidFill>
            <a:miter lim="800000"/>
            <a:headEnd/>
            <a:tailEnd/>
          </a:ln>
        </p:spPr>
      </p:sp>
      <p:sp>
        <p:nvSpPr>
          <p:cNvPr id="5632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TextEdit="1"/>
          </p:cNvSpPr>
          <p:nvPr>
            <p:ph type="sldImg"/>
          </p:nvPr>
        </p:nvSpPr>
        <p:spPr bwMode="auto">
          <a:noFill/>
          <a:ln>
            <a:solidFill>
              <a:srgbClr val="000000"/>
            </a:solidFill>
            <a:miter lim="800000"/>
            <a:headEnd/>
            <a:tailEnd/>
          </a:ln>
        </p:spPr>
      </p:sp>
      <p:sp>
        <p:nvSpPr>
          <p:cNvPr id="573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TextEdit="1"/>
          </p:cNvSpPr>
          <p:nvPr>
            <p:ph type="sldImg"/>
          </p:nvPr>
        </p:nvSpPr>
        <p:spPr bwMode="auto">
          <a:noFill/>
          <a:ln>
            <a:solidFill>
              <a:srgbClr val="000000"/>
            </a:solidFill>
            <a:miter lim="800000"/>
            <a:headEnd/>
            <a:tailEnd/>
          </a:ln>
        </p:spPr>
      </p:sp>
      <p:sp>
        <p:nvSpPr>
          <p:cNvPr id="3993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TextEdit="1"/>
          </p:cNvSpPr>
          <p:nvPr>
            <p:ph type="sldImg"/>
          </p:nvPr>
        </p:nvSpPr>
        <p:spPr bwMode="auto">
          <a:noFill/>
          <a:ln>
            <a:solidFill>
              <a:srgbClr val="000000"/>
            </a:solidFill>
            <a:miter lim="800000"/>
            <a:headEnd/>
            <a:tailEnd/>
          </a:ln>
        </p:spPr>
      </p:sp>
      <p:sp>
        <p:nvSpPr>
          <p:cNvPr id="4096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TextEdit="1"/>
          </p:cNvSpPr>
          <p:nvPr>
            <p:ph type="sldImg"/>
          </p:nvPr>
        </p:nvSpPr>
        <p:spPr bwMode="auto">
          <a:noFill/>
          <a:ln>
            <a:solidFill>
              <a:srgbClr val="000000"/>
            </a:solidFill>
            <a:miter lim="800000"/>
            <a:headEnd/>
            <a:tailEnd/>
          </a:ln>
        </p:spPr>
      </p:sp>
      <p:sp>
        <p:nvSpPr>
          <p:cNvPr id="4198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TextEdit="1"/>
          </p:cNvSpPr>
          <p:nvPr>
            <p:ph type="sldImg"/>
          </p:nvPr>
        </p:nvSpPr>
        <p:spPr bwMode="auto">
          <a:noFill/>
          <a:ln>
            <a:solidFill>
              <a:srgbClr val="000000"/>
            </a:solidFill>
            <a:miter lim="800000"/>
            <a:headEnd/>
            <a:tailEnd/>
          </a:ln>
        </p:spPr>
      </p:sp>
      <p:sp>
        <p:nvSpPr>
          <p:cNvPr id="4301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TextEdit="1"/>
          </p:cNvSpPr>
          <p:nvPr>
            <p:ph type="sldImg"/>
          </p:nvPr>
        </p:nvSpPr>
        <p:spPr bwMode="auto">
          <a:noFill/>
          <a:ln>
            <a:solidFill>
              <a:srgbClr val="000000"/>
            </a:solidFill>
            <a:miter lim="800000"/>
            <a:headEnd/>
            <a:tailEnd/>
          </a:ln>
        </p:spPr>
      </p:sp>
      <p:sp>
        <p:nvSpPr>
          <p:cNvPr id="4403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TextEdit="1"/>
          </p:cNvSpPr>
          <p:nvPr>
            <p:ph type="sldImg"/>
          </p:nvPr>
        </p:nvSpPr>
        <p:spPr bwMode="auto">
          <a:noFill/>
          <a:ln>
            <a:solidFill>
              <a:srgbClr val="000000"/>
            </a:solidFill>
            <a:miter lim="800000"/>
            <a:headEnd/>
            <a:tailEnd/>
          </a:ln>
        </p:spPr>
      </p:sp>
      <p:sp>
        <p:nvSpPr>
          <p:cNvPr id="4505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TextEdit="1"/>
          </p:cNvSpPr>
          <p:nvPr>
            <p:ph type="sldImg"/>
          </p:nvPr>
        </p:nvSpPr>
        <p:spPr bwMode="auto">
          <a:noFill/>
          <a:ln>
            <a:solidFill>
              <a:srgbClr val="000000"/>
            </a:solidFill>
            <a:miter lim="800000"/>
            <a:headEnd/>
            <a:tailEnd/>
          </a:ln>
        </p:spPr>
      </p:sp>
      <p:sp>
        <p:nvSpPr>
          <p:cNvPr id="4608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TextEdit="1"/>
          </p:cNvSpPr>
          <p:nvPr>
            <p:ph type="sldImg"/>
          </p:nvPr>
        </p:nvSpPr>
        <p:spPr bwMode="auto">
          <a:noFill/>
          <a:ln>
            <a:solidFill>
              <a:srgbClr val="000000"/>
            </a:solidFill>
            <a:miter lim="800000"/>
            <a:headEnd/>
            <a:tailEnd/>
          </a:ln>
        </p:spPr>
      </p:sp>
      <p:sp>
        <p:nvSpPr>
          <p:cNvPr id="4710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8.xml"/><Relationship Id="rId4" Type="http://schemas.openxmlformats.org/officeDocument/2006/relationships/image" Target="../media/image16.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jpeg"/><Relationship Id="rId1" Type="http://schemas.openxmlformats.org/officeDocument/2006/relationships/slideMaster" Target="../slideMasters/slideMaster8.xml"/><Relationship Id="rId4" Type="http://schemas.openxmlformats.org/officeDocument/2006/relationships/image" Target="../media/image16.png"/></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5" name="Picture 4" descr="GLN 2219 PPT Images 02-SR.jpg"/>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a:off x="0" y="0"/>
            <a:ext cx="9149155" cy="6858000"/>
          </a:xfrm>
          <a:prstGeom prst="rect">
            <a:avLst/>
          </a:prstGeom>
        </p:spPr>
      </p:pic>
      <p:sp>
        <p:nvSpPr>
          <p:cNvPr id="2" name="Title 1"/>
          <p:cNvSpPr>
            <a:spLocks noGrp="1"/>
          </p:cNvSpPr>
          <p:nvPr>
            <p:ph type="ctrTitle"/>
          </p:nvPr>
        </p:nvSpPr>
        <p:spPr>
          <a:xfrm>
            <a:off x="6400799" y="5257800"/>
            <a:ext cx="2514601" cy="457200"/>
          </a:xfrm>
        </p:spPr>
        <p:txBody>
          <a:bodyPr lIns="0" tIns="0" rIns="0" bIns="0" anchor="t" anchorCtr="0">
            <a:normAutofit/>
          </a:bodyPr>
          <a:lstStyle>
            <a:lvl1pPr algn="l">
              <a:defRPr sz="2200" b="1">
                <a:solidFill>
                  <a:schemeClr val="bg1"/>
                </a:solidFill>
                <a:latin typeface="Arial" pitchFamily="34" charset="0"/>
                <a:cs typeface="Arial" pitchFamily="34" charset="0"/>
              </a:defRPr>
            </a:lvl1pPr>
          </a:lstStyle>
          <a:p>
            <a:r>
              <a:rPr lang="en-US" dirty="0" smtClean="0"/>
              <a:t>Click to edit</a:t>
            </a:r>
            <a:endParaRPr lang="en-US" dirty="0"/>
          </a:p>
        </p:txBody>
      </p:sp>
      <p:sp>
        <p:nvSpPr>
          <p:cNvPr id="3" name="Subtitle 2"/>
          <p:cNvSpPr>
            <a:spLocks noGrp="1"/>
          </p:cNvSpPr>
          <p:nvPr>
            <p:ph type="subTitle" idx="1"/>
          </p:nvPr>
        </p:nvSpPr>
        <p:spPr>
          <a:xfrm>
            <a:off x="6400800" y="5562600"/>
            <a:ext cx="2514600" cy="533400"/>
          </a:xfrm>
        </p:spPr>
        <p:txBody>
          <a:bodyPr lIns="0" tIns="0" rIns="0">
            <a:normAutofit/>
          </a:bodyPr>
          <a:lstStyle>
            <a:lvl1pPr marL="0" indent="0" algn="l">
              <a:buNone/>
              <a:defRPr sz="1800" b="0">
                <a:solidFill>
                  <a:schemeClr val="bg1"/>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cxnSp>
        <p:nvCxnSpPr>
          <p:cNvPr id="9" name="Straight Connector 8"/>
          <p:cNvCxnSpPr/>
          <p:nvPr userDrawn="1"/>
        </p:nvCxnSpPr>
        <p:spPr>
          <a:xfrm>
            <a:off x="3048000" y="0"/>
            <a:ext cx="0" cy="685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6096000" y="5821"/>
            <a:ext cx="0" cy="685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userDrawn="1"/>
        </p:nvPicPr>
        <p:blipFill>
          <a:blip r:embed="rId3" cstate="print">
            <a:extLst>
              <a:ext uri="{28A0092B-C50C-407E-A947-70E740481C1C}">
                <a14:useLocalDpi xmlns="" xmlns:a14="http://schemas.microsoft.com/office/drawing/2010/main"/>
              </a:ext>
            </a:extLst>
          </a:blip>
          <a:stretch>
            <a:fillRect/>
          </a:stretch>
        </p:blipFill>
        <p:spPr>
          <a:xfrm>
            <a:off x="6637756" y="685800"/>
            <a:ext cx="2002473" cy="350838"/>
          </a:xfrm>
          <a:prstGeom prst="rect">
            <a:avLst/>
          </a:prstGeom>
        </p:spPr>
      </p:pic>
    </p:spTree>
    <p:extLst>
      <p:ext uri="{BB962C8B-B14F-4D97-AF65-F5344CB8AC3E}">
        <p14:creationId xmlns="" xmlns:p14="http://schemas.microsoft.com/office/powerpoint/2010/main" val="19649338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722376" y="1219199"/>
            <a:ext cx="3733800" cy="4968239"/>
          </a:xfrm>
        </p:spPr>
        <p:txBody>
          <a:bodyPr/>
          <a:lstStyle>
            <a:lvl1pPr>
              <a:spcAft>
                <a:spcPts val="567"/>
              </a:spcAft>
              <a:defRPr sz="1800"/>
            </a:lvl1pPr>
            <a:lvl2pPr>
              <a:spcAft>
                <a:spcPts val="567"/>
              </a:spcAft>
              <a:defRPr sz="1300"/>
            </a:lvl2pPr>
            <a:lvl3pPr>
              <a:spcAft>
                <a:spcPts val="567"/>
              </a:spcAft>
              <a:defRPr sz="1300"/>
            </a:lvl3pPr>
            <a:lvl4pPr>
              <a:spcAft>
                <a:spcPts val="567"/>
              </a:spcAft>
              <a:defRPr sz="1300"/>
            </a:lvl4pPr>
            <a:lvl5pPr>
              <a:spcAft>
                <a:spcPts val="567"/>
              </a:spcAft>
              <a:defRPr sz="13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63440" y="1219199"/>
            <a:ext cx="3733800" cy="4968239"/>
          </a:xfrm>
        </p:spPr>
        <p:txBody>
          <a:bodyPr/>
          <a:lstStyle>
            <a:lvl1pPr>
              <a:defRPr sz="1800"/>
            </a:lvl1pPr>
            <a:lvl2pPr>
              <a:spcAft>
                <a:spcPts val="567"/>
              </a:spcAft>
              <a:defRPr sz="1300"/>
            </a:lvl2pPr>
            <a:lvl3pPr>
              <a:spcAft>
                <a:spcPts val="567"/>
              </a:spcAft>
              <a:defRPr sz="1300"/>
            </a:lvl3pPr>
            <a:lvl4pPr>
              <a:spcAft>
                <a:spcPts val="567"/>
              </a:spcAft>
              <a:defRPr sz="1300"/>
            </a:lvl4pPr>
            <a:lvl5pPr>
              <a:spcAft>
                <a:spcPts val="567"/>
              </a:spcAft>
              <a:defRPr sz="13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B79DCD5B-F04C-42E5-B96C-F66849B3F14F}" type="slidenum">
              <a:rPr lang="en-US" smtClean="0"/>
              <a:pPr/>
              <a:t>‹#›</a:t>
            </a:fld>
            <a:endParaRPr lang="en-US"/>
          </a:p>
        </p:txBody>
      </p:sp>
    </p:spTree>
    <p:extLst>
      <p:ext uri="{BB962C8B-B14F-4D97-AF65-F5344CB8AC3E}">
        <p14:creationId xmlns="" xmlns:p14="http://schemas.microsoft.com/office/powerpoint/2010/main" val="218796152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5" name="Slide Number Placeholder 4"/>
          <p:cNvSpPr>
            <a:spLocks noGrp="1"/>
          </p:cNvSpPr>
          <p:nvPr>
            <p:ph type="sldNum" sz="quarter" idx="12"/>
          </p:nvPr>
        </p:nvSpPr>
        <p:spPr/>
        <p:txBody>
          <a:bodyPr/>
          <a:lstStyle/>
          <a:p>
            <a:fld id="{B79DCD5B-F04C-42E5-B96C-F66849B3F14F}" type="slidenum">
              <a:rPr lang="en-US" smtClean="0"/>
              <a:pPr/>
              <a:t>‹#›</a:t>
            </a:fld>
            <a:endParaRPr lang="en-US"/>
          </a:p>
        </p:txBody>
      </p:sp>
    </p:spTree>
    <p:extLst>
      <p:ext uri="{BB962C8B-B14F-4D97-AF65-F5344CB8AC3E}">
        <p14:creationId xmlns="" xmlns:p14="http://schemas.microsoft.com/office/powerpoint/2010/main" val="18150376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chemeClr val="accent2"/>
        </a:solidFill>
        <a:effectLst/>
      </p:bgPr>
    </p:bg>
    <p:spTree>
      <p:nvGrpSpPr>
        <p:cNvPr id="1" name=""/>
        <p:cNvGrpSpPr/>
        <p:nvPr/>
      </p:nvGrpSpPr>
      <p:grpSpPr>
        <a:xfrm>
          <a:off x="0" y="0"/>
          <a:ext cx="0" cy="0"/>
          <a:chOff x="0" y="0"/>
          <a:chExt cx="0" cy="0"/>
        </a:xfrm>
      </p:grpSpPr>
      <p:sp>
        <p:nvSpPr>
          <p:cNvPr id="5" name="Rectangle 4"/>
          <p:cNvSpPr/>
          <p:nvPr userDrawn="1"/>
        </p:nvSpPr>
        <p:spPr>
          <a:xfrm>
            <a:off x="3958" y="609600"/>
            <a:ext cx="9144000" cy="6248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hasCustomPrompt="1"/>
          </p:nvPr>
        </p:nvSpPr>
        <p:spPr>
          <a:xfrm>
            <a:off x="722313" y="5105400"/>
            <a:ext cx="7772400" cy="663575"/>
          </a:xfrm>
        </p:spPr>
        <p:txBody>
          <a:bodyPr anchor="t">
            <a:normAutofit/>
          </a:bodyPr>
          <a:lstStyle>
            <a:lvl1pPr algn="r">
              <a:defRPr sz="2200" b="1" cap="none">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5562601"/>
            <a:ext cx="7772400" cy="533400"/>
          </a:xfrm>
        </p:spPr>
        <p:txBody>
          <a:bodyPr anchor="t" anchorCtr="0"/>
          <a:lstStyle>
            <a:lvl1pPr marL="0" indent="0" algn="r">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cxnSp>
        <p:nvCxnSpPr>
          <p:cNvPr id="11" name="Straight Connector 10"/>
          <p:cNvCxnSpPr/>
          <p:nvPr userDrawn="1"/>
        </p:nvCxnSpPr>
        <p:spPr>
          <a:xfrm>
            <a:off x="722313" y="5458968"/>
            <a:ext cx="77724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Oval 5"/>
          <p:cNvSpPr/>
          <p:nvPr userDrawn="1"/>
        </p:nvSpPr>
        <p:spPr>
          <a:xfrm>
            <a:off x="8824960" y="398205"/>
            <a:ext cx="630936" cy="63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 tIns="0" rIns="0" bIns="0" rtlCol="0" anchor="ctr"/>
          <a:lstStyle/>
          <a:p>
            <a:pPr algn="l"/>
            <a:endParaRPr lang="en-GB" sz="1300" b="1" dirty="0">
              <a:solidFill>
                <a:schemeClr val="accent2"/>
              </a:solidFill>
            </a:endParaRPr>
          </a:p>
        </p:txBody>
      </p:sp>
    </p:spTree>
    <p:extLst>
      <p:ext uri="{BB962C8B-B14F-4D97-AF65-F5344CB8AC3E}">
        <p14:creationId xmlns="" xmlns:p14="http://schemas.microsoft.com/office/powerpoint/2010/main" val="214038551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a:xfrm>
            <a:off x="8686800" y="6339600"/>
            <a:ext cx="453628" cy="365125"/>
          </a:xfrm>
        </p:spPr>
        <p:txBody>
          <a:bodyPr/>
          <a:lstStyle>
            <a:lvl1pPr>
              <a:defRPr sz="1300" b="1">
                <a:latin typeface="Arial" pitchFamily="34" charset="0"/>
                <a:cs typeface="Arial" pitchFamily="34" charset="0"/>
              </a:defRPr>
            </a:lvl1pPr>
          </a:lstStyle>
          <a:p>
            <a:fld id="{B79DCD5B-F04C-42E5-B96C-F66849B3F14F}" type="slidenum">
              <a:rPr lang="en-US" smtClean="0"/>
              <a:pPr/>
              <a:t>‹#›</a:t>
            </a:fld>
            <a:endParaRPr lang="en-US" dirty="0"/>
          </a:p>
        </p:txBody>
      </p:sp>
      <p:cxnSp>
        <p:nvCxnSpPr>
          <p:cNvPr id="7" name="Straight Connector 6"/>
          <p:cNvCxnSpPr/>
          <p:nvPr userDrawn="1"/>
        </p:nvCxnSpPr>
        <p:spPr>
          <a:xfrm>
            <a:off x="731520" y="6327648"/>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424848714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722376" y="1219199"/>
            <a:ext cx="3733800" cy="4968239"/>
          </a:xfrm>
        </p:spPr>
        <p:txBody>
          <a:bodyPr/>
          <a:lstStyle>
            <a:lvl1pPr>
              <a:spcAft>
                <a:spcPts val="567"/>
              </a:spcAft>
              <a:defRPr sz="1800"/>
            </a:lvl1pPr>
            <a:lvl2pPr>
              <a:spcAft>
                <a:spcPts val="567"/>
              </a:spcAft>
              <a:defRPr sz="1300"/>
            </a:lvl2pPr>
            <a:lvl3pPr>
              <a:spcAft>
                <a:spcPts val="567"/>
              </a:spcAft>
              <a:defRPr sz="1300"/>
            </a:lvl3pPr>
            <a:lvl4pPr>
              <a:spcAft>
                <a:spcPts val="567"/>
              </a:spcAft>
              <a:defRPr sz="1300"/>
            </a:lvl4pPr>
            <a:lvl5pPr>
              <a:spcAft>
                <a:spcPts val="567"/>
              </a:spcAft>
              <a:defRPr sz="13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63440" y="1219199"/>
            <a:ext cx="3733800" cy="4968239"/>
          </a:xfrm>
        </p:spPr>
        <p:txBody>
          <a:bodyPr/>
          <a:lstStyle>
            <a:lvl1pPr>
              <a:defRPr sz="1800"/>
            </a:lvl1pPr>
            <a:lvl2pPr>
              <a:spcAft>
                <a:spcPts val="567"/>
              </a:spcAft>
              <a:defRPr sz="1300"/>
            </a:lvl2pPr>
            <a:lvl3pPr>
              <a:spcAft>
                <a:spcPts val="567"/>
              </a:spcAft>
              <a:defRPr sz="1300"/>
            </a:lvl3pPr>
            <a:lvl4pPr>
              <a:spcAft>
                <a:spcPts val="567"/>
              </a:spcAft>
              <a:defRPr sz="1300"/>
            </a:lvl4pPr>
            <a:lvl5pPr>
              <a:spcAft>
                <a:spcPts val="567"/>
              </a:spcAft>
              <a:defRPr sz="13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B79DCD5B-F04C-42E5-B96C-F66849B3F14F}" type="slidenum">
              <a:rPr lang="en-US" smtClean="0"/>
              <a:pPr/>
              <a:t>‹#›</a:t>
            </a:fld>
            <a:endParaRPr lang="en-US"/>
          </a:p>
        </p:txBody>
      </p:sp>
    </p:spTree>
    <p:extLst>
      <p:ext uri="{BB962C8B-B14F-4D97-AF65-F5344CB8AC3E}">
        <p14:creationId xmlns="" xmlns:p14="http://schemas.microsoft.com/office/powerpoint/2010/main" val="232288585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5" name="Slide Number Placeholder 4"/>
          <p:cNvSpPr>
            <a:spLocks noGrp="1"/>
          </p:cNvSpPr>
          <p:nvPr>
            <p:ph type="sldNum" sz="quarter" idx="12"/>
          </p:nvPr>
        </p:nvSpPr>
        <p:spPr/>
        <p:txBody>
          <a:bodyPr/>
          <a:lstStyle/>
          <a:p>
            <a:fld id="{B79DCD5B-F04C-42E5-B96C-F66849B3F14F}" type="slidenum">
              <a:rPr lang="en-US" smtClean="0"/>
              <a:pPr/>
              <a:t>‹#›</a:t>
            </a:fld>
            <a:endParaRPr lang="en-US"/>
          </a:p>
        </p:txBody>
      </p:sp>
    </p:spTree>
    <p:extLst>
      <p:ext uri="{BB962C8B-B14F-4D97-AF65-F5344CB8AC3E}">
        <p14:creationId xmlns="" xmlns:p14="http://schemas.microsoft.com/office/powerpoint/2010/main" val="13625480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22376" y="530352"/>
            <a:ext cx="7696200" cy="460248"/>
          </a:xfrm>
        </p:spPr>
        <p:txBody>
          <a:bodyPr anchor="t" anchorCtr="0">
            <a:normAutofit/>
          </a:bodyPr>
          <a:lstStyle>
            <a:lvl1pPr algn="l">
              <a:defRPr sz="22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1066800"/>
            <a:ext cx="4806950" cy="5059363"/>
          </a:xfrm>
        </p:spPr>
        <p:txBody>
          <a:bodyPr/>
          <a:lstStyle>
            <a:lvl1pPr>
              <a:defRPr sz="18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722376" y="1066800"/>
            <a:ext cx="2743200" cy="5059363"/>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7" name="Slide Number Placeholder 6"/>
          <p:cNvSpPr>
            <a:spLocks noGrp="1"/>
          </p:cNvSpPr>
          <p:nvPr>
            <p:ph type="sldNum" sz="quarter" idx="12"/>
          </p:nvPr>
        </p:nvSpPr>
        <p:spPr/>
        <p:txBody>
          <a:bodyPr/>
          <a:lstStyle/>
          <a:p>
            <a:fld id="{B79DCD5B-F04C-42E5-B96C-F66849B3F14F}" type="slidenum">
              <a:rPr lang="en-US" smtClean="0"/>
              <a:pPr/>
              <a:t>‹#›</a:t>
            </a:fld>
            <a:endParaRPr lang="en-US"/>
          </a:p>
        </p:txBody>
      </p:sp>
    </p:spTree>
    <p:extLst>
      <p:ext uri="{BB962C8B-B14F-4D97-AF65-F5344CB8AC3E}">
        <p14:creationId xmlns="" xmlns:p14="http://schemas.microsoft.com/office/powerpoint/2010/main" val="353659813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chemeClr val="accent3"/>
        </a:solidFill>
        <a:effectLst/>
      </p:bgPr>
    </p:bg>
    <p:spTree>
      <p:nvGrpSpPr>
        <p:cNvPr id="1" name=""/>
        <p:cNvGrpSpPr/>
        <p:nvPr/>
      </p:nvGrpSpPr>
      <p:grpSpPr>
        <a:xfrm>
          <a:off x="0" y="0"/>
          <a:ext cx="0" cy="0"/>
          <a:chOff x="0" y="0"/>
          <a:chExt cx="0" cy="0"/>
        </a:xfrm>
      </p:grpSpPr>
      <p:sp>
        <p:nvSpPr>
          <p:cNvPr id="5" name="Rectangle 4"/>
          <p:cNvSpPr/>
          <p:nvPr userDrawn="1"/>
        </p:nvSpPr>
        <p:spPr>
          <a:xfrm>
            <a:off x="3958" y="609600"/>
            <a:ext cx="9144000" cy="6248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hasCustomPrompt="1"/>
          </p:nvPr>
        </p:nvSpPr>
        <p:spPr>
          <a:xfrm>
            <a:off x="722313" y="5105400"/>
            <a:ext cx="7772400" cy="663575"/>
          </a:xfrm>
        </p:spPr>
        <p:txBody>
          <a:bodyPr anchor="t">
            <a:normAutofit/>
          </a:bodyPr>
          <a:lstStyle>
            <a:lvl1pPr algn="r">
              <a:defRPr sz="2200" b="1" cap="none">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5562601"/>
            <a:ext cx="7772400" cy="533400"/>
          </a:xfrm>
        </p:spPr>
        <p:txBody>
          <a:bodyPr anchor="t" anchorCtr="0"/>
          <a:lstStyle>
            <a:lvl1pPr marL="0" indent="0" algn="r">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cxnSp>
        <p:nvCxnSpPr>
          <p:cNvPr id="11" name="Straight Connector 10"/>
          <p:cNvCxnSpPr/>
          <p:nvPr userDrawn="1"/>
        </p:nvCxnSpPr>
        <p:spPr>
          <a:xfrm>
            <a:off x="722313" y="5458968"/>
            <a:ext cx="77724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Oval 5"/>
          <p:cNvSpPr/>
          <p:nvPr userDrawn="1"/>
        </p:nvSpPr>
        <p:spPr>
          <a:xfrm>
            <a:off x="8824960" y="398205"/>
            <a:ext cx="630936" cy="63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 tIns="0" rIns="0" bIns="0" rtlCol="0" anchor="ctr"/>
          <a:lstStyle/>
          <a:p>
            <a:pPr algn="l"/>
            <a:endParaRPr lang="en-GB" sz="1300" b="1" dirty="0">
              <a:solidFill>
                <a:schemeClr val="accent3"/>
              </a:solidFill>
            </a:endParaRPr>
          </a:p>
        </p:txBody>
      </p:sp>
    </p:spTree>
    <p:extLst>
      <p:ext uri="{BB962C8B-B14F-4D97-AF65-F5344CB8AC3E}">
        <p14:creationId xmlns="" xmlns:p14="http://schemas.microsoft.com/office/powerpoint/2010/main" val="91289735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spcBef>
                <a:spcPts val="1500"/>
              </a:spcBef>
              <a:spcAft>
                <a:spcPts val="0"/>
              </a:spcAft>
              <a:defRPr/>
            </a:lvl1pPr>
            <a:lvl2pPr>
              <a:spcBef>
                <a:spcPts val="600"/>
              </a:spcBef>
              <a:spcAft>
                <a:spcPts val="0"/>
              </a:spcAft>
              <a:defRPr/>
            </a:lvl2pPr>
            <a:lvl3pPr>
              <a:spcBef>
                <a:spcPts val="600"/>
              </a:spcBef>
              <a:spcAft>
                <a:spcPts val="0"/>
              </a:spcAft>
              <a:defRPr/>
            </a:lvl3pPr>
            <a:lvl4pPr>
              <a:spcBef>
                <a:spcPts val="600"/>
              </a:spcBef>
              <a:spcAft>
                <a:spcPts val="0"/>
              </a:spcAft>
              <a:defRPr/>
            </a:lvl4pPr>
            <a:lvl5pPr>
              <a:spcBef>
                <a:spcPts val="600"/>
              </a:spcBef>
              <a:spcAft>
                <a:spcPts val="0"/>
              </a:spcAf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a:xfrm>
            <a:off x="8686800" y="6339600"/>
            <a:ext cx="453628" cy="365125"/>
          </a:xfrm>
        </p:spPr>
        <p:txBody>
          <a:bodyPr/>
          <a:lstStyle>
            <a:lvl1pPr>
              <a:defRPr sz="1300" b="1">
                <a:latin typeface="Arial" pitchFamily="34" charset="0"/>
                <a:cs typeface="Arial" pitchFamily="34" charset="0"/>
              </a:defRPr>
            </a:lvl1pPr>
          </a:lstStyle>
          <a:p>
            <a:fld id="{B79DCD5B-F04C-42E5-B96C-F66849B3F14F}" type="slidenum">
              <a:rPr lang="en-US" smtClean="0"/>
              <a:pPr/>
              <a:t>‹#›</a:t>
            </a:fld>
            <a:endParaRPr lang="en-US" dirty="0"/>
          </a:p>
        </p:txBody>
      </p:sp>
      <p:cxnSp>
        <p:nvCxnSpPr>
          <p:cNvPr id="7" name="Straight Connector 6"/>
          <p:cNvCxnSpPr/>
          <p:nvPr userDrawn="1"/>
        </p:nvCxnSpPr>
        <p:spPr>
          <a:xfrm>
            <a:off x="731520" y="6327648"/>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4091708504"/>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722376" y="1219199"/>
            <a:ext cx="3733800" cy="4968239"/>
          </a:xfrm>
        </p:spPr>
        <p:txBody>
          <a:bodyPr/>
          <a:lstStyle>
            <a:lvl1pPr>
              <a:spcAft>
                <a:spcPts val="567"/>
              </a:spcAft>
              <a:defRPr sz="1800"/>
            </a:lvl1pPr>
            <a:lvl2pPr>
              <a:spcAft>
                <a:spcPts val="567"/>
              </a:spcAft>
              <a:defRPr sz="1300"/>
            </a:lvl2pPr>
            <a:lvl3pPr>
              <a:spcAft>
                <a:spcPts val="567"/>
              </a:spcAft>
              <a:defRPr sz="1300"/>
            </a:lvl3pPr>
            <a:lvl4pPr>
              <a:spcAft>
                <a:spcPts val="567"/>
              </a:spcAft>
              <a:defRPr sz="1300"/>
            </a:lvl4pPr>
            <a:lvl5pPr>
              <a:spcAft>
                <a:spcPts val="567"/>
              </a:spcAft>
              <a:defRPr sz="13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63440" y="1219199"/>
            <a:ext cx="3733800" cy="4968239"/>
          </a:xfrm>
        </p:spPr>
        <p:txBody>
          <a:bodyPr/>
          <a:lstStyle>
            <a:lvl1pPr>
              <a:defRPr sz="1800"/>
            </a:lvl1pPr>
            <a:lvl2pPr>
              <a:spcAft>
                <a:spcPts val="567"/>
              </a:spcAft>
              <a:defRPr sz="1300"/>
            </a:lvl2pPr>
            <a:lvl3pPr>
              <a:spcAft>
                <a:spcPts val="567"/>
              </a:spcAft>
              <a:defRPr sz="1300"/>
            </a:lvl3pPr>
            <a:lvl4pPr>
              <a:spcAft>
                <a:spcPts val="567"/>
              </a:spcAft>
              <a:defRPr sz="1300"/>
            </a:lvl4pPr>
            <a:lvl5pPr>
              <a:spcAft>
                <a:spcPts val="567"/>
              </a:spcAft>
              <a:defRPr sz="13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B79DCD5B-F04C-42E5-B96C-F66849B3F14F}" type="slidenum">
              <a:rPr lang="en-US" smtClean="0"/>
              <a:pPr/>
              <a:t>‹#›</a:t>
            </a:fld>
            <a:endParaRPr lang="en-US"/>
          </a:p>
        </p:txBody>
      </p:sp>
    </p:spTree>
    <p:extLst>
      <p:ext uri="{BB962C8B-B14F-4D97-AF65-F5344CB8AC3E}">
        <p14:creationId xmlns="" xmlns:p14="http://schemas.microsoft.com/office/powerpoint/2010/main" val="22033253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5" name="Picture 4" descr="GLN 2219 PPT Images 02-SR5.jpg"/>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a:off x="0" y="0"/>
            <a:ext cx="9149155" cy="6858000"/>
          </a:xfrm>
          <a:prstGeom prst="rect">
            <a:avLst/>
          </a:prstGeom>
        </p:spPr>
      </p:pic>
      <p:sp>
        <p:nvSpPr>
          <p:cNvPr id="2" name="Title 1"/>
          <p:cNvSpPr>
            <a:spLocks noGrp="1"/>
          </p:cNvSpPr>
          <p:nvPr>
            <p:ph type="title" hasCustomPrompt="1"/>
          </p:nvPr>
        </p:nvSpPr>
        <p:spPr>
          <a:xfrm>
            <a:off x="722313" y="5105400"/>
            <a:ext cx="7772400" cy="663575"/>
          </a:xfrm>
        </p:spPr>
        <p:txBody>
          <a:bodyPr anchor="t">
            <a:normAutofit/>
          </a:bodyPr>
          <a:lstStyle>
            <a:lvl1pPr algn="r">
              <a:defRPr sz="2200" b="1" cap="none">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5562601"/>
            <a:ext cx="7772400" cy="533400"/>
          </a:xfrm>
        </p:spPr>
        <p:txBody>
          <a:bodyPr anchor="t" anchorCtr="0"/>
          <a:lstStyle>
            <a:lvl1pPr marL="0" indent="0" algn="r">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cxnSp>
        <p:nvCxnSpPr>
          <p:cNvPr id="11" name="Straight Connector 10"/>
          <p:cNvCxnSpPr/>
          <p:nvPr userDrawn="1"/>
        </p:nvCxnSpPr>
        <p:spPr>
          <a:xfrm>
            <a:off x="722313" y="5458968"/>
            <a:ext cx="77724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51005916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5" name="Slide Number Placeholder 4"/>
          <p:cNvSpPr>
            <a:spLocks noGrp="1"/>
          </p:cNvSpPr>
          <p:nvPr>
            <p:ph type="sldNum" sz="quarter" idx="12"/>
          </p:nvPr>
        </p:nvSpPr>
        <p:spPr/>
        <p:txBody>
          <a:bodyPr/>
          <a:lstStyle/>
          <a:p>
            <a:fld id="{B79DCD5B-F04C-42E5-B96C-F66849B3F14F}" type="slidenum">
              <a:rPr lang="en-US" smtClean="0"/>
              <a:pPr/>
              <a:t>‹#›</a:t>
            </a:fld>
            <a:endParaRPr lang="en-US"/>
          </a:p>
        </p:txBody>
      </p:sp>
    </p:spTree>
    <p:extLst>
      <p:ext uri="{BB962C8B-B14F-4D97-AF65-F5344CB8AC3E}">
        <p14:creationId xmlns="" xmlns:p14="http://schemas.microsoft.com/office/powerpoint/2010/main" val="35560239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chemeClr val="accent4"/>
        </a:solidFill>
        <a:effectLst/>
      </p:bgPr>
    </p:bg>
    <p:spTree>
      <p:nvGrpSpPr>
        <p:cNvPr id="1" name=""/>
        <p:cNvGrpSpPr/>
        <p:nvPr/>
      </p:nvGrpSpPr>
      <p:grpSpPr>
        <a:xfrm>
          <a:off x="0" y="0"/>
          <a:ext cx="0" cy="0"/>
          <a:chOff x="0" y="0"/>
          <a:chExt cx="0" cy="0"/>
        </a:xfrm>
      </p:grpSpPr>
      <p:sp>
        <p:nvSpPr>
          <p:cNvPr id="5" name="Rectangle 4"/>
          <p:cNvSpPr/>
          <p:nvPr userDrawn="1"/>
        </p:nvSpPr>
        <p:spPr>
          <a:xfrm>
            <a:off x="3958" y="609600"/>
            <a:ext cx="9144000" cy="6248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hasCustomPrompt="1"/>
          </p:nvPr>
        </p:nvSpPr>
        <p:spPr>
          <a:xfrm>
            <a:off x="722313" y="5105400"/>
            <a:ext cx="7772400" cy="663575"/>
          </a:xfrm>
        </p:spPr>
        <p:txBody>
          <a:bodyPr anchor="t">
            <a:normAutofit/>
          </a:bodyPr>
          <a:lstStyle>
            <a:lvl1pPr algn="r">
              <a:defRPr sz="2200" b="1" cap="none">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5562601"/>
            <a:ext cx="7772400" cy="533400"/>
          </a:xfrm>
        </p:spPr>
        <p:txBody>
          <a:bodyPr anchor="t" anchorCtr="0"/>
          <a:lstStyle>
            <a:lvl1pPr marL="0" indent="0" algn="r">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cxnSp>
        <p:nvCxnSpPr>
          <p:cNvPr id="11" name="Straight Connector 10"/>
          <p:cNvCxnSpPr/>
          <p:nvPr userDrawn="1"/>
        </p:nvCxnSpPr>
        <p:spPr>
          <a:xfrm>
            <a:off x="722313" y="5458968"/>
            <a:ext cx="77724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Oval 5"/>
          <p:cNvSpPr/>
          <p:nvPr userDrawn="1"/>
        </p:nvSpPr>
        <p:spPr>
          <a:xfrm>
            <a:off x="8824960" y="398205"/>
            <a:ext cx="630936" cy="63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 tIns="0" rIns="0" bIns="0" rtlCol="0" anchor="ctr"/>
          <a:lstStyle/>
          <a:p>
            <a:pPr algn="l"/>
            <a:endParaRPr lang="en-GB" sz="1300" b="1" dirty="0">
              <a:solidFill>
                <a:schemeClr val="accent4"/>
              </a:solidFill>
            </a:endParaRPr>
          </a:p>
        </p:txBody>
      </p:sp>
    </p:spTree>
    <p:extLst>
      <p:ext uri="{BB962C8B-B14F-4D97-AF65-F5344CB8AC3E}">
        <p14:creationId xmlns="" xmlns:p14="http://schemas.microsoft.com/office/powerpoint/2010/main" val="1312131707"/>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a:xfrm>
            <a:off x="8686800" y="6339600"/>
            <a:ext cx="453628" cy="365125"/>
          </a:xfrm>
        </p:spPr>
        <p:txBody>
          <a:bodyPr/>
          <a:lstStyle>
            <a:lvl1pPr>
              <a:defRPr sz="1300" b="1">
                <a:latin typeface="Arial" pitchFamily="34" charset="0"/>
                <a:cs typeface="Arial" pitchFamily="34" charset="0"/>
              </a:defRPr>
            </a:lvl1pPr>
          </a:lstStyle>
          <a:p>
            <a:fld id="{B79DCD5B-F04C-42E5-B96C-F66849B3F14F}" type="slidenum">
              <a:rPr lang="en-US" smtClean="0"/>
              <a:pPr/>
              <a:t>‹#›</a:t>
            </a:fld>
            <a:endParaRPr lang="en-US" dirty="0"/>
          </a:p>
        </p:txBody>
      </p:sp>
      <p:cxnSp>
        <p:nvCxnSpPr>
          <p:cNvPr id="7" name="Straight Connector 6"/>
          <p:cNvCxnSpPr/>
          <p:nvPr userDrawn="1"/>
        </p:nvCxnSpPr>
        <p:spPr>
          <a:xfrm>
            <a:off x="731520" y="6327648"/>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306019890"/>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722376" y="1219199"/>
            <a:ext cx="3733800" cy="4968239"/>
          </a:xfrm>
        </p:spPr>
        <p:txBody>
          <a:bodyPr/>
          <a:lstStyle>
            <a:lvl1pPr>
              <a:spcAft>
                <a:spcPts val="567"/>
              </a:spcAft>
              <a:defRPr sz="1800"/>
            </a:lvl1pPr>
            <a:lvl2pPr>
              <a:spcAft>
                <a:spcPts val="567"/>
              </a:spcAft>
              <a:defRPr sz="1300"/>
            </a:lvl2pPr>
            <a:lvl3pPr>
              <a:spcAft>
                <a:spcPts val="567"/>
              </a:spcAft>
              <a:defRPr sz="1300"/>
            </a:lvl3pPr>
            <a:lvl4pPr>
              <a:spcAft>
                <a:spcPts val="567"/>
              </a:spcAft>
              <a:defRPr sz="1300"/>
            </a:lvl4pPr>
            <a:lvl5pPr>
              <a:spcAft>
                <a:spcPts val="567"/>
              </a:spcAft>
              <a:defRPr sz="13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63440" y="1219199"/>
            <a:ext cx="3733800" cy="4968239"/>
          </a:xfrm>
        </p:spPr>
        <p:txBody>
          <a:bodyPr/>
          <a:lstStyle>
            <a:lvl1pPr>
              <a:defRPr sz="1800"/>
            </a:lvl1pPr>
            <a:lvl2pPr>
              <a:spcAft>
                <a:spcPts val="567"/>
              </a:spcAft>
              <a:defRPr sz="1300"/>
            </a:lvl2pPr>
            <a:lvl3pPr>
              <a:spcAft>
                <a:spcPts val="567"/>
              </a:spcAft>
              <a:defRPr sz="1300"/>
            </a:lvl3pPr>
            <a:lvl4pPr>
              <a:spcAft>
                <a:spcPts val="567"/>
              </a:spcAft>
              <a:defRPr sz="1300"/>
            </a:lvl4pPr>
            <a:lvl5pPr>
              <a:spcAft>
                <a:spcPts val="567"/>
              </a:spcAft>
              <a:defRPr sz="13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B79DCD5B-F04C-42E5-B96C-F66849B3F14F}" type="slidenum">
              <a:rPr lang="en-US" smtClean="0"/>
              <a:pPr/>
              <a:t>‹#›</a:t>
            </a:fld>
            <a:endParaRPr lang="en-US"/>
          </a:p>
        </p:txBody>
      </p:sp>
    </p:spTree>
    <p:extLst>
      <p:ext uri="{BB962C8B-B14F-4D97-AF65-F5344CB8AC3E}">
        <p14:creationId xmlns="" xmlns:p14="http://schemas.microsoft.com/office/powerpoint/2010/main" val="1874565616"/>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5" name="Slide Number Placeholder 4"/>
          <p:cNvSpPr>
            <a:spLocks noGrp="1"/>
          </p:cNvSpPr>
          <p:nvPr>
            <p:ph type="sldNum" sz="quarter" idx="12"/>
          </p:nvPr>
        </p:nvSpPr>
        <p:spPr/>
        <p:txBody>
          <a:bodyPr/>
          <a:lstStyle/>
          <a:p>
            <a:fld id="{B79DCD5B-F04C-42E5-B96C-F66849B3F14F}" type="slidenum">
              <a:rPr lang="en-US" smtClean="0"/>
              <a:pPr/>
              <a:t>‹#›</a:t>
            </a:fld>
            <a:endParaRPr lang="en-US"/>
          </a:p>
        </p:txBody>
      </p:sp>
    </p:spTree>
    <p:extLst>
      <p:ext uri="{BB962C8B-B14F-4D97-AF65-F5344CB8AC3E}">
        <p14:creationId xmlns="" xmlns:p14="http://schemas.microsoft.com/office/powerpoint/2010/main" val="16577495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4" name="Picture 3" descr="GLN 2219 PPT Images 02-SR.jpg"/>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a:off x="0" y="0"/>
            <a:ext cx="9144000" cy="6854136"/>
          </a:xfrm>
          <a:prstGeom prst="rect">
            <a:avLst/>
          </a:prstGeom>
        </p:spPr>
      </p:pic>
      <p:sp>
        <p:nvSpPr>
          <p:cNvPr id="2" name="Title 1"/>
          <p:cNvSpPr>
            <a:spLocks noGrp="1"/>
          </p:cNvSpPr>
          <p:nvPr>
            <p:ph type="ctrTitle"/>
          </p:nvPr>
        </p:nvSpPr>
        <p:spPr>
          <a:xfrm>
            <a:off x="6400799" y="5257800"/>
            <a:ext cx="2514601" cy="457200"/>
          </a:xfrm>
        </p:spPr>
        <p:txBody>
          <a:bodyPr lIns="0" tIns="0" rIns="0" bIns="0" anchor="t" anchorCtr="0">
            <a:normAutofit/>
          </a:bodyPr>
          <a:lstStyle>
            <a:lvl1pPr algn="l">
              <a:defRPr sz="2200" b="1">
                <a:solidFill>
                  <a:schemeClr val="bg1"/>
                </a:solidFill>
                <a:latin typeface="Arial" pitchFamily="34" charset="0"/>
                <a:cs typeface="Arial"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6400800" y="5562600"/>
            <a:ext cx="2514600" cy="533400"/>
          </a:xfrm>
        </p:spPr>
        <p:txBody>
          <a:bodyPr lIns="0" tIns="0" rIns="0">
            <a:normAutofit/>
          </a:bodyPr>
          <a:lstStyle>
            <a:lvl1pPr marL="0" indent="0" algn="l">
              <a:buNone/>
              <a:defRPr sz="1800" b="0">
                <a:solidFill>
                  <a:schemeClr val="bg1"/>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cxnSp>
        <p:nvCxnSpPr>
          <p:cNvPr id="9" name="Straight Connector 8"/>
          <p:cNvCxnSpPr/>
          <p:nvPr userDrawn="1"/>
        </p:nvCxnSpPr>
        <p:spPr>
          <a:xfrm>
            <a:off x="3048000" y="0"/>
            <a:ext cx="0" cy="685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6096000" y="5821"/>
            <a:ext cx="0" cy="685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3" cstate="print">
            <a:extLst>
              <a:ext uri="{28A0092B-C50C-407E-A947-70E740481C1C}">
                <a14:useLocalDpi xmlns="" xmlns:a14="http://schemas.microsoft.com/office/drawing/2010/main"/>
              </a:ext>
            </a:extLst>
          </a:blip>
          <a:stretch>
            <a:fillRect/>
          </a:stretch>
        </p:blipFill>
        <p:spPr>
          <a:xfrm>
            <a:off x="6629400" y="689951"/>
            <a:ext cx="1973356" cy="347188"/>
          </a:xfrm>
          <a:prstGeom prst="rect">
            <a:avLst/>
          </a:prstGeom>
        </p:spPr>
      </p:pic>
    </p:spTree>
    <p:extLst>
      <p:ext uri="{BB962C8B-B14F-4D97-AF65-F5344CB8AC3E}">
        <p14:creationId xmlns="" xmlns:p14="http://schemas.microsoft.com/office/powerpoint/2010/main" val="19003601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5" name="Picture 4" descr="GLN 2219 PPT Images 02-SR2.jpg"/>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a:off x="0" y="0"/>
            <a:ext cx="9144000" cy="6854136"/>
          </a:xfrm>
          <a:prstGeom prst="rect">
            <a:avLst/>
          </a:prstGeom>
        </p:spPr>
      </p:pic>
      <p:sp>
        <p:nvSpPr>
          <p:cNvPr id="2" name="Title 1"/>
          <p:cNvSpPr>
            <a:spLocks noGrp="1"/>
          </p:cNvSpPr>
          <p:nvPr>
            <p:ph type="ctrTitle"/>
          </p:nvPr>
        </p:nvSpPr>
        <p:spPr>
          <a:xfrm>
            <a:off x="6400799" y="5257800"/>
            <a:ext cx="2514601" cy="457200"/>
          </a:xfrm>
        </p:spPr>
        <p:txBody>
          <a:bodyPr lIns="0" tIns="0" rIns="0" bIns="0" anchor="t" anchorCtr="0">
            <a:normAutofit/>
          </a:bodyPr>
          <a:lstStyle>
            <a:lvl1pPr algn="l">
              <a:defRPr sz="2200" b="1">
                <a:solidFill>
                  <a:schemeClr val="bg1"/>
                </a:solidFill>
                <a:latin typeface="Arial" pitchFamily="34" charset="0"/>
                <a:cs typeface="Arial"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6400800" y="5562600"/>
            <a:ext cx="2514600" cy="533400"/>
          </a:xfrm>
        </p:spPr>
        <p:txBody>
          <a:bodyPr lIns="0" tIns="0" rIns="0">
            <a:normAutofit/>
          </a:bodyPr>
          <a:lstStyle>
            <a:lvl1pPr marL="0" indent="0" algn="l">
              <a:buNone/>
              <a:defRPr sz="1800" b="0">
                <a:solidFill>
                  <a:schemeClr val="bg1"/>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cxnSp>
        <p:nvCxnSpPr>
          <p:cNvPr id="9" name="Straight Connector 8"/>
          <p:cNvCxnSpPr/>
          <p:nvPr userDrawn="1"/>
        </p:nvCxnSpPr>
        <p:spPr>
          <a:xfrm>
            <a:off x="3048000" y="0"/>
            <a:ext cx="0" cy="685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6096000" y="5821"/>
            <a:ext cx="0" cy="685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3" cstate="print">
            <a:extLst>
              <a:ext uri="{28A0092B-C50C-407E-A947-70E740481C1C}">
                <a14:useLocalDpi xmlns="" xmlns:a14="http://schemas.microsoft.com/office/drawing/2010/main"/>
              </a:ext>
            </a:extLst>
          </a:blip>
          <a:stretch>
            <a:fillRect/>
          </a:stretch>
        </p:blipFill>
        <p:spPr>
          <a:xfrm>
            <a:off x="6629400" y="689951"/>
            <a:ext cx="1973356" cy="347188"/>
          </a:xfrm>
          <a:prstGeom prst="rect">
            <a:avLst/>
          </a:prstGeom>
        </p:spPr>
      </p:pic>
    </p:spTree>
    <p:extLst>
      <p:ext uri="{BB962C8B-B14F-4D97-AF65-F5344CB8AC3E}">
        <p14:creationId xmlns="" xmlns:p14="http://schemas.microsoft.com/office/powerpoint/2010/main" val="40931120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a:xfrm>
            <a:off x="8686800" y="6355080"/>
            <a:ext cx="453628" cy="365125"/>
          </a:xfrm>
        </p:spPr>
        <p:txBody>
          <a:bodyPr/>
          <a:lstStyle>
            <a:lvl1pPr>
              <a:defRPr sz="1300" b="1">
                <a:latin typeface="Arial" pitchFamily="34" charset="0"/>
                <a:cs typeface="Arial" pitchFamily="34" charset="0"/>
              </a:defRPr>
            </a:lvl1pPr>
          </a:lstStyle>
          <a:p>
            <a:fld id="{B79DCD5B-F04C-42E5-B96C-F66849B3F14F}" type="slidenum">
              <a:rPr lang="en-US" smtClean="0">
                <a:solidFill>
                  <a:srgbClr val="51443F"/>
                </a:solidFill>
              </a:rPr>
              <a:pPr/>
              <a:t>‹#›</a:t>
            </a:fld>
            <a:endParaRPr lang="en-US" dirty="0">
              <a:solidFill>
                <a:srgbClr val="51443F"/>
              </a:solidFill>
            </a:endParaRPr>
          </a:p>
        </p:txBody>
      </p:sp>
      <p:cxnSp>
        <p:nvCxnSpPr>
          <p:cNvPr id="7" name="Straight Connector 6"/>
          <p:cNvCxnSpPr/>
          <p:nvPr userDrawn="1"/>
        </p:nvCxnSpPr>
        <p:spPr>
          <a:xfrm>
            <a:off x="731520" y="6327648"/>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466931073"/>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5105400"/>
            <a:ext cx="7772400" cy="663575"/>
          </a:xfrm>
        </p:spPr>
        <p:txBody>
          <a:bodyPr anchor="t">
            <a:normAutofit/>
          </a:bodyPr>
          <a:lstStyle>
            <a:lvl1pPr algn="r">
              <a:defRPr sz="2200" b="1" cap="none">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5562601"/>
            <a:ext cx="7772400" cy="533400"/>
          </a:xfrm>
        </p:spPr>
        <p:txBody>
          <a:bodyPr anchor="t" anchorCtr="0"/>
          <a:lstStyle>
            <a:lvl1pPr marL="0" indent="0" algn="r">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cxnSp>
        <p:nvCxnSpPr>
          <p:cNvPr id="11" name="Straight Connector 10"/>
          <p:cNvCxnSpPr/>
          <p:nvPr userDrawn="1"/>
        </p:nvCxnSpPr>
        <p:spPr>
          <a:xfrm>
            <a:off x="722313" y="5458968"/>
            <a:ext cx="77724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745123530"/>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chemeClr val="accent1"/>
        </a:solidFill>
        <a:effectLst/>
      </p:bgPr>
    </p:bg>
    <p:spTree>
      <p:nvGrpSpPr>
        <p:cNvPr id="1" name=""/>
        <p:cNvGrpSpPr/>
        <p:nvPr/>
      </p:nvGrpSpPr>
      <p:grpSpPr>
        <a:xfrm>
          <a:off x="0" y="0"/>
          <a:ext cx="0" cy="0"/>
          <a:chOff x="0" y="0"/>
          <a:chExt cx="0" cy="0"/>
        </a:xfrm>
      </p:grpSpPr>
      <p:sp>
        <p:nvSpPr>
          <p:cNvPr id="5" name="Rectangle 4"/>
          <p:cNvSpPr/>
          <p:nvPr userDrawn="1"/>
        </p:nvSpPr>
        <p:spPr>
          <a:xfrm>
            <a:off x="-2969" y="632361"/>
            <a:ext cx="9144000" cy="6248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2" name="Title 1"/>
          <p:cNvSpPr>
            <a:spLocks noGrp="1"/>
          </p:cNvSpPr>
          <p:nvPr>
            <p:ph type="title" hasCustomPrompt="1"/>
          </p:nvPr>
        </p:nvSpPr>
        <p:spPr>
          <a:xfrm>
            <a:off x="722313" y="5105400"/>
            <a:ext cx="7772400" cy="663575"/>
          </a:xfrm>
        </p:spPr>
        <p:txBody>
          <a:bodyPr anchor="t">
            <a:normAutofit/>
          </a:bodyPr>
          <a:lstStyle>
            <a:lvl1pPr algn="r">
              <a:defRPr sz="2200" b="1" cap="none">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5562601"/>
            <a:ext cx="7772400" cy="533400"/>
          </a:xfrm>
        </p:spPr>
        <p:txBody>
          <a:bodyPr anchor="t" anchorCtr="0"/>
          <a:lstStyle>
            <a:lvl1pPr marL="0" indent="0" algn="r">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cxnSp>
        <p:nvCxnSpPr>
          <p:cNvPr id="11" name="Straight Connector 10"/>
          <p:cNvCxnSpPr/>
          <p:nvPr userDrawn="1"/>
        </p:nvCxnSpPr>
        <p:spPr>
          <a:xfrm>
            <a:off x="722313" y="5458968"/>
            <a:ext cx="77724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5490597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pic>
        <p:nvPicPr>
          <p:cNvPr id="4" name="Picture 3" descr="GLN 2219 PPT Images 02-SR6.jpg"/>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a:off x="0" y="0"/>
            <a:ext cx="9149155" cy="6858000"/>
          </a:xfrm>
          <a:prstGeom prst="rect">
            <a:avLst/>
          </a:prstGeom>
        </p:spPr>
      </p:pic>
      <p:sp>
        <p:nvSpPr>
          <p:cNvPr id="2" name="Title 1"/>
          <p:cNvSpPr>
            <a:spLocks noGrp="1"/>
          </p:cNvSpPr>
          <p:nvPr>
            <p:ph type="title" hasCustomPrompt="1"/>
          </p:nvPr>
        </p:nvSpPr>
        <p:spPr>
          <a:xfrm>
            <a:off x="722313" y="5105400"/>
            <a:ext cx="7772400" cy="663575"/>
          </a:xfrm>
        </p:spPr>
        <p:txBody>
          <a:bodyPr anchor="t">
            <a:normAutofit/>
          </a:bodyPr>
          <a:lstStyle>
            <a:lvl1pPr algn="r">
              <a:defRPr sz="2200" b="1" cap="none">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5562601"/>
            <a:ext cx="7772400" cy="533400"/>
          </a:xfrm>
        </p:spPr>
        <p:txBody>
          <a:bodyPr anchor="t" anchorCtr="0"/>
          <a:lstStyle>
            <a:lvl1pPr marL="0" indent="0" algn="r">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cxnSp>
        <p:nvCxnSpPr>
          <p:cNvPr id="11" name="Straight Connector 10"/>
          <p:cNvCxnSpPr/>
          <p:nvPr userDrawn="1"/>
        </p:nvCxnSpPr>
        <p:spPr>
          <a:xfrm>
            <a:off x="722313" y="5458968"/>
            <a:ext cx="77724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059728997"/>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722376" y="1219199"/>
            <a:ext cx="3733800" cy="4968239"/>
          </a:xfrm>
        </p:spPr>
        <p:txBody>
          <a:bodyPr/>
          <a:lstStyle>
            <a:lvl1pPr>
              <a:spcAft>
                <a:spcPts val="567"/>
              </a:spcAft>
              <a:defRPr sz="1800"/>
            </a:lvl1pPr>
            <a:lvl2pPr>
              <a:spcAft>
                <a:spcPts val="567"/>
              </a:spcAft>
              <a:defRPr sz="1300"/>
            </a:lvl2pPr>
            <a:lvl3pPr>
              <a:spcAft>
                <a:spcPts val="567"/>
              </a:spcAft>
              <a:defRPr sz="1300"/>
            </a:lvl3pPr>
            <a:lvl4pPr>
              <a:spcAft>
                <a:spcPts val="567"/>
              </a:spcAft>
              <a:defRPr sz="1300"/>
            </a:lvl4pPr>
            <a:lvl5pPr>
              <a:spcAft>
                <a:spcPts val="567"/>
              </a:spcAft>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63440" y="1219199"/>
            <a:ext cx="3733800" cy="4968239"/>
          </a:xfrm>
        </p:spPr>
        <p:txBody>
          <a:bodyPr/>
          <a:lstStyle>
            <a:lvl1pPr>
              <a:defRPr sz="1800"/>
            </a:lvl1pPr>
            <a:lvl2pPr>
              <a:spcAft>
                <a:spcPts val="567"/>
              </a:spcAft>
              <a:defRPr sz="1300"/>
            </a:lvl2pPr>
            <a:lvl3pPr>
              <a:spcAft>
                <a:spcPts val="567"/>
              </a:spcAft>
              <a:defRPr sz="1300"/>
            </a:lvl3pPr>
            <a:lvl4pPr>
              <a:spcAft>
                <a:spcPts val="567"/>
              </a:spcAft>
              <a:defRPr sz="1300"/>
            </a:lvl4pPr>
            <a:lvl5pPr>
              <a:spcAft>
                <a:spcPts val="567"/>
              </a:spcAft>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B79DCD5B-F04C-42E5-B96C-F66849B3F14F}" type="slidenum">
              <a:rPr lang="en-US" smtClean="0">
                <a:solidFill>
                  <a:srgbClr val="51443F"/>
                </a:solidFill>
              </a:rPr>
              <a:pPr/>
              <a:t>‹#›</a:t>
            </a:fld>
            <a:endParaRPr lang="en-US">
              <a:solidFill>
                <a:srgbClr val="51443F"/>
              </a:solidFill>
            </a:endParaRPr>
          </a:p>
        </p:txBody>
      </p:sp>
    </p:spTree>
    <p:extLst>
      <p:ext uri="{BB962C8B-B14F-4D97-AF65-F5344CB8AC3E}">
        <p14:creationId xmlns="" xmlns:p14="http://schemas.microsoft.com/office/powerpoint/2010/main" val="3046938268"/>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722376" y="1066800"/>
            <a:ext cx="3773424" cy="1108075"/>
          </a:xfrm>
        </p:spPr>
        <p:txBody>
          <a:bodyPr anchor="t" anchorCtr="0">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22376" y="2174875"/>
            <a:ext cx="3776472" cy="3951288"/>
          </a:xfrm>
        </p:spPr>
        <p:txBody>
          <a:bodyPr/>
          <a:lstStyle>
            <a:lvl1pPr>
              <a:defRPr sz="18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66800"/>
            <a:ext cx="3776472" cy="1108075"/>
          </a:xfrm>
        </p:spPr>
        <p:txBody>
          <a:bodyPr anchor="t" anchorCtr="0">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3776472" cy="3951288"/>
          </a:xfrm>
        </p:spPr>
        <p:txBody>
          <a:bodyPr/>
          <a:lstStyle>
            <a:lvl1pPr>
              <a:defRPr sz="18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2"/>
          </p:nvPr>
        </p:nvSpPr>
        <p:spPr/>
        <p:txBody>
          <a:bodyPr/>
          <a:lstStyle/>
          <a:p>
            <a:fld id="{B79DCD5B-F04C-42E5-B96C-F66849B3F14F}" type="slidenum">
              <a:rPr lang="en-US" smtClean="0">
                <a:solidFill>
                  <a:srgbClr val="51443F"/>
                </a:solidFill>
              </a:rPr>
              <a:pPr/>
              <a:t>‹#›</a:t>
            </a:fld>
            <a:endParaRPr lang="en-US">
              <a:solidFill>
                <a:srgbClr val="51443F"/>
              </a:solidFill>
            </a:endParaRPr>
          </a:p>
        </p:txBody>
      </p:sp>
    </p:spTree>
    <p:extLst>
      <p:ext uri="{BB962C8B-B14F-4D97-AF65-F5344CB8AC3E}">
        <p14:creationId xmlns="" xmlns:p14="http://schemas.microsoft.com/office/powerpoint/2010/main" val="384377618"/>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B79DCD5B-F04C-42E5-B96C-F66849B3F14F}" type="slidenum">
              <a:rPr lang="en-US" smtClean="0">
                <a:solidFill>
                  <a:srgbClr val="51443F"/>
                </a:solidFill>
              </a:rPr>
              <a:pPr/>
              <a:t>‹#›</a:t>
            </a:fld>
            <a:endParaRPr lang="en-US">
              <a:solidFill>
                <a:srgbClr val="51443F"/>
              </a:solidFill>
            </a:endParaRPr>
          </a:p>
        </p:txBody>
      </p:sp>
    </p:spTree>
    <p:extLst>
      <p:ext uri="{BB962C8B-B14F-4D97-AF65-F5344CB8AC3E}">
        <p14:creationId xmlns="" xmlns:p14="http://schemas.microsoft.com/office/powerpoint/2010/main" val="14571707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79DCD5B-F04C-42E5-B96C-F66849B3F14F}" type="slidenum">
              <a:rPr lang="en-US" smtClean="0">
                <a:solidFill>
                  <a:srgbClr val="51443F"/>
                </a:solidFill>
              </a:rPr>
              <a:pPr/>
              <a:t>‹#›</a:t>
            </a:fld>
            <a:endParaRPr lang="en-US">
              <a:solidFill>
                <a:srgbClr val="51443F"/>
              </a:solidFill>
            </a:endParaRPr>
          </a:p>
        </p:txBody>
      </p:sp>
    </p:spTree>
    <p:extLst>
      <p:ext uri="{BB962C8B-B14F-4D97-AF65-F5344CB8AC3E}">
        <p14:creationId xmlns="" xmlns:p14="http://schemas.microsoft.com/office/powerpoint/2010/main" val="39005634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22376" y="530352"/>
            <a:ext cx="7696200" cy="460248"/>
          </a:xfrm>
        </p:spPr>
        <p:txBody>
          <a:bodyPr anchor="t" anchorCtr="0">
            <a:normAutofit/>
          </a:bodyPr>
          <a:lstStyle>
            <a:lvl1pPr algn="l">
              <a:defRPr sz="2200" b="1"/>
            </a:lvl1pPr>
          </a:lstStyle>
          <a:p>
            <a:r>
              <a:rPr lang="en-US" smtClean="0"/>
              <a:t>Click to edit Master title style</a:t>
            </a:r>
            <a:endParaRPr lang="en-US" dirty="0"/>
          </a:p>
        </p:txBody>
      </p:sp>
      <p:sp>
        <p:nvSpPr>
          <p:cNvPr id="3" name="Content Placeholder 2"/>
          <p:cNvSpPr>
            <a:spLocks noGrp="1"/>
          </p:cNvSpPr>
          <p:nvPr>
            <p:ph idx="1"/>
          </p:nvPr>
        </p:nvSpPr>
        <p:spPr>
          <a:xfrm>
            <a:off x="3575050" y="1066800"/>
            <a:ext cx="4806950" cy="5059363"/>
          </a:xfrm>
        </p:spPr>
        <p:txBody>
          <a:bodyPr/>
          <a:lstStyle>
            <a:lvl1pPr>
              <a:defRPr sz="18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22376" y="1066800"/>
            <a:ext cx="2743200" cy="5059363"/>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B79DCD5B-F04C-42E5-B96C-F66849B3F14F}" type="slidenum">
              <a:rPr lang="en-US" smtClean="0">
                <a:solidFill>
                  <a:srgbClr val="51443F"/>
                </a:solidFill>
              </a:rPr>
              <a:pPr/>
              <a:t>‹#›</a:t>
            </a:fld>
            <a:endParaRPr lang="en-US">
              <a:solidFill>
                <a:srgbClr val="51443F"/>
              </a:solidFill>
            </a:endParaRPr>
          </a:p>
        </p:txBody>
      </p:sp>
    </p:spTree>
    <p:extLst>
      <p:ext uri="{BB962C8B-B14F-4D97-AF65-F5344CB8AC3E}">
        <p14:creationId xmlns="" xmlns:p14="http://schemas.microsoft.com/office/powerpoint/2010/main" val="220177198"/>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4800600"/>
            <a:ext cx="7772400" cy="566738"/>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685800" y="612775"/>
            <a:ext cx="7772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85800" y="5410200"/>
            <a:ext cx="7772400" cy="76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B79DCD5B-F04C-42E5-B96C-F66849B3F14F}" type="slidenum">
              <a:rPr lang="en-US" smtClean="0">
                <a:solidFill>
                  <a:srgbClr val="51443F"/>
                </a:solidFill>
              </a:rPr>
              <a:pPr/>
              <a:t>‹#›</a:t>
            </a:fld>
            <a:endParaRPr lang="en-US">
              <a:solidFill>
                <a:srgbClr val="51443F"/>
              </a:solidFill>
            </a:endParaRPr>
          </a:p>
        </p:txBody>
      </p:sp>
    </p:spTree>
    <p:extLst>
      <p:ext uri="{BB962C8B-B14F-4D97-AF65-F5344CB8AC3E}">
        <p14:creationId xmlns="" xmlns:p14="http://schemas.microsoft.com/office/powerpoint/2010/main" val="40583804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B79DCD5B-F04C-42E5-B96C-F66849B3F14F}" type="slidenum">
              <a:rPr lang="en-US" smtClean="0">
                <a:solidFill>
                  <a:srgbClr val="51443F"/>
                </a:solidFill>
              </a:rPr>
              <a:pPr/>
              <a:t>‹#›</a:t>
            </a:fld>
            <a:endParaRPr lang="en-US">
              <a:solidFill>
                <a:srgbClr val="51443F"/>
              </a:solidFill>
            </a:endParaRPr>
          </a:p>
        </p:txBody>
      </p:sp>
      <p:cxnSp>
        <p:nvCxnSpPr>
          <p:cNvPr id="7" name="Straight Connector 6"/>
          <p:cNvCxnSpPr/>
          <p:nvPr userDrawn="1"/>
        </p:nvCxnSpPr>
        <p:spPr>
          <a:xfrm>
            <a:off x="731520" y="6327648"/>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76021875"/>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274638"/>
            <a:ext cx="5791200" cy="5851525"/>
          </a:xfrm>
        </p:spPr>
        <p:txBody>
          <a:bodyPr vert="eaVert"/>
          <a:lstStyle>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B79DCD5B-F04C-42E5-B96C-F66849B3F14F}" type="slidenum">
              <a:rPr lang="en-US" smtClean="0">
                <a:solidFill>
                  <a:srgbClr val="51443F"/>
                </a:solidFill>
              </a:rPr>
              <a:pPr/>
              <a:t>‹#›</a:t>
            </a:fld>
            <a:endParaRPr lang="en-US">
              <a:solidFill>
                <a:srgbClr val="51443F"/>
              </a:solidFill>
            </a:endParaRPr>
          </a:p>
        </p:txBody>
      </p:sp>
    </p:spTree>
    <p:extLst>
      <p:ext uri="{BB962C8B-B14F-4D97-AF65-F5344CB8AC3E}">
        <p14:creationId xmlns="" xmlns:p14="http://schemas.microsoft.com/office/powerpoint/2010/main" val="1916456053"/>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a:off x="0" y="1788"/>
            <a:ext cx="9144000" cy="6854423"/>
          </a:xfrm>
          <a:prstGeom prst="rect">
            <a:avLst/>
          </a:prstGeom>
        </p:spPr>
      </p:pic>
      <p:sp>
        <p:nvSpPr>
          <p:cNvPr id="2" name="Title 1"/>
          <p:cNvSpPr>
            <a:spLocks noGrp="1"/>
          </p:cNvSpPr>
          <p:nvPr>
            <p:ph type="ctrTitle"/>
          </p:nvPr>
        </p:nvSpPr>
        <p:spPr>
          <a:xfrm>
            <a:off x="6400799" y="5257800"/>
            <a:ext cx="2514601" cy="457200"/>
          </a:xfrm>
        </p:spPr>
        <p:txBody>
          <a:bodyPr lIns="0" tIns="0" rIns="0" bIns="0" anchor="t" anchorCtr="0">
            <a:normAutofit/>
          </a:bodyPr>
          <a:lstStyle>
            <a:lvl1pPr algn="l">
              <a:defRPr sz="2200" b="1">
                <a:solidFill>
                  <a:schemeClr val="bg1"/>
                </a:solidFill>
                <a:latin typeface="Arial" pitchFamily="34" charset="0"/>
                <a:cs typeface="Arial"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6400800" y="5562600"/>
            <a:ext cx="2514600" cy="533400"/>
          </a:xfrm>
        </p:spPr>
        <p:txBody>
          <a:bodyPr lIns="0" tIns="0" rIns="0">
            <a:normAutofit/>
          </a:bodyPr>
          <a:lstStyle>
            <a:lvl1pPr marL="0" indent="0" algn="l">
              <a:buNone/>
              <a:defRPr sz="1800" b="0">
                <a:solidFill>
                  <a:schemeClr val="bg1"/>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cxnSp>
        <p:nvCxnSpPr>
          <p:cNvPr id="9" name="Straight Connector 8"/>
          <p:cNvCxnSpPr/>
          <p:nvPr userDrawn="1"/>
        </p:nvCxnSpPr>
        <p:spPr>
          <a:xfrm>
            <a:off x="3048000" y="0"/>
            <a:ext cx="0" cy="685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6096000" y="5821"/>
            <a:ext cx="0" cy="685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3" cstate="print">
            <a:extLst>
              <a:ext uri="{28A0092B-C50C-407E-A947-70E740481C1C}">
                <a14:useLocalDpi xmlns="" xmlns:a14="http://schemas.microsoft.com/office/drawing/2010/main"/>
              </a:ext>
            </a:extLst>
          </a:blip>
          <a:stretch>
            <a:fillRect/>
          </a:stretch>
        </p:blipFill>
        <p:spPr>
          <a:xfrm>
            <a:off x="6629400" y="689951"/>
            <a:ext cx="1973356" cy="347188"/>
          </a:xfrm>
          <a:prstGeom prst="rect">
            <a:avLst/>
          </a:prstGeom>
        </p:spPr>
      </p:pic>
    </p:spTree>
    <p:extLst>
      <p:ext uri="{BB962C8B-B14F-4D97-AF65-F5344CB8AC3E}">
        <p14:creationId xmlns="" xmlns:p14="http://schemas.microsoft.com/office/powerpoint/2010/main" val="374182717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marL="360363" indent="-360363">
              <a:lnSpc>
                <a:spcPct val="110000"/>
              </a:lnSpc>
              <a:spcAft>
                <a:spcPts val="800"/>
              </a:spcAft>
              <a:defRPr/>
            </a:lvl1pPr>
            <a:lvl2pPr>
              <a:lnSpc>
                <a:spcPct val="110000"/>
              </a:lnSpc>
              <a:spcAft>
                <a:spcPts val="800"/>
              </a:spcAft>
              <a:defRPr/>
            </a:lvl2pPr>
            <a:lvl3pPr>
              <a:lnSpc>
                <a:spcPct val="110000"/>
              </a:lnSpc>
              <a:spcAft>
                <a:spcPts val="800"/>
              </a:spcAft>
              <a:defRPr/>
            </a:lvl3pPr>
            <a:lvl4pPr>
              <a:lnSpc>
                <a:spcPct val="110000"/>
              </a:lnSpc>
              <a:spcAft>
                <a:spcPts val="800"/>
              </a:spcAft>
              <a:defRPr/>
            </a:lvl4pPr>
            <a:lvl5pPr>
              <a:lnSpc>
                <a:spcPct val="110000"/>
              </a:lnSpc>
              <a:spcAft>
                <a:spcPts val="800"/>
              </a:spcAf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a:xfrm>
            <a:off x="8686800" y="6355080"/>
            <a:ext cx="453628" cy="365125"/>
          </a:xfrm>
        </p:spPr>
        <p:txBody>
          <a:bodyPr/>
          <a:lstStyle>
            <a:lvl1pPr>
              <a:defRPr sz="1300" b="1">
                <a:latin typeface="Arial" pitchFamily="34" charset="0"/>
                <a:cs typeface="Arial" pitchFamily="34" charset="0"/>
              </a:defRPr>
            </a:lvl1pPr>
          </a:lstStyle>
          <a:p>
            <a:fld id="{B79DCD5B-F04C-42E5-B96C-F66849B3F14F}" type="slidenum">
              <a:rPr lang="en-US" smtClean="0">
                <a:solidFill>
                  <a:srgbClr val="51443F"/>
                </a:solidFill>
              </a:rPr>
              <a:pPr/>
              <a:t>‹#›</a:t>
            </a:fld>
            <a:endParaRPr lang="en-US" dirty="0">
              <a:solidFill>
                <a:srgbClr val="51443F"/>
              </a:solidFill>
            </a:endParaRPr>
          </a:p>
        </p:txBody>
      </p:sp>
      <p:cxnSp>
        <p:nvCxnSpPr>
          <p:cNvPr id="7" name="Straight Connector 6"/>
          <p:cNvCxnSpPr/>
          <p:nvPr userDrawn="1"/>
        </p:nvCxnSpPr>
        <p:spPr>
          <a:xfrm>
            <a:off x="731520" y="6327648"/>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42386698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pic>
        <p:nvPicPr>
          <p:cNvPr id="5" name="Picture 4" descr="GLN 2219 PPT Images 02-SR3.jpg"/>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a:off x="-5155" y="68261"/>
            <a:ext cx="9149155" cy="6858000"/>
          </a:xfrm>
          <a:prstGeom prst="rect">
            <a:avLst/>
          </a:prstGeom>
        </p:spPr>
      </p:pic>
      <p:sp>
        <p:nvSpPr>
          <p:cNvPr id="2" name="Title 1"/>
          <p:cNvSpPr>
            <a:spLocks noGrp="1"/>
          </p:cNvSpPr>
          <p:nvPr>
            <p:ph type="title" hasCustomPrompt="1"/>
          </p:nvPr>
        </p:nvSpPr>
        <p:spPr>
          <a:xfrm>
            <a:off x="722313" y="2564904"/>
            <a:ext cx="7772400" cy="663575"/>
          </a:xfrm>
        </p:spPr>
        <p:txBody>
          <a:bodyPr anchor="t">
            <a:normAutofit/>
          </a:bodyPr>
          <a:lstStyle>
            <a:lvl1pPr algn="r">
              <a:defRPr sz="2200" b="1" cap="none">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5562601"/>
            <a:ext cx="7772400" cy="533400"/>
          </a:xfrm>
        </p:spPr>
        <p:txBody>
          <a:bodyPr anchor="t" anchorCtr="0"/>
          <a:lstStyle>
            <a:lvl1pPr marL="0" indent="0" algn="r">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cxnSp>
        <p:nvCxnSpPr>
          <p:cNvPr id="11" name="Straight Connector 10"/>
          <p:cNvCxnSpPr/>
          <p:nvPr userDrawn="1"/>
        </p:nvCxnSpPr>
        <p:spPr>
          <a:xfrm>
            <a:off x="722313" y="5458968"/>
            <a:ext cx="77724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428716150"/>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a:off x="-21312" y="0"/>
            <a:ext cx="9158844" cy="6876948"/>
          </a:xfrm>
          <a:prstGeom prst="rect">
            <a:avLst/>
          </a:prstGeom>
        </p:spPr>
      </p:pic>
      <p:sp>
        <p:nvSpPr>
          <p:cNvPr id="2" name="Title 1"/>
          <p:cNvSpPr>
            <a:spLocks noGrp="1"/>
          </p:cNvSpPr>
          <p:nvPr>
            <p:ph type="title" hasCustomPrompt="1"/>
          </p:nvPr>
        </p:nvSpPr>
        <p:spPr>
          <a:xfrm>
            <a:off x="722313" y="5105400"/>
            <a:ext cx="7772400" cy="663575"/>
          </a:xfrm>
        </p:spPr>
        <p:txBody>
          <a:bodyPr anchor="t">
            <a:normAutofit/>
          </a:bodyPr>
          <a:lstStyle>
            <a:lvl1pPr algn="r">
              <a:defRPr sz="2200" b="1" cap="none">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5562601"/>
            <a:ext cx="7772400" cy="533400"/>
          </a:xfrm>
        </p:spPr>
        <p:txBody>
          <a:bodyPr anchor="t" anchorCtr="0"/>
          <a:lstStyle>
            <a:lvl1pPr marL="0" indent="0" algn="r">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cxnSp>
        <p:nvCxnSpPr>
          <p:cNvPr id="11" name="Straight Connector 10"/>
          <p:cNvCxnSpPr/>
          <p:nvPr userDrawn="1"/>
        </p:nvCxnSpPr>
        <p:spPr>
          <a:xfrm>
            <a:off x="722313" y="5458968"/>
            <a:ext cx="77724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008410912"/>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chemeClr val="accent1"/>
        </a:solidFill>
        <a:effectLst/>
      </p:bgPr>
    </p:bg>
    <p:spTree>
      <p:nvGrpSpPr>
        <p:cNvPr id="1" name=""/>
        <p:cNvGrpSpPr/>
        <p:nvPr/>
      </p:nvGrpSpPr>
      <p:grpSpPr>
        <a:xfrm>
          <a:off x="0" y="0"/>
          <a:ext cx="0" cy="0"/>
          <a:chOff x="0" y="0"/>
          <a:chExt cx="0" cy="0"/>
        </a:xfrm>
      </p:grpSpPr>
      <p:sp>
        <p:nvSpPr>
          <p:cNvPr id="5" name="Rectangle 4"/>
          <p:cNvSpPr/>
          <p:nvPr userDrawn="1"/>
        </p:nvSpPr>
        <p:spPr>
          <a:xfrm>
            <a:off x="-2969" y="632361"/>
            <a:ext cx="9144000" cy="6248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2" name="Title 1"/>
          <p:cNvSpPr>
            <a:spLocks noGrp="1"/>
          </p:cNvSpPr>
          <p:nvPr>
            <p:ph type="title" hasCustomPrompt="1"/>
          </p:nvPr>
        </p:nvSpPr>
        <p:spPr>
          <a:xfrm>
            <a:off x="722313" y="5105400"/>
            <a:ext cx="7772400" cy="663575"/>
          </a:xfrm>
        </p:spPr>
        <p:txBody>
          <a:bodyPr anchor="t">
            <a:normAutofit/>
          </a:bodyPr>
          <a:lstStyle>
            <a:lvl1pPr algn="r">
              <a:defRPr sz="2200" b="1" cap="none">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5562601"/>
            <a:ext cx="7772400" cy="533400"/>
          </a:xfrm>
        </p:spPr>
        <p:txBody>
          <a:bodyPr anchor="t" anchorCtr="0"/>
          <a:lstStyle>
            <a:lvl1pPr marL="0" indent="0" algn="r">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cxnSp>
        <p:nvCxnSpPr>
          <p:cNvPr id="11" name="Straight Connector 10"/>
          <p:cNvCxnSpPr/>
          <p:nvPr userDrawn="1"/>
        </p:nvCxnSpPr>
        <p:spPr>
          <a:xfrm>
            <a:off x="722313" y="5458968"/>
            <a:ext cx="77724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65007900"/>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722376" y="1219199"/>
            <a:ext cx="3733800" cy="4968239"/>
          </a:xfrm>
        </p:spPr>
        <p:txBody>
          <a:bodyPr/>
          <a:lstStyle>
            <a:lvl1pPr>
              <a:spcAft>
                <a:spcPts val="567"/>
              </a:spcAft>
              <a:defRPr sz="1800"/>
            </a:lvl1pPr>
            <a:lvl2pPr>
              <a:spcAft>
                <a:spcPts val="567"/>
              </a:spcAft>
              <a:defRPr sz="1300"/>
            </a:lvl2pPr>
            <a:lvl3pPr>
              <a:spcAft>
                <a:spcPts val="567"/>
              </a:spcAft>
              <a:defRPr sz="1300"/>
            </a:lvl3pPr>
            <a:lvl4pPr>
              <a:spcAft>
                <a:spcPts val="567"/>
              </a:spcAft>
              <a:defRPr sz="1300"/>
            </a:lvl4pPr>
            <a:lvl5pPr>
              <a:spcAft>
                <a:spcPts val="567"/>
              </a:spcAft>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63440" y="1219199"/>
            <a:ext cx="3733800" cy="4968239"/>
          </a:xfrm>
        </p:spPr>
        <p:txBody>
          <a:bodyPr/>
          <a:lstStyle>
            <a:lvl1pPr>
              <a:defRPr sz="1800"/>
            </a:lvl1pPr>
            <a:lvl2pPr>
              <a:spcAft>
                <a:spcPts val="567"/>
              </a:spcAft>
              <a:defRPr sz="1300"/>
            </a:lvl2pPr>
            <a:lvl3pPr>
              <a:spcAft>
                <a:spcPts val="567"/>
              </a:spcAft>
              <a:defRPr sz="1300"/>
            </a:lvl3pPr>
            <a:lvl4pPr>
              <a:spcAft>
                <a:spcPts val="567"/>
              </a:spcAft>
              <a:defRPr sz="1300"/>
            </a:lvl4pPr>
            <a:lvl5pPr>
              <a:spcAft>
                <a:spcPts val="567"/>
              </a:spcAft>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B79DCD5B-F04C-42E5-B96C-F66849B3F14F}" type="slidenum">
              <a:rPr lang="en-US" smtClean="0">
                <a:solidFill>
                  <a:srgbClr val="51443F"/>
                </a:solidFill>
              </a:rPr>
              <a:pPr/>
              <a:t>‹#›</a:t>
            </a:fld>
            <a:endParaRPr lang="en-US">
              <a:solidFill>
                <a:srgbClr val="51443F"/>
              </a:solidFill>
            </a:endParaRPr>
          </a:p>
        </p:txBody>
      </p:sp>
    </p:spTree>
    <p:extLst>
      <p:ext uri="{BB962C8B-B14F-4D97-AF65-F5344CB8AC3E}">
        <p14:creationId xmlns="" xmlns:p14="http://schemas.microsoft.com/office/powerpoint/2010/main" val="371225302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722376" y="1066800"/>
            <a:ext cx="3773424" cy="1108075"/>
          </a:xfrm>
        </p:spPr>
        <p:txBody>
          <a:bodyPr anchor="t" anchorCtr="0">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22376" y="2174875"/>
            <a:ext cx="3776472" cy="3951288"/>
          </a:xfrm>
        </p:spPr>
        <p:txBody>
          <a:bodyPr/>
          <a:lstStyle>
            <a:lvl1pPr>
              <a:defRPr sz="18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66800"/>
            <a:ext cx="3776472" cy="1108075"/>
          </a:xfrm>
        </p:spPr>
        <p:txBody>
          <a:bodyPr anchor="t" anchorCtr="0">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3776472" cy="3951288"/>
          </a:xfrm>
        </p:spPr>
        <p:txBody>
          <a:bodyPr/>
          <a:lstStyle>
            <a:lvl1pPr>
              <a:defRPr sz="18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2"/>
          </p:nvPr>
        </p:nvSpPr>
        <p:spPr/>
        <p:txBody>
          <a:bodyPr/>
          <a:lstStyle/>
          <a:p>
            <a:fld id="{B79DCD5B-F04C-42E5-B96C-F66849B3F14F}" type="slidenum">
              <a:rPr lang="en-US" smtClean="0">
                <a:solidFill>
                  <a:srgbClr val="51443F"/>
                </a:solidFill>
              </a:rPr>
              <a:pPr/>
              <a:t>‹#›</a:t>
            </a:fld>
            <a:endParaRPr lang="en-US">
              <a:solidFill>
                <a:srgbClr val="51443F"/>
              </a:solidFill>
            </a:endParaRPr>
          </a:p>
        </p:txBody>
      </p:sp>
    </p:spTree>
    <p:extLst>
      <p:ext uri="{BB962C8B-B14F-4D97-AF65-F5344CB8AC3E}">
        <p14:creationId xmlns="" xmlns:p14="http://schemas.microsoft.com/office/powerpoint/2010/main" val="2983940988"/>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B79DCD5B-F04C-42E5-B96C-F66849B3F14F}" type="slidenum">
              <a:rPr lang="en-US" smtClean="0">
                <a:solidFill>
                  <a:srgbClr val="51443F"/>
                </a:solidFill>
              </a:rPr>
              <a:pPr/>
              <a:t>‹#›</a:t>
            </a:fld>
            <a:endParaRPr lang="en-US">
              <a:solidFill>
                <a:srgbClr val="51443F"/>
              </a:solidFill>
            </a:endParaRPr>
          </a:p>
        </p:txBody>
      </p:sp>
    </p:spTree>
    <p:extLst>
      <p:ext uri="{BB962C8B-B14F-4D97-AF65-F5344CB8AC3E}">
        <p14:creationId xmlns="" xmlns:p14="http://schemas.microsoft.com/office/powerpoint/2010/main" val="88418694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79DCD5B-F04C-42E5-B96C-F66849B3F14F}" type="slidenum">
              <a:rPr lang="en-US" smtClean="0">
                <a:solidFill>
                  <a:srgbClr val="51443F"/>
                </a:solidFill>
              </a:rPr>
              <a:pPr/>
              <a:t>‹#›</a:t>
            </a:fld>
            <a:endParaRPr lang="en-US">
              <a:solidFill>
                <a:srgbClr val="51443F"/>
              </a:solidFill>
            </a:endParaRPr>
          </a:p>
        </p:txBody>
      </p:sp>
    </p:spTree>
    <p:extLst>
      <p:ext uri="{BB962C8B-B14F-4D97-AF65-F5344CB8AC3E}">
        <p14:creationId xmlns="" xmlns:p14="http://schemas.microsoft.com/office/powerpoint/2010/main" val="218612820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22376" y="530352"/>
            <a:ext cx="7696200" cy="460248"/>
          </a:xfrm>
        </p:spPr>
        <p:txBody>
          <a:bodyPr anchor="t" anchorCtr="0">
            <a:normAutofit/>
          </a:bodyPr>
          <a:lstStyle>
            <a:lvl1pPr algn="l">
              <a:defRPr sz="2200" b="1"/>
            </a:lvl1pPr>
          </a:lstStyle>
          <a:p>
            <a:r>
              <a:rPr lang="en-US" smtClean="0"/>
              <a:t>Click to edit Master title style</a:t>
            </a:r>
            <a:endParaRPr lang="en-US" dirty="0"/>
          </a:p>
        </p:txBody>
      </p:sp>
      <p:sp>
        <p:nvSpPr>
          <p:cNvPr id="3" name="Content Placeholder 2"/>
          <p:cNvSpPr>
            <a:spLocks noGrp="1"/>
          </p:cNvSpPr>
          <p:nvPr>
            <p:ph idx="1"/>
          </p:nvPr>
        </p:nvSpPr>
        <p:spPr>
          <a:xfrm>
            <a:off x="3575050" y="1066800"/>
            <a:ext cx="4806950" cy="5059363"/>
          </a:xfrm>
        </p:spPr>
        <p:txBody>
          <a:bodyPr/>
          <a:lstStyle>
            <a:lvl1pPr>
              <a:defRPr sz="18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22376" y="1066800"/>
            <a:ext cx="2743200" cy="5059363"/>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B79DCD5B-F04C-42E5-B96C-F66849B3F14F}" type="slidenum">
              <a:rPr lang="en-US" smtClean="0">
                <a:solidFill>
                  <a:srgbClr val="51443F"/>
                </a:solidFill>
              </a:rPr>
              <a:pPr/>
              <a:t>‹#›</a:t>
            </a:fld>
            <a:endParaRPr lang="en-US">
              <a:solidFill>
                <a:srgbClr val="51443F"/>
              </a:solidFill>
            </a:endParaRPr>
          </a:p>
        </p:txBody>
      </p:sp>
    </p:spTree>
    <p:extLst>
      <p:ext uri="{BB962C8B-B14F-4D97-AF65-F5344CB8AC3E}">
        <p14:creationId xmlns="" xmlns:p14="http://schemas.microsoft.com/office/powerpoint/2010/main" val="4199452720"/>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4800600"/>
            <a:ext cx="7772400" cy="566738"/>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685800" y="612775"/>
            <a:ext cx="7772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85800" y="5410200"/>
            <a:ext cx="7772400" cy="76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B79DCD5B-F04C-42E5-B96C-F66849B3F14F}" type="slidenum">
              <a:rPr lang="en-US" smtClean="0">
                <a:solidFill>
                  <a:srgbClr val="51443F"/>
                </a:solidFill>
              </a:rPr>
              <a:pPr/>
              <a:t>‹#›</a:t>
            </a:fld>
            <a:endParaRPr lang="en-US">
              <a:solidFill>
                <a:srgbClr val="51443F"/>
              </a:solidFill>
            </a:endParaRPr>
          </a:p>
        </p:txBody>
      </p:sp>
    </p:spTree>
    <p:extLst>
      <p:ext uri="{BB962C8B-B14F-4D97-AF65-F5344CB8AC3E}">
        <p14:creationId xmlns="" xmlns:p14="http://schemas.microsoft.com/office/powerpoint/2010/main" val="272270217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B79DCD5B-F04C-42E5-B96C-F66849B3F14F}" type="slidenum">
              <a:rPr lang="en-US" smtClean="0">
                <a:solidFill>
                  <a:srgbClr val="51443F"/>
                </a:solidFill>
              </a:rPr>
              <a:pPr/>
              <a:t>‹#›</a:t>
            </a:fld>
            <a:endParaRPr lang="en-US">
              <a:solidFill>
                <a:srgbClr val="51443F"/>
              </a:solidFill>
            </a:endParaRPr>
          </a:p>
        </p:txBody>
      </p:sp>
      <p:cxnSp>
        <p:nvCxnSpPr>
          <p:cNvPr id="7" name="Straight Connector 6"/>
          <p:cNvCxnSpPr/>
          <p:nvPr userDrawn="1"/>
        </p:nvCxnSpPr>
        <p:spPr>
          <a:xfrm>
            <a:off x="731520" y="6327648"/>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924323884"/>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274638"/>
            <a:ext cx="5791200" cy="5851525"/>
          </a:xfrm>
        </p:spPr>
        <p:txBody>
          <a:bodyPr vert="eaVert"/>
          <a:lstStyle>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B79DCD5B-F04C-42E5-B96C-F66849B3F14F}" type="slidenum">
              <a:rPr lang="en-US" smtClean="0">
                <a:solidFill>
                  <a:srgbClr val="51443F"/>
                </a:solidFill>
              </a:rPr>
              <a:pPr/>
              <a:t>‹#›</a:t>
            </a:fld>
            <a:endParaRPr lang="en-US">
              <a:solidFill>
                <a:srgbClr val="51443F"/>
              </a:solidFill>
            </a:endParaRPr>
          </a:p>
        </p:txBody>
      </p:sp>
    </p:spTree>
    <p:extLst>
      <p:ext uri="{BB962C8B-B14F-4D97-AF65-F5344CB8AC3E}">
        <p14:creationId xmlns="" xmlns:p14="http://schemas.microsoft.com/office/powerpoint/2010/main" val="168552251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a:xfrm>
            <a:off x="8686800" y="6339600"/>
            <a:ext cx="453628" cy="365125"/>
          </a:xfrm>
        </p:spPr>
        <p:txBody>
          <a:bodyPr/>
          <a:lstStyle>
            <a:lvl1pPr>
              <a:defRPr sz="1300" b="1">
                <a:latin typeface="Arial" pitchFamily="34" charset="0"/>
                <a:cs typeface="Arial" pitchFamily="34" charset="0"/>
              </a:defRPr>
            </a:lvl1pPr>
          </a:lstStyle>
          <a:p>
            <a:fld id="{B79DCD5B-F04C-42E5-B96C-F66849B3F14F}" type="slidenum">
              <a:rPr lang="en-US" smtClean="0"/>
              <a:pPr/>
              <a:t>‹#›</a:t>
            </a:fld>
            <a:endParaRPr lang="en-US" dirty="0"/>
          </a:p>
        </p:txBody>
      </p:sp>
      <p:cxnSp>
        <p:nvCxnSpPr>
          <p:cNvPr id="7" name="Straight Connector 6"/>
          <p:cNvCxnSpPr/>
          <p:nvPr userDrawn="1"/>
        </p:nvCxnSpPr>
        <p:spPr>
          <a:xfrm>
            <a:off x="731520" y="6327648"/>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600447840"/>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7" name="Picture 6" descr="GLN 2219 PPT Images EHM 02-SR2.jpg"/>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a:off x="-1" y="0"/>
            <a:ext cx="9144000" cy="6869591"/>
          </a:xfrm>
          <a:prstGeom prst="rect">
            <a:avLst/>
          </a:prstGeom>
        </p:spPr>
      </p:pic>
      <p:sp>
        <p:nvSpPr>
          <p:cNvPr id="2" name="Title 1"/>
          <p:cNvSpPr>
            <a:spLocks noGrp="1"/>
          </p:cNvSpPr>
          <p:nvPr>
            <p:ph type="ctrTitle"/>
          </p:nvPr>
        </p:nvSpPr>
        <p:spPr>
          <a:xfrm>
            <a:off x="6400799" y="5157192"/>
            <a:ext cx="2514601" cy="457200"/>
          </a:xfrm>
        </p:spPr>
        <p:txBody>
          <a:bodyPr lIns="0" tIns="0" rIns="0" bIns="0" anchor="t" anchorCtr="0">
            <a:normAutofit/>
          </a:bodyPr>
          <a:lstStyle>
            <a:lvl1pPr algn="l">
              <a:defRPr sz="2200" b="1">
                <a:solidFill>
                  <a:schemeClr val="bg1"/>
                </a:solidFill>
                <a:latin typeface="Arial" pitchFamily="34" charset="0"/>
                <a:cs typeface="Arial" pitchFamily="34" charset="0"/>
              </a:defRPr>
            </a:lvl1pPr>
          </a:lstStyle>
          <a:p>
            <a:r>
              <a:rPr lang="en-US" dirty="0" smtClean="0"/>
              <a:t>Click to edit</a:t>
            </a:r>
            <a:endParaRPr lang="en-US" dirty="0"/>
          </a:p>
        </p:txBody>
      </p:sp>
      <p:sp>
        <p:nvSpPr>
          <p:cNvPr id="3" name="Subtitle 2"/>
          <p:cNvSpPr>
            <a:spLocks noGrp="1"/>
          </p:cNvSpPr>
          <p:nvPr>
            <p:ph type="subTitle" idx="1"/>
          </p:nvPr>
        </p:nvSpPr>
        <p:spPr>
          <a:xfrm>
            <a:off x="6400800" y="5461992"/>
            <a:ext cx="2514600" cy="533400"/>
          </a:xfrm>
        </p:spPr>
        <p:txBody>
          <a:bodyPr lIns="0" tIns="0" rIns="0">
            <a:normAutofit/>
          </a:bodyPr>
          <a:lstStyle>
            <a:lvl1pPr marL="0" indent="0" algn="l">
              <a:buNone/>
              <a:defRPr sz="1800" b="0">
                <a:solidFill>
                  <a:schemeClr val="bg1"/>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cxnSp>
        <p:nvCxnSpPr>
          <p:cNvPr id="9" name="Straight Connector 8"/>
          <p:cNvCxnSpPr/>
          <p:nvPr userDrawn="1"/>
        </p:nvCxnSpPr>
        <p:spPr>
          <a:xfrm>
            <a:off x="3048000" y="0"/>
            <a:ext cx="0" cy="685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6096000" y="5821"/>
            <a:ext cx="0" cy="685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Picture 11" descr="GLN 2219 Tag LHead H 02-SR [REV].png"/>
          <p:cNvPicPr>
            <a:picLocks noChangeAspect="1"/>
          </p:cNvPicPr>
          <p:nvPr userDrawn="1"/>
        </p:nvPicPr>
        <p:blipFill>
          <a:blip r:embed="rId3" cstate="print">
            <a:extLst>
              <a:ext uri="{28A0092B-C50C-407E-A947-70E740481C1C}">
                <a14:useLocalDpi xmlns="" xmlns:a14="http://schemas.microsoft.com/office/drawing/2010/main"/>
              </a:ext>
            </a:extLst>
          </a:blip>
          <a:stretch>
            <a:fillRect/>
          </a:stretch>
        </p:blipFill>
        <p:spPr>
          <a:xfrm>
            <a:off x="6865200" y="6390000"/>
            <a:ext cx="1571784" cy="143870"/>
          </a:xfrm>
          <a:prstGeom prst="rect">
            <a:avLst/>
          </a:prstGeom>
        </p:spPr>
      </p:pic>
      <p:pic>
        <p:nvPicPr>
          <p:cNvPr id="13" name="Picture 12" descr="EHM_PPT_Logo.png"/>
          <p:cNvPicPr>
            <a:picLocks noChangeAspect="1"/>
          </p:cNvPicPr>
          <p:nvPr userDrawn="1"/>
        </p:nvPicPr>
        <p:blipFill>
          <a:blip r:embed="rId4" cstate="print">
            <a:extLst>
              <a:ext uri="{28A0092B-C50C-407E-A947-70E740481C1C}">
                <a14:useLocalDpi xmlns="" xmlns:a14="http://schemas.microsoft.com/office/drawing/2010/main"/>
              </a:ext>
            </a:extLst>
          </a:blip>
          <a:stretch>
            <a:fillRect/>
          </a:stretch>
        </p:blipFill>
        <p:spPr>
          <a:xfrm>
            <a:off x="7020272" y="404664"/>
            <a:ext cx="1072932" cy="1002825"/>
          </a:xfrm>
          <a:prstGeom prst="rect">
            <a:avLst/>
          </a:prstGeom>
        </p:spPr>
      </p:pic>
    </p:spTree>
    <p:extLst>
      <p:ext uri="{BB962C8B-B14F-4D97-AF65-F5344CB8AC3E}">
        <p14:creationId xmlns="" xmlns:p14="http://schemas.microsoft.com/office/powerpoint/2010/main" val="207175586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6" name="Picture 5" descr="GLN 2219 PPT Images EHM 02-SR3.jpg"/>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a:off x="-1" y="0"/>
            <a:ext cx="9144000" cy="6869591"/>
          </a:xfrm>
          <a:prstGeom prst="rect">
            <a:avLst/>
          </a:prstGeom>
        </p:spPr>
      </p:pic>
      <p:sp>
        <p:nvSpPr>
          <p:cNvPr id="2" name="Title 1"/>
          <p:cNvSpPr>
            <a:spLocks noGrp="1"/>
          </p:cNvSpPr>
          <p:nvPr>
            <p:ph type="ctrTitle"/>
          </p:nvPr>
        </p:nvSpPr>
        <p:spPr>
          <a:xfrm>
            <a:off x="6400799" y="5157192"/>
            <a:ext cx="2514601" cy="457200"/>
          </a:xfrm>
        </p:spPr>
        <p:txBody>
          <a:bodyPr lIns="0" tIns="0" rIns="0" bIns="0" anchor="t" anchorCtr="0">
            <a:normAutofit/>
          </a:bodyPr>
          <a:lstStyle>
            <a:lvl1pPr algn="l">
              <a:defRPr sz="2200" b="1">
                <a:solidFill>
                  <a:schemeClr val="bg1"/>
                </a:solidFill>
                <a:latin typeface="Arial" pitchFamily="34" charset="0"/>
                <a:cs typeface="Arial" pitchFamily="34" charset="0"/>
              </a:defRPr>
            </a:lvl1pPr>
          </a:lstStyle>
          <a:p>
            <a:r>
              <a:rPr lang="en-US" dirty="0" smtClean="0"/>
              <a:t>Click to edit</a:t>
            </a:r>
            <a:endParaRPr lang="en-US" dirty="0"/>
          </a:p>
        </p:txBody>
      </p:sp>
      <p:sp>
        <p:nvSpPr>
          <p:cNvPr id="3" name="Subtitle 2"/>
          <p:cNvSpPr>
            <a:spLocks noGrp="1"/>
          </p:cNvSpPr>
          <p:nvPr>
            <p:ph type="subTitle" idx="1"/>
          </p:nvPr>
        </p:nvSpPr>
        <p:spPr>
          <a:xfrm>
            <a:off x="6400800" y="5461992"/>
            <a:ext cx="2514600" cy="533400"/>
          </a:xfrm>
        </p:spPr>
        <p:txBody>
          <a:bodyPr lIns="0" tIns="0" rIns="0">
            <a:normAutofit/>
          </a:bodyPr>
          <a:lstStyle>
            <a:lvl1pPr marL="0" indent="0" algn="l">
              <a:buNone/>
              <a:defRPr sz="1800" b="0">
                <a:solidFill>
                  <a:schemeClr val="bg1"/>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cxnSp>
        <p:nvCxnSpPr>
          <p:cNvPr id="9" name="Straight Connector 8"/>
          <p:cNvCxnSpPr/>
          <p:nvPr userDrawn="1"/>
        </p:nvCxnSpPr>
        <p:spPr>
          <a:xfrm>
            <a:off x="3048000" y="0"/>
            <a:ext cx="0" cy="685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6096000" y="5821"/>
            <a:ext cx="0" cy="685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Picture 11" descr="GLN 2219 Tag LHead H 02-SR [REV].png"/>
          <p:cNvPicPr>
            <a:picLocks noChangeAspect="1"/>
          </p:cNvPicPr>
          <p:nvPr userDrawn="1"/>
        </p:nvPicPr>
        <p:blipFill>
          <a:blip r:embed="rId3" cstate="print">
            <a:extLst>
              <a:ext uri="{28A0092B-C50C-407E-A947-70E740481C1C}">
                <a14:useLocalDpi xmlns="" xmlns:a14="http://schemas.microsoft.com/office/drawing/2010/main"/>
              </a:ext>
            </a:extLst>
          </a:blip>
          <a:stretch>
            <a:fillRect/>
          </a:stretch>
        </p:blipFill>
        <p:spPr>
          <a:xfrm>
            <a:off x="6865200" y="6390000"/>
            <a:ext cx="1571784" cy="143870"/>
          </a:xfrm>
          <a:prstGeom prst="rect">
            <a:avLst/>
          </a:prstGeom>
        </p:spPr>
      </p:pic>
      <p:pic>
        <p:nvPicPr>
          <p:cNvPr id="10" name="Picture 9" descr="EHM_PPT_Logo.png"/>
          <p:cNvPicPr>
            <a:picLocks noChangeAspect="1"/>
          </p:cNvPicPr>
          <p:nvPr userDrawn="1"/>
        </p:nvPicPr>
        <p:blipFill>
          <a:blip r:embed="rId4" cstate="print">
            <a:extLst>
              <a:ext uri="{28A0092B-C50C-407E-A947-70E740481C1C}">
                <a14:useLocalDpi xmlns="" xmlns:a14="http://schemas.microsoft.com/office/drawing/2010/main"/>
              </a:ext>
            </a:extLst>
          </a:blip>
          <a:stretch>
            <a:fillRect/>
          </a:stretch>
        </p:blipFill>
        <p:spPr>
          <a:xfrm>
            <a:off x="7020272" y="404664"/>
            <a:ext cx="1072932" cy="1002825"/>
          </a:xfrm>
          <a:prstGeom prst="rect">
            <a:avLst/>
          </a:prstGeom>
        </p:spPr>
      </p:pic>
    </p:spTree>
    <p:extLst>
      <p:ext uri="{BB962C8B-B14F-4D97-AF65-F5344CB8AC3E}">
        <p14:creationId xmlns="" xmlns:p14="http://schemas.microsoft.com/office/powerpoint/2010/main" val="396405747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6" name="Picture 5" descr="GLN 2219 PPT Images EHM 02-SR4.jpg"/>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a:off x="-1" y="0"/>
            <a:ext cx="9144000" cy="6869591"/>
          </a:xfrm>
          <a:prstGeom prst="rect">
            <a:avLst/>
          </a:prstGeom>
        </p:spPr>
      </p:pic>
      <p:sp>
        <p:nvSpPr>
          <p:cNvPr id="2" name="Title 1"/>
          <p:cNvSpPr>
            <a:spLocks noGrp="1"/>
          </p:cNvSpPr>
          <p:nvPr>
            <p:ph type="title" hasCustomPrompt="1"/>
          </p:nvPr>
        </p:nvSpPr>
        <p:spPr>
          <a:xfrm>
            <a:off x="722313" y="5105400"/>
            <a:ext cx="7772400" cy="663575"/>
          </a:xfrm>
        </p:spPr>
        <p:txBody>
          <a:bodyPr anchor="t">
            <a:normAutofit/>
          </a:bodyPr>
          <a:lstStyle>
            <a:lvl1pPr algn="r">
              <a:defRPr sz="2200" b="1" cap="none">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5562601"/>
            <a:ext cx="7772400" cy="533400"/>
          </a:xfrm>
        </p:spPr>
        <p:txBody>
          <a:bodyPr anchor="t" anchorCtr="0"/>
          <a:lstStyle>
            <a:lvl1pPr marL="0" indent="0" algn="r">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cxnSp>
        <p:nvCxnSpPr>
          <p:cNvPr id="11" name="Straight Connector 10"/>
          <p:cNvCxnSpPr/>
          <p:nvPr userDrawn="1"/>
        </p:nvCxnSpPr>
        <p:spPr>
          <a:xfrm>
            <a:off x="722313" y="5458968"/>
            <a:ext cx="77724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092375179"/>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pic>
        <p:nvPicPr>
          <p:cNvPr id="6" name="Picture 5" descr="GLN 2219 PPT Images EHM 02-SR6.jpg"/>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a:off x="-1" y="0"/>
            <a:ext cx="9144000" cy="6869591"/>
          </a:xfrm>
          <a:prstGeom prst="rect">
            <a:avLst/>
          </a:prstGeom>
        </p:spPr>
      </p:pic>
      <p:sp>
        <p:nvSpPr>
          <p:cNvPr id="2" name="Title 1"/>
          <p:cNvSpPr>
            <a:spLocks noGrp="1"/>
          </p:cNvSpPr>
          <p:nvPr>
            <p:ph type="title" hasCustomPrompt="1"/>
          </p:nvPr>
        </p:nvSpPr>
        <p:spPr>
          <a:xfrm>
            <a:off x="722313" y="5105400"/>
            <a:ext cx="7772400" cy="663575"/>
          </a:xfrm>
        </p:spPr>
        <p:txBody>
          <a:bodyPr anchor="t">
            <a:normAutofit/>
          </a:bodyPr>
          <a:lstStyle>
            <a:lvl1pPr algn="r">
              <a:defRPr sz="2200" b="1" cap="none">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5562601"/>
            <a:ext cx="7772400" cy="533400"/>
          </a:xfrm>
        </p:spPr>
        <p:txBody>
          <a:bodyPr anchor="t" anchorCtr="0"/>
          <a:lstStyle>
            <a:lvl1pPr marL="0" indent="0" algn="r">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cxnSp>
        <p:nvCxnSpPr>
          <p:cNvPr id="11" name="Straight Connector 10"/>
          <p:cNvCxnSpPr/>
          <p:nvPr userDrawn="1"/>
        </p:nvCxnSpPr>
        <p:spPr>
          <a:xfrm>
            <a:off x="722313" y="5458968"/>
            <a:ext cx="77724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183489681"/>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pic>
        <p:nvPicPr>
          <p:cNvPr id="4" name="Picture 3" descr="GLN 2219 PPT Images EHM 02-SR7.jpg"/>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a:off x="0" y="0"/>
            <a:ext cx="9144000" cy="6869592"/>
          </a:xfrm>
          <a:prstGeom prst="rect">
            <a:avLst/>
          </a:prstGeom>
        </p:spPr>
      </p:pic>
      <p:sp>
        <p:nvSpPr>
          <p:cNvPr id="2" name="Title 1"/>
          <p:cNvSpPr>
            <a:spLocks noGrp="1"/>
          </p:cNvSpPr>
          <p:nvPr>
            <p:ph type="title" hasCustomPrompt="1"/>
          </p:nvPr>
        </p:nvSpPr>
        <p:spPr>
          <a:xfrm>
            <a:off x="722313" y="5105400"/>
            <a:ext cx="7772400" cy="663575"/>
          </a:xfrm>
        </p:spPr>
        <p:txBody>
          <a:bodyPr anchor="t">
            <a:normAutofit/>
          </a:bodyPr>
          <a:lstStyle>
            <a:lvl1pPr algn="r">
              <a:defRPr sz="2200" b="1" cap="none">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5562601"/>
            <a:ext cx="7772400" cy="533400"/>
          </a:xfrm>
        </p:spPr>
        <p:txBody>
          <a:bodyPr anchor="t" anchorCtr="0"/>
          <a:lstStyle>
            <a:lvl1pPr marL="0" indent="0" algn="r">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cxnSp>
        <p:nvCxnSpPr>
          <p:cNvPr id="11" name="Straight Connector 10"/>
          <p:cNvCxnSpPr/>
          <p:nvPr userDrawn="1"/>
        </p:nvCxnSpPr>
        <p:spPr>
          <a:xfrm>
            <a:off x="722313" y="5458968"/>
            <a:ext cx="77724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667689035"/>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3_Section Header">
    <p:spTree>
      <p:nvGrpSpPr>
        <p:cNvPr id="1" name=""/>
        <p:cNvGrpSpPr/>
        <p:nvPr/>
      </p:nvGrpSpPr>
      <p:grpSpPr>
        <a:xfrm>
          <a:off x="0" y="0"/>
          <a:ext cx="0" cy="0"/>
          <a:chOff x="0" y="0"/>
          <a:chExt cx="0" cy="0"/>
        </a:xfrm>
      </p:grpSpPr>
      <p:pic>
        <p:nvPicPr>
          <p:cNvPr id="6" name="Picture 5" descr="GLN 2219 PPT Images EHM 02-SR9.jpg"/>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a:off x="-1" y="0"/>
            <a:ext cx="9144000" cy="6869591"/>
          </a:xfrm>
          <a:prstGeom prst="rect">
            <a:avLst/>
          </a:prstGeom>
        </p:spPr>
      </p:pic>
      <p:sp>
        <p:nvSpPr>
          <p:cNvPr id="2" name="Title 1"/>
          <p:cNvSpPr>
            <a:spLocks noGrp="1"/>
          </p:cNvSpPr>
          <p:nvPr>
            <p:ph type="title" hasCustomPrompt="1"/>
          </p:nvPr>
        </p:nvSpPr>
        <p:spPr>
          <a:xfrm>
            <a:off x="722313" y="5105400"/>
            <a:ext cx="7772400" cy="663575"/>
          </a:xfrm>
        </p:spPr>
        <p:txBody>
          <a:bodyPr anchor="t">
            <a:normAutofit/>
          </a:bodyPr>
          <a:lstStyle>
            <a:lvl1pPr algn="r">
              <a:defRPr sz="2200" b="1" cap="none">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5562601"/>
            <a:ext cx="7772400" cy="533400"/>
          </a:xfrm>
        </p:spPr>
        <p:txBody>
          <a:bodyPr anchor="t" anchorCtr="0"/>
          <a:lstStyle>
            <a:lvl1pPr marL="0" indent="0" algn="r">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cxnSp>
        <p:nvCxnSpPr>
          <p:cNvPr id="11" name="Straight Connector 10"/>
          <p:cNvCxnSpPr/>
          <p:nvPr userDrawn="1"/>
        </p:nvCxnSpPr>
        <p:spPr>
          <a:xfrm>
            <a:off x="722313" y="5458968"/>
            <a:ext cx="77724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335059046"/>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4_Section Header">
    <p:spTree>
      <p:nvGrpSpPr>
        <p:cNvPr id="1" name=""/>
        <p:cNvGrpSpPr/>
        <p:nvPr/>
      </p:nvGrpSpPr>
      <p:grpSpPr>
        <a:xfrm>
          <a:off x="0" y="0"/>
          <a:ext cx="0" cy="0"/>
          <a:chOff x="0" y="0"/>
          <a:chExt cx="0" cy="0"/>
        </a:xfrm>
      </p:grpSpPr>
      <p:pic>
        <p:nvPicPr>
          <p:cNvPr id="6" name="Picture 5" descr="GLN 2219 PPT Images EHM 02-SR10.jpg"/>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a:off x="-1" y="0"/>
            <a:ext cx="9144000" cy="6869591"/>
          </a:xfrm>
          <a:prstGeom prst="rect">
            <a:avLst/>
          </a:prstGeom>
        </p:spPr>
      </p:pic>
      <p:sp>
        <p:nvSpPr>
          <p:cNvPr id="2" name="Title 1"/>
          <p:cNvSpPr>
            <a:spLocks noGrp="1"/>
          </p:cNvSpPr>
          <p:nvPr>
            <p:ph type="title" hasCustomPrompt="1"/>
          </p:nvPr>
        </p:nvSpPr>
        <p:spPr>
          <a:xfrm>
            <a:off x="722313" y="5105400"/>
            <a:ext cx="7772400" cy="663575"/>
          </a:xfrm>
        </p:spPr>
        <p:txBody>
          <a:bodyPr anchor="t">
            <a:normAutofit/>
          </a:bodyPr>
          <a:lstStyle>
            <a:lvl1pPr algn="r">
              <a:defRPr sz="2200" b="1" cap="none">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5562601"/>
            <a:ext cx="7772400" cy="533400"/>
          </a:xfrm>
        </p:spPr>
        <p:txBody>
          <a:bodyPr anchor="t" anchorCtr="0"/>
          <a:lstStyle>
            <a:lvl1pPr marL="0" indent="0" algn="r">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cxnSp>
        <p:nvCxnSpPr>
          <p:cNvPr id="11" name="Straight Connector 10"/>
          <p:cNvCxnSpPr/>
          <p:nvPr userDrawn="1"/>
        </p:nvCxnSpPr>
        <p:spPr>
          <a:xfrm>
            <a:off x="722313" y="5458968"/>
            <a:ext cx="77724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771421341"/>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5_Section Header">
    <p:spTree>
      <p:nvGrpSpPr>
        <p:cNvPr id="1" name=""/>
        <p:cNvGrpSpPr/>
        <p:nvPr/>
      </p:nvGrpSpPr>
      <p:grpSpPr>
        <a:xfrm>
          <a:off x="0" y="0"/>
          <a:ext cx="0" cy="0"/>
          <a:chOff x="0" y="0"/>
          <a:chExt cx="0" cy="0"/>
        </a:xfrm>
      </p:grpSpPr>
      <p:pic>
        <p:nvPicPr>
          <p:cNvPr id="6" name="Picture 5" descr="GLN 2219 PPT Images EHM 02-SR14.jpg"/>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a:off x="-1" y="0"/>
            <a:ext cx="9144000" cy="6869591"/>
          </a:xfrm>
          <a:prstGeom prst="rect">
            <a:avLst/>
          </a:prstGeom>
        </p:spPr>
      </p:pic>
      <p:sp>
        <p:nvSpPr>
          <p:cNvPr id="2" name="Title 1"/>
          <p:cNvSpPr>
            <a:spLocks noGrp="1"/>
          </p:cNvSpPr>
          <p:nvPr>
            <p:ph type="title" hasCustomPrompt="1"/>
          </p:nvPr>
        </p:nvSpPr>
        <p:spPr>
          <a:xfrm>
            <a:off x="722313" y="5105400"/>
            <a:ext cx="7772400" cy="663575"/>
          </a:xfrm>
        </p:spPr>
        <p:txBody>
          <a:bodyPr anchor="t">
            <a:normAutofit/>
          </a:bodyPr>
          <a:lstStyle>
            <a:lvl1pPr algn="r">
              <a:defRPr sz="2200" b="1" cap="none">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5562601"/>
            <a:ext cx="7772400" cy="533400"/>
          </a:xfrm>
        </p:spPr>
        <p:txBody>
          <a:bodyPr anchor="t" anchorCtr="0"/>
          <a:lstStyle>
            <a:lvl1pPr marL="0" indent="0" algn="r">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cxnSp>
        <p:nvCxnSpPr>
          <p:cNvPr id="11" name="Straight Connector 10"/>
          <p:cNvCxnSpPr/>
          <p:nvPr userDrawn="1"/>
        </p:nvCxnSpPr>
        <p:spPr>
          <a:xfrm>
            <a:off x="722313" y="5458968"/>
            <a:ext cx="77724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862092438"/>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6_Section Header">
    <p:spTree>
      <p:nvGrpSpPr>
        <p:cNvPr id="1" name=""/>
        <p:cNvGrpSpPr/>
        <p:nvPr/>
      </p:nvGrpSpPr>
      <p:grpSpPr>
        <a:xfrm>
          <a:off x="0" y="0"/>
          <a:ext cx="0" cy="0"/>
          <a:chOff x="0" y="0"/>
          <a:chExt cx="0" cy="0"/>
        </a:xfrm>
      </p:grpSpPr>
      <p:pic>
        <p:nvPicPr>
          <p:cNvPr id="6" name="Picture 5" descr="GLN 2219 PPT Images EHM 02-SR12.jpg"/>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a:off x="0" y="0"/>
            <a:ext cx="9144000" cy="6869592"/>
          </a:xfrm>
          <a:prstGeom prst="rect">
            <a:avLst/>
          </a:prstGeom>
        </p:spPr>
      </p:pic>
      <p:sp>
        <p:nvSpPr>
          <p:cNvPr id="2" name="Title 1"/>
          <p:cNvSpPr>
            <a:spLocks noGrp="1"/>
          </p:cNvSpPr>
          <p:nvPr>
            <p:ph type="title" hasCustomPrompt="1"/>
          </p:nvPr>
        </p:nvSpPr>
        <p:spPr>
          <a:xfrm>
            <a:off x="722313" y="5105400"/>
            <a:ext cx="7772400" cy="663575"/>
          </a:xfrm>
        </p:spPr>
        <p:txBody>
          <a:bodyPr anchor="t">
            <a:normAutofit/>
          </a:bodyPr>
          <a:lstStyle>
            <a:lvl1pPr algn="r">
              <a:defRPr sz="2200" b="1" cap="none">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5562601"/>
            <a:ext cx="7772400" cy="533400"/>
          </a:xfrm>
        </p:spPr>
        <p:txBody>
          <a:bodyPr anchor="t" anchorCtr="0"/>
          <a:lstStyle>
            <a:lvl1pPr marL="0" indent="0" algn="r">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cxnSp>
        <p:nvCxnSpPr>
          <p:cNvPr id="11" name="Straight Connector 10"/>
          <p:cNvCxnSpPr/>
          <p:nvPr userDrawn="1"/>
        </p:nvCxnSpPr>
        <p:spPr>
          <a:xfrm>
            <a:off x="722313" y="5458968"/>
            <a:ext cx="77724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4071945580"/>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a:xfrm>
            <a:off x="8686800" y="6339600"/>
            <a:ext cx="453628" cy="365125"/>
          </a:xfrm>
        </p:spPr>
        <p:txBody>
          <a:bodyPr/>
          <a:lstStyle>
            <a:lvl1pPr>
              <a:defRPr sz="1300" b="1">
                <a:latin typeface="Arial" pitchFamily="34" charset="0"/>
                <a:cs typeface="Arial" pitchFamily="34" charset="0"/>
              </a:defRPr>
            </a:lvl1pPr>
          </a:lstStyle>
          <a:p>
            <a:fld id="{B79DCD5B-F04C-42E5-B96C-F66849B3F14F}" type="slidenum">
              <a:rPr lang="en-US" smtClean="0">
                <a:solidFill>
                  <a:srgbClr val="52443F"/>
                </a:solidFill>
              </a:rPr>
              <a:pPr/>
              <a:t>‹#›</a:t>
            </a:fld>
            <a:endParaRPr lang="en-US" dirty="0">
              <a:solidFill>
                <a:srgbClr val="52443F"/>
              </a:solidFill>
            </a:endParaRPr>
          </a:p>
        </p:txBody>
      </p:sp>
      <p:cxnSp>
        <p:nvCxnSpPr>
          <p:cNvPr id="7" name="Straight Connector 6"/>
          <p:cNvCxnSpPr/>
          <p:nvPr userDrawn="1"/>
        </p:nvCxnSpPr>
        <p:spPr>
          <a:xfrm>
            <a:off x="731520" y="6327648"/>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03457794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63440" y="1219199"/>
            <a:ext cx="3733800" cy="4968239"/>
          </a:xfrm>
        </p:spPr>
        <p:txBody>
          <a:bodyPr/>
          <a:lstStyle>
            <a:lvl1pPr>
              <a:defRPr sz="1800"/>
            </a:lvl1pPr>
            <a:lvl2pPr>
              <a:spcAft>
                <a:spcPts val="567"/>
              </a:spcAft>
              <a:defRPr sz="1300"/>
            </a:lvl2pPr>
            <a:lvl3pPr>
              <a:spcAft>
                <a:spcPts val="567"/>
              </a:spcAft>
              <a:defRPr sz="1300"/>
            </a:lvl3pPr>
            <a:lvl4pPr>
              <a:spcAft>
                <a:spcPts val="567"/>
              </a:spcAft>
              <a:defRPr sz="1300"/>
            </a:lvl4pPr>
            <a:lvl5pPr>
              <a:spcAft>
                <a:spcPts val="567"/>
              </a:spcAft>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722376" y="1219199"/>
            <a:ext cx="3733800" cy="4968239"/>
          </a:xfrm>
        </p:spPr>
        <p:txBody>
          <a:bodyPr/>
          <a:lstStyle>
            <a:lvl1pPr>
              <a:spcAft>
                <a:spcPts val="567"/>
              </a:spcAft>
              <a:defRPr sz="1800"/>
            </a:lvl1pPr>
            <a:lvl2pPr>
              <a:spcAft>
                <a:spcPts val="567"/>
              </a:spcAft>
              <a:defRPr sz="1300"/>
            </a:lvl2pPr>
            <a:lvl3pPr>
              <a:spcAft>
                <a:spcPts val="567"/>
              </a:spcAft>
              <a:defRPr sz="1300"/>
            </a:lvl3pPr>
            <a:lvl4pPr>
              <a:spcAft>
                <a:spcPts val="567"/>
              </a:spcAft>
              <a:defRPr sz="1300"/>
            </a:lvl4pPr>
            <a:lvl5pPr>
              <a:spcAft>
                <a:spcPts val="567"/>
              </a:spcAft>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B79DCD5B-F04C-42E5-B96C-F66849B3F14F}" type="slidenum">
              <a:rPr lang="en-US" smtClean="0"/>
              <a:pPr/>
              <a:t>‹#›</a:t>
            </a:fld>
            <a:endParaRPr lang="en-US"/>
          </a:p>
        </p:txBody>
      </p:sp>
    </p:spTree>
    <p:extLst>
      <p:ext uri="{BB962C8B-B14F-4D97-AF65-F5344CB8AC3E}">
        <p14:creationId xmlns="" xmlns:p14="http://schemas.microsoft.com/office/powerpoint/2010/main" val="404857153"/>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63440" y="1219199"/>
            <a:ext cx="3733800" cy="4968239"/>
          </a:xfrm>
        </p:spPr>
        <p:txBody>
          <a:bodyPr/>
          <a:lstStyle>
            <a:lvl1pPr>
              <a:defRPr sz="1800"/>
            </a:lvl1pPr>
            <a:lvl2pPr>
              <a:spcAft>
                <a:spcPts val="567"/>
              </a:spcAft>
              <a:defRPr sz="1300"/>
            </a:lvl2pPr>
            <a:lvl3pPr>
              <a:spcAft>
                <a:spcPts val="567"/>
              </a:spcAft>
              <a:defRPr sz="1300"/>
            </a:lvl3pPr>
            <a:lvl4pPr>
              <a:spcAft>
                <a:spcPts val="567"/>
              </a:spcAft>
              <a:defRPr sz="1300"/>
            </a:lvl4pPr>
            <a:lvl5pPr>
              <a:spcAft>
                <a:spcPts val="567"/>
              </a:spcAft>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722376" y="1219199"/>
            <a:ext cx="3733800" cy="4968239"/>
          </a:xfrm>
        </p:spPr>
        <p:txBody>
          <a:bodyPr/>
          <a:lstStyle>
            <a:lvl1pPr>
              <a:spcAft>
                <a:spcPts val="567"/>
              </a:spcAft>
              <a:defRPr sz="1800"/>
            </a:lvl1pPr>
            <a:lvl2pPr>
              <a:spcAft>
                <a:spcPts val="567"/>
              </a:spcAft>
              <a:defRPr sz="1300"/>
            </a:lvl2pPr>
            <a:lvl3pPr>
              <a:spcAft>
                <a:spcPts val="567"/>
              </a:spcAft>
              <a:defRPr sz="1300"/>
            </a:lvl3pPr>
            <a:lvl4pPr>
              <a:spcAft>
                <a:spcPts val="567"/>
              </a:spcAft>
              <a:defRPr sz="1300"/>
            </a:lvl4pPr>
            <a:lvl5pPr>
              <a:spcAft>
                <a:spcPts val="567"/>
              </a:spcAft>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B79DCD5B-F04C-42E5-B96C-F66849B3F14F}" type="slidenum">
              <a:rPr lang="en-US" smtClean="0">
                <a:solidFill>
                  <a:srgbClr val="52443F"/>
                </a:solidFill>
              </a:rPr>
              <a:pPr/>
              <a:t>‹#›</a:t>
            </a:fld>
            <a:endParaRPr lang="en-US">
              <a:solidFill>
                <a:srgbClr val="52443F"/>
              </a:solidFill>
            </a:endParaRPr>
          </a:p>
        </p:txBody>
      </p:sp>
    </p:spTree>
    <p:extLst>
      <p:ext uri="{BB962C8B-B14F-4D97-AF65-F5344CB8AC3E}">
        <p14:creationId xmlns="" xmlns:p14="http://schemas.microsoft.com/office/powerpoint/2010/main" val="1907836527"/>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Slide Number Placeholder 5"/>
          <p:cNvSpPr>
            <a:spLocks noGrp="1"/>
          </p:cNvSpPr>
          <p:nvPr>
            <p:ph type="sldNum" sz="quarter" idx="12"/>
          </p:nvPr>
        </p:nvSpPr>
        <p:spPr>
          <a:xfrm>
            <a:off x="8686800" y="6339600"/>
            <a:ext cx="453628" cy="365125"/>
          </a:xfrm>
        </p:spPr>
        <p:txBody>
          <a:bodyPr/>
          <a:lstStyle>
            <a:lvl1pPr>
              <a:defRPr sz="1300" b="1">
                <a:latin typeface="Arial" pitchFamily="34" charset="0"/>
                <a:cs typeface="Arial" pitchFamily="34" charset="0"/>
              </a:defRPr>
            </a:lvl1pPr>
          </a:lstStyle>
          <a:p>
            <a:fld id="{B79DCD5B-F04C-42E5-B96C-F66849B3F14F}" type="slidenum">
              <a:rPr lang="en-US" smtClean="0">
                <a:solidFill>
                  <a:srgbClr val="52443F"/>
                </a:solidFill>
              </a:rPr>
              <a:pPr/>
              <a:t>‹#›</a:t>
            </a:fld>
            <a:endParaRPr lang="en-US" dirty="0">
              <a:solidFill>
                <a:srgbClr val="52443F"/>
              </a:solidFill>
            </a:endParaRPr>
          </a:p>
        </p:txBody>
      </p:sp>
      <p:cxnSp>
        <p:nvCxnSpPr>
          <p:cNvPr id="7" name="Straight Connector 6"/>
          <p:cNvCxnSpPr/>
          <p:nvPr userDrawn="1"/>
        </p:nvCxnSpPr>
        <p:spPr>
          <a:xfrm>
            <a:off x="731520" y="6327648"/>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55926062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Slide Number Placeholder 5"/>
          <p:cNvSpPr>
            <a:spLocks noGrp="1"/>
          </p:cNvSpPr>
          <p:nvPr>
            <p:ph type="sldNum" sz="quarter" idx="12"/>
          </p:nvPr>
        </p:nvSpPr>
        <p:spPr>
          <a:xfrm>
            <a:off x="8686800" y="6339600"/>
            <a:ext cx="453628" cy="365125"/>
          </a:xfrm>
        </p:spPr>
        <p:txBody>
          <a:bodyPr/>
          <a:lstStyle>
            <a:lvl1pPr>
              <a:defRPr sz="1300" b="1">
                <a:latin typeface="Arial" pitchFamily="34" charset="0"/>
                <a:cs typeface="Arial" pitchFamily="34" charset="0"/>
              </a:defRPr>
            </a:lvl1pPr>
          </a:lstStyle>
          <a:p>
            <a:fld id="{B79DCD5B-F04C-42E5-B96C-F66849B3F14F}" type="slidenum">
              <a:rPr lang="en-US" smtClean="0"/>
              <a:pPr/>
              <a:t>‹#›</a:t>
            </a:fld>
            <a:endParaRPr lang="en-US" dirty="0"/>
          </a:p>
        </p:txBody>
      </p:sp>
      <p:cxnSp>
        <p:nvCxnSpPr>
          <p:cNvPr id="7" name="Straight Connector 6"/>
          <p:cNvCxnSpPr/>
          <p:nvPr userDrawn="1"/>
        </p:nvCxnSpPr>
        <p:spPr>
          <a:xfrm>
            <a:off x="731520" y="6327648"/>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50444707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chemeClr val="accent1"/>
        </a:solidFill>
        <a:effectLst/>
      </p:bgPr>
    </p:bg>
    <p:spTree>
      <p:nvGrpSpPr>
        <p:cNvPr id="1" name=""/>
        <p:cNvGrpSpPr/>
        <p:nvPr/>
      </p:nvGrpSpPr>
      <p:grpSpPr>
        <a:xfrm>
          <a:off x="0" y="0"/>
          <a:ext cx="0" cy="0"/>
          <a:chOff x="0" y="0"/>
          <a:chExt cx="0" cy="0"/>
        </a:xfrm>
      </p:grpSpPr>
      <p:sp>
        <p:nvSpPr>
          <p:cNvPr id="5" name="Rectangle 4"/>
          <p:cNvSpPr/>
          <p:nvPr userDrawn="1"/>
        </p:nvSpPr>
        <p:spPr>
          <a:xfrm>
            <a:off x="-2969" y="632361"/>
            <a:ext cx="9144000" cy="6248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hasCustomPrompt="1"/>
          </p:nvPr>
        </p:nvSpPr>
        <p:spPr>
          <a:xfrm>
            <a:off x="722313" y="5105400"/>
            <a:ext cx="7772400" cy="663575"/>
          </a:xfrm>
        </p:spPr>
        <p:txBody>
          <a:bodyPr anchor="t">
            <a:normAutofit/>
          </a:bodyPr>
          <a:lstStyle>
            <a:lvl1pPr algn="r">
              <a:defRPr sz="2200" b="1" cap="none">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5562601"/>
            <a:ext cx="7772400" cy="533400"/>
          </a:xfrm>
        </p:spPr>
        <p:txBody>
          <a:bodyPr anchor="t" anchorCtr="0"/>
          <a:lstStyle>
            <a:lvl1pPr marL="0" indent="0" algn="r">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cxnSp>
        <p:nvCxnSpPr>
          <p:cNvPr id="11" name="Straight Connector 10"/>
          <p:cNvCxnSpPr/>
          <p:nvPr userDrawn="1"/>
        </p:nvCxnSpPr>
        <p:spPr>
          <a:xfrm>
            <a:off x="722313" y="5458968"/>
            <a:ext cx="77724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Oval 6"/>
          <p:cNvSpPr/>
          <p:nvPr userDrawn="1"/>
        </p:nvSpPr>
        <p:spPr>
          <a:xfrm>
            <a:off x="8824960" y="398205"/>
            <a:ext cx="630936" cy="63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 tIns="0" rIns="0" bIns="0" rtlCol="0" anchor="ctr"/>
          <a:lstStyle/>
          <a:p>
            <a:pPr algn="l"/>
            <a:endParaRPr lang="en-GB" sz="1300" b="1" dirty="0">
              <a:solidFill>
                <a:schemeClr val="accent2"/>
              </a:solidFill>
            </a:endParaRPr>
          </a:p>
        </p:txBody>
      </p:sp>
    </p:spTree>
    <p:extLst>
      <p:ext uri="{BB962C8B-B14F-4D97-AF65-F5344CB8AC3E}">
        <p14:creationId xmlns="" xmlns:p14="http://schemas.microsoft.com/office/powerpoint/2010/main" val="27466206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a:xfrm>
            <a:off x="8686800" y="6339600"/>
            <a:ext cx="453628" cy="365125"/>
          </a:xfrm>
        </p:spPr>
        <p:txBody>
          <a:bodyPr/>
          <a:lstStyle>
            <a:lvl1pPr>
              <a:defRPr sz="1300" b="1">
                <a:latin typeface="Arial" pitchFamily="34" charset="0"/>
                <a:cs typeface="Arial" pitchFamily="34" charset="0"/>
              </a:defRPr>
            </a:lvl1pPr>
          </a:lstStyle>
          <a:p>
            <a:fld id="{B79DCD5B-F04C-42E5-B96C-F66849B3F14F}" type="slidenum">
              <a:rPr lang="en-US" smtClean="0"/>
              <a:pPr/>
              <a:t>‹#›</a:t>
            </a:fld>
            <a:endParaRPr lang="en-US" dirty="0"/>
          </a:p>
        </p:txBody>
      </p:sp>
      <p:cxnSp>
        <p:nvCxnSpPr>
          <p:cNvPr id="7" name="Straight Connector 6"/>
          <p:cNvCxnSpPr/>
          <p:nvPr userDrawn="1"/>
        </p:nvCxnSpPr>
        <p:spPr>
          <a:xfrm>
            <a:off x="731520" y="6327648"/>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80887260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6.png"/><Relationship Id="rId5" Type="http://schemas.openxmlformats.org/officeDocument/2006/relationships/theme" Target="../theme/theme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6.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image" Target="../media/image6.png"/><Relationship Id="rId5" Type="http://schemas.openxmlformats.org/officeDocument/2006/relationships/theme" Target="../theme/theme4.xml"/><Relationship Id="rId4" Type="http://schemas.openxmlformats.org/officeDocument/2006/relationships/slideLayout" Target="../slideLayouts/slideLayout20.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6.png"/><Relationship Id="rId5" Type="http://schemas.openxmlformats.org/officeDocument/2006/relationships/theme" Target="../theme/theme5.xml"/><Relationship Id="rId4" Type="http://schemas.openxmlformats.org/officeDocument/2006/relationships/slideLayout" Target="../slideLayouts/slideLayout2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7.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theme" Target="../theme/theme7.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image" Target="../media/image7.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theme" Target="../theme/theme8.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image" Target="../media/image13.png"/><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image" Target="../media/image1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23900" y="533400"/>
            <a:ext cx="7696200" cy="533400"/>
          </a:xfrm>
          <a:prstGeom prst="rect">
            <a:avLst/>
          </a:prstGeom>
        </p:spPr>
        <p:txBody>
          <a:bodyPr vert="horz" lIns="0" tIns="0" rIns="0" bIns="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22376" y="1295400"/>
            <a:ext cx="7696200" cy="5029200"/>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8686800" y="6338882"/>
            <a:ext cx="453628" cy="365125"/>
          </a:xfrm>
          <a:prstGeom prst="rect">
            <a:avLst/>
          </a:prstGeom>
        </p:spPr>
        <p:txBody>
          <a:bodyPr vert="horz" lIns="0" tIns="0" rIns="0" bIns="0" rtlCol="0" anchor="t" anchorCtr="0"/>
          <a:lstStyle>
            <a:lvl1pPr algn="l">
              <a:defRPr sz="1300" b="1">
                <a:solidFill>
                  <a:schemeClr val="tx1"/>
                </a:solidFill>
              </a:defRPr>
            </a:lvl1pPr>
          </a:lstStyle>
          <a:p>
            <a:fld id="{B79DCD5B-F04C-42E5-B96C-F66849B3F14F}" type="slidenum">
              <a:rPr lang="en-US" smtClean="0"/>
              <a:pPr/>
              <a:t>‹#›</a:t>
            </a:fld>
            <a:endParaRPr lang="en-US" dirty="0"/>
          </a:p>
        </p:txBody>
      </p:sp>
      <p:cxnSp>
        <p:nvCxnSpPr>
          <p:cNvPr id="9" name="Straight Connector 8"/>
          <p:cNvCxnSpPr/>
          <p:nvPr/>
        </p:nvCxnSpPr>
        <p:spPr>
          <a:xfrm>
            <a:off x="8686800" y="6324600"/>
            <a:ext cx="453628"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31520" y="990600"/>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31520" y="6327648"/>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 name="Group 16"/>
          <p:cNvGrpSpPr>
            <a:grpSpLocks noChangeAspect="1"/>
          </p:cNvGrpSpPr>
          <p:nvPr/>
        </p:nvGrpSpPr>
        <p:grpSpPr bwMode="auto">
          <a:xfrm>
            <a:off x="7607808" y="6382512"/>
            <a:ext cx="820321" cy="237398"/>
            <a:chOff x="1701" y="3889"/>
            <a:chExt cx="605" cy="176"/>
          </a:xfrm>
        </p:grpSpPr>
        <p:sp>
          <p:nvSpPr>
            <p:cNvPr id="13" name="Freeform 17"/>
            <p:cNvSpPr>
              <a:spLocks noEditPoints="1"/>
            </p:cNvSpPr>
            <p:nvPr userDrawn="1"/>
          </p:nvSpPr>
          <p:spPr bwMode="auto">
            <a:xfrm>
              <a:off x="1701" y="3889"/>
              <a:ext cx="605" cy="138"/>
            </a:xfrm>
            <a:custGeom>
              <a:avLst/>
              <a:gdLst>
                <a:gd name="T0" fmla="*/ 0 w 16335"/>
                <a:gd name="T1" fmla="*/ 0 h 3726"/>
                <a:gd name="T2" fmla="*/ 0 w 16335"/>
                <a:gd name="T3" fmla="*/ 0 h 3726"/>
                <a:gd name="T4" fmla="*/ 0 w 16335"/>
                <a:gd name="T5" fmla="*/ 0 h 3726"/>
                <a:gd name="T6" fmla="*/ 0 w 16335"/>
                <a:gd name="T7" fmla="*/ 0 h 3726"/>
                <a:gd name="T8" fmla="*/ 0 w 16335"/>
                <a:gd name="T9" fmla="*/ 0 h 3726"/>
                <a:gd name="T10" fmla="*/ 0 w 16335"/>
                <a:gd name="T11" fmla="*/ 0 h 3726"/>
                <a:gd name="T12" fmla="*/ 0 w 16335"/>
                <a:gd name="T13" fmla="*/ 0 h 3726"/>
                <a:gd name="T14" fmla="*/ 0 w 16335"/>
                <a:gd name="T15" fmla="*/ 0 h 3726"/>
                <a:gd name="T16" fmla="*/ 0 w 16335"/>
                <a:gd name="T17" fmla="*/ 0 h 3726"/>
                <a:gd name="T18" fmla="*/ 0 w 16335"/>
                <a:gd name="T19" fmla="*/ 0 h 3726"/>
                <a:gd name="T20" fmla="*/ 0 w 16335"/>
                <a:gd name="T21" fmla="*/ 0 h 3726"/>
                <a:gd name="T22" fmla="*/ 0 w 16335"/>
                <a:gd name="T23" fmla="*/ 0 h 3726"/>
                <a:gd name="T24" fmla="*/ 0 w 16335"/>
                <a:gd name="T25" fmla="*/ 0 h 3726"/>
                <a:gd name="T26" fmla="*/ 0 w 16335"/>
                <a:gd name="T27" fmla="*/ 0 h 3726"/>
                <a:gd name="T28" fmla="*/ 0 w 16335"/>
                <a:gd name="T29" fmla="*/ 0 h 3726"/>
                <a:gd name="T30" fmla="*/ 0 w 16335"/>
                <a:gd name="T31" fmla="*/ 0 h 3726"/>
                <a:gd name="T32" fmla="*/ 0 w 16335"/>
                <a:gd name="T33" fmla="*/ 0 h 3726"/>
                <a:gd name="T34" fmla="*/ 0 w 16335"/>
                <a:gd name="T35" fmla="*/ 0 h 3726"/>
                <a:gd name="T36" fmla="*/ 0 w 16335"/>
                <a:gd name="T37" fmla="*/ 0 h 3726"/>
                <a:gd name="T38" fmla="*/ 0 w 16335"/>
                <a:gd name="T39" fmla="*/ 0 h 3726"/>
                <a:gd name="T40" fmla="*/ 0 w 16335"/>
                <a:gd name="T41" fmla="*/ 0 h 3726"/>
                <a:gd name="T42" fmla="*/ 0 w 16335"/>
                <a:gd name="T43" fmla="*/ 0 h 3726"/>
                <a:gd name="T44" fmla="*/ 0 w 16335"/>
                <a:gd name="T45" fmla="*/ 0 h 3726"/>
                <a:gd name="T46" fmla="*/ 0 w 16335"/>
                <a:gd name="T47" fmla="*/ 0 h 3726"/>
                <a:gd name="T48" fmla="*/ 0 w 16335"/>
                <a:gd name="T49" fmla="*/ 0 h 3726"/>
                <a:gd name="T50" fmla="*/ 0 w 16335"/>
                <a:gd name="T51" fmla="*/ 0 h 3726"/>
                <a:gd name="T52" fmla="*/ 0 w 16335"/>
                <a:gd name="T53" fmla="*/ 0 h 3726"/>
                <a:gd name="T54" fmla="*/ 0 w 16335"/>
                <a:gd name="T55" fmla="*/ 0 h 3726"/>
                <a:gd name="T56" fmla="*/ 0 w 16335"/>
                <a:gd name="T57" fmla="*/ 0 h 3726"/>
                <a:gd name="T58" fmla="*/ 0 w 16335"/>
                <a:gd name="T59" fmla="*/ 0 h 3726"/>
                <a:gd name="T60" fmla="*/ 0 w 16335"/>
                <a:gd name="T61" fmla="*/ 0 h 3726"/>
                <a:gd name="T62" fmla="*/ 0 w 16335"/>
                <a:gd name="T63" fmla="*/ 0 h 3726"/>
                <a:gd name="T64" fmla="*/ 0 w 16335"/>
                <a:gd name="T65" fmla="*/ 0 h 3726"/>
                <a:gd name="T66" fmla="*/ 0 w 16335"/>
                <a:gd name="T67" fmla="*/ 0 h 3726"/>
                <a:gd name="T68" fmla="*/ 0 w 16335"/>
                <a:gd name="T69" fmla="*/ 0 h 3726"/>
                <a:gd name="T70" fmla="*/ 0 w 16335"/>
                <a:gd name="T71" fmla="*/ 0 h 3726"/>
                <a:gd name="T72" fmla="*/ 0 w 16335"/>
                <a:gd name="T73" fmla="*/ 0 h 3726"/>
                <a:gd name="T74" fmla="*/ 0 w 16335"/>
                <a:gd name="T75" fmla="*/ 0 h 3726"/>
                <a:gd name="T76" fmla="*/ 0 w 16335"/>
                <a:gd name="T77" fmla="*/ 0 h 3726"/>
                <a:gd name="T78" fmla="*/ 0 w 16335"/>
                <a:gd name="T79" fmla="*/ 0 h 3726"/>
                <a:gd name="T80" fmla="*/ 0 w 16335"/>
                <a:gd name="T81" fmla="*/ 0 h 3726"/>
                <a:gd name="T82" fmla="*/ 0 w 16335"/>
                <a:gd name="T83" fmla="*/ 0 h 3726"/>
                <a:gd name="T84" fmla="*/ 0 w 16335"/>
                <a:gd name="T85" fmla="*/ 0 h 3726"/>
                <a:gd name="T86" fmla="*/ 0 w 16335"/>
                <a:gd name="T87" fmla="*/ 0 h 3726"/>
                <a:gd name="T88" fmla="*/ 0 w 16335"/>
                <a:gd name="T89" fmla="*/ 0 h 3726"/>
                <a:gd name="T90" fmla="*/ 0 w 16335"/>
                <a:gd name="T91" fmla="*/ 0 h 3726"/>
                <a:gd name="T92" fmla="*/ 0 w 16335"/>
                <a:gd name="T93" fmla="*/ 0 h 3726"/>
                <a:gd name="T94" fmla="*/ 0 w 16335"/>
                <a:gd name="T95" fmla="*/ 0 h 3726"/>
                <a:gd name="T96" fmla="*/ 0 w 16335"/>
                <a:gd name="T97" fmla="*/ 0 h 3726"/>
                <a:gd name="T98" fmla="*/ 0 w 16335"/>
                <a:gd name="T99" fmla="*/ 0 h 3726"/>
                <a:gd name="T100" fmla="*/ 0 w 16335"/>
                <a:gd name="T101" fmla="*/ 0 h 3726"/>
                <a:gd name="T102" fmla="*/ 0 w 16335"/>
                <a:gd name="T103" fmla="*/ 0 h 3726"/>
                <a:gd name="T104" fmla="*/ 0 w 16335"/>
                <a:gd name="T105" fmla="*/ 0 h 3726"/>
                <a:gd name="T106" fmla="*/ 0 w 16335"/>
                <a:gd name="T107" fmla="*/ 0 h 3726"/>
                <a:gd name="T108" fmla="*/ 0 w 16335"/>
                <a:gd name="T109" fmla="*/ 0 h 3726"/>
                <a:gd name="T110" fmla="*/ 0 w 16335"/>
                <a:gd name="T111" fmla="*/ 0 h 3726"/>
                <a:gd name="T112" fmla="*/ 0 w 16335"/>
                <a:gd name="T113" fmla="*/ 0 h 3726"/>
                <a:gd name="T114" fmla="*/ 0 w 16335"/>
                <a:gd name="T115" fmla="*/ 0 h 3726"/>
                <a:gd name="T116" fmla="*/ 0 w 16335"/>
                <a:gd name="T117" fmla="*/ 0 h 3726"/>
                <a:gd name="T118" fmla="*/ 0 w 16335"/>
                <a:gd name="T119" fmla="*/ 0 h 3726"/>
                <a:gd name="T120" fmla="*/ 0 w 16335"/>
                <a:gd name="T121" fmla="*/ 0 h 3726"/>
                <a:gd name="T122" fmla="*/ 0 w 16335"/>
                <a:gd name="T123" fmla="*/ 0 h 3726"/>
                <a:gd name="T124" fmla="*/ 0 w 16335"/>
                <a:gd name="T125" fmla="*/ 0 h 372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6335" h="3726">
                  <a:moveTo>
                    <a:pt x="1988" y="648"/>
                  </a:moveTo>
                  <a:lnTo>
                    <a:pt x="1990" y="655"/>
                  </a:lnTo>
                  <a:lnTo>
                    <a:pt x="1996" y="674"/>
                  </a:lnTo>
                  <a:lnTo>
                    <a:pt x="2000" y="685"/>
                  </a:lnTo>
                  <a:lnTo>
                    <a:pt x="2004" y="697"/>
                  </a:lnTo>
                  <a:lnTo>
                    <a:pt x="2009" y="709"/>
                  </a:lnTo>
                  <a:lnTo>
                    <a:pt x="2014" y="719"/>
                  </a:lnTo>
                  <a:lnTo>
                    <a:pt x="2020" y="727"/>
                  </a:lnTo>
                  <a:lnTo>
                    <a:pt x="2026" y="733"/>
                  </a:lnTo>
                  <a:lnTo>
                    <a:pt x="2029" y="734"/>
                  </a:lnTo>
                  <a:lnTo>
                    <a:pt x="2032" y="735"/>
                  </a:lnTo>
                  <a:lnTo>
                    <a:pt x="2035" y="734"/>
                  </a:lnTo>
                  <a:lnTo>
                    <a:pt x="2038" y="732"/>
                  </a:lnTo>
                  <a:lnTo>
                    <a:pt x="2041" y="730"/>
                  </a:lnTo>
                  <a:lnTo>
                    <a:pt x="2044" y="725"/>
                  </a:lnTo>
                  <a:lnTo>
                    <a:pt x="2047" y="719"/>
                  </a:lnTo>
                  <a:lnTo>
                    <a:pt x="2049" y="712"/>
                  </a:lnTo>
                  <a:lnTo>
                    <a:pt x="2055" y="691"/>
                  </a:lnTo>
                  <a:lnTo>
                    <a:pt x="2059" y="664"/>
                  </a:lnTo>
                  <a:lnTo>
                    <a:pt x="2066" y="621"/>
                  </a:lnTo>
                  <a:lnTo>
                    <a:pt x="2073" y="575"/>
                  </a:lnTo>
                  <a:lnTo>
                    <a:pt x="2080" y="526"/>
                  </a:lnTo>
                  <a:lnTo>
                    <a:pt x="2086" y="477"/>
                  </a:lnTo>
                  <a:lnTo>
                    <a:pt x="2092" y="428"/>
                  </a:lnTo>
                  <a:lnTo>
                    <a:pt x="2097" y="380"/>
                  </a:lnTo>
                  <a:lnTo>
                    <a:pt x="2101" y="335"/>
                  </a:lnTo>
                  <a:lnTo>
                    <a:pt x="2104" y="295"/>
                  </a:lnTo>
                  <a:lnTo>
                    <a:pt x="2106" y="253"/>
                  </a:lnTo>
                  <a:lnTo>
                    <a:pt x="2106" y="220"/>
                  </a:lnTo>
                  <a:lnTo>
                    <a:pt x="2107" y="200"/>
                  </a:lnTo>
                  <a:lnTo>
                    <a:pt x="2107" y="192"/>
                  </a:lnTo>
                  <a:lnTo>
                    <a:pt x="2107" y="188"/>
                  </a:lnTo>
                  <a:lnTo>
                    <a:pt x="2106" y="176"/>
                  </a:lnTo>
                  <a:lnTo>
                    <a:pt x="2105" y="168"/>
                  </a:lnTo>
                  <a:lnTo>
                    <a:pt x="2103" y="160"/>
                  </a:lnTo>
                  <a:lnTo>
                    <a:pt x="2100" y="150"/>
                  </a:lnTo>
                  <a:lnTo>
                    <a:pt x="2096" y="140"/>
                  </a:lnTo>
                  <a:lnTo>
                    <a:pt x="2090" y="130"/>
                  </a:lnTo>
                  <a:lnTo>
                    <a:pt x="2082" y="119"/>
                  </a:lnTo>
                  <a:lnTo>
                    <a:pt x="2073" y="110"/>
                  </a:lnTo>
                  <a:lnTo>
                    <a:pt x="2061" y="101"/>
                  </a:lnTo>
                  <a:lnTo>
                    <a:pt x="2054" y="96"/>
                  </a:lnTo>
                  <a:lnTo>
                    <a:pt x="2047" y="92"/>
                  </a:lnTo>
                  <a:lnTo>
                    <a:pt x="2039" y="89"/>
                  </a:lnTo>
                  <a:lnTo>
                    <a:pt x="2031" y="85"/>
                  </a:lnTo>
                  <a:lnTo>
                    <a:pt x="2020" y="82"/>
                  </a:lnTo>
                  <a:lnTo>
                    <a:pt x="2011" y="79"/>
                  </a:lnTo>
                  <a:lnTo>
                    <a:pt x="2000" y="76"/>
                  </a:lnTo>
                  <a:lnTo>
                    <a:pt x="1989" y="74"/>
                  </a:lnTo>
                  <a:lnTo>
                    <a:pt x="1959" y="70"/>
                  </a:lnTo>
                  <a:lnTo>
                    <a:pt x="1920" y="63"/>
                  </a:lnTo>
                  <a:lnTo>
                    <a:pt x="1872" y="55"/>
                  </a:lnTo>
                  <a:lnTo>
                    <a:pt x="1816" y="47"/>
                  </a:lnTo>
                  <a:lnTo>
                    <a:pt x="1753" y="38"/>
                  </a:lnTo>
                  <a:lnTo>
                    <a:pt x="1683" y="30"/>
                  </a:lnTo>
                  <a:lnTo>
                    <a:pt x="1607" y="21"/>
                  </a:lnTo>
                  <a:lnTo>
                    <a:pt x="1526" y="15"/>
                  </a:lnTo>
                  <a:lnTo>
                    <a:pt x="1485" y="13"/>
                  </a:lnTo>
                  <a:lnTo>
                    <a:pt x="1443" y="11"/>
                  </a:lnTo>
                  <a:lnTo>
                    <a:pt x="1399" y="10"/>
                  </a:lnTo>
                  <a:lnTo>
                    <a:pt x="1355" y="9"/>
                  </a:lnTo>
                  <a:lnTo>
                    <a:pt x="1311" y="10"/>
                  </a:lnTo>
                  <a:lnTo>
                    <a:pt x="1266" y="11"/>
                  </a:lnTo>
                  <a:lnTo>
                    <a:pt x="1220" y="13"/>
                  </a:lnTo>
                  <a:lnTo>
                    <a:pt x="1175" y="17"/>
                  </a:lnTo>
                  <a:lnTo>
                    <a:pt x="1129" y="21"/>
                  </a:lnTo>
                  <a:lnTo>
                    <a:pt x="1083" y="28"/>
                  </a:lnTo>
                  <a:lnTo>
                    <a:pt x="1037" y="34"/>
                  </a:lnTo>
                  <a:lnTo>
                    <a:pt x="992" y="42"/>
                  </a:lnTo>
                  <a:lnTo>
                    <a:pt x="947" y="52"/>
                  </a:lnTo>
                  <a:lnTo>
                    <a:pt x="903" y="63"/>
                  </a:lnTo>
                  <a:lnTo>
                    <a:pt x="858" y="75"/>
                  </a:lnTo>
                  <a:lnTo>
                    <a:pt x="815" y="90"/>
                  </a:lnTo>
                  <a:lnTo>
                    <a:pt x="759" y="110"/>
                  </a:lnTo>
                  <a:lnTo>
                    <a:pt x="700" y="134"/>
                  </a:lnTo>
                  <a:lnTo>
                    <a:pt x="671" y="146"/>
                  </a:lnTo>
                  <a:lnTo>
                    <a:pt x="641" y="159"/>
                  </a:lnTo>
                  <a:lnTo>
                    <a:pt x="612" y="174"/>
                  </a:lnTo>
                  <a:lnTo>
                    <a:pt x="581" y="190"/>
                  </a:lnTo>
                  <a:lnTo>
                    <a:pt x="551" y="206"/>
                  </a:lnTo>
                  <a:lnTo>
                    <a:pt x="522" y="222"/>
                  </a:lnTo>
                  <a:lnTo>
                    <a:pt x="491" y="241"/>
                  </a:lnTo>
                  <a:lnTo>
                    <a:pt x="461" y="260"/>
                  </a:lnTo>
                  <a:lnTo>
                    <a:pt x="432" y="280"/>
                  </a:lnTo>
                  <a:lnTo>
                    <a:pt x="403" y="302"/>
                  </a:lnTo>
                  <a:lnTo>
                    <a:pt x="374" y="324"/>
                  </a:lnTo>
                  <a:lnTo>
                    <a:pt x="346" y="348"/>
                  </a:lnTo>
                  <a:lnTo>
                    <a:pt x="319" y="373"/>
                  </a:lnTo>
                  <a:lnTo>
                    <a:pt x="291" y="399"/>
                  </a:lnTo>
                  <a:lnTo>
                    <a:pt x="264" y="426"/>
                  </a:lnTo>
                  <a:lnTo>
                    <a:pt x="239" y="455"/>
                  </a:lnTo>
                  <a:lnTo>
                    <a:pt x="214" y="485"/>
                  </a:lnTo>
                  <a:lnTo>
                    <a:pt x="190" y="517"/>
                  </a:lnTo>
                  <a:lnTo>
                    <a:pt x="167" y="550"/>
                  </a:lnTo>
                  <a:lnTo>
                    <a:pt x="145" y="584"/>
                  </a:lnTo>
                  <a:lnTo>
                    <a:pt x="125" y="620"/>
                  </a:lnTo>
                  <a:lnTo>
                    <a:pt x="105" y="657"/>
                  </a:lnTo>
                  <a:lnTo>
                    <a:pt x="87" y="695"/>
                  </a:lnTo>
                  <a:lnTo>
                    <a:pt x="70" y="736"/>
                  </a:lnTo>
                  <a:lnTo>
                    <a:pt x="55" y="778"/>
                  </a:lnTo>
                  <a:lnTo>
                    <a:pt x="41" y="822"/>
                  </a:lnTo>
                  <a:lnTo>
                    <a:pt x="29" y="867"/>
                  </a:lnTo>
                  <a:lnTo>
                    <a:pt x="18" y="915"/>
                  </a:lnTo>
                  <a:lnTo>
                    <a:pt x="11" y="952"/>
                  </a:lnTo>
                  <a:lnTo>
                    <a:pt x="6" y="996"/>
                  </a:lnTo>
                  <a:lnTo>
                    <a:pt x="4" y="1020"/>
                  </a:lnTo>
                  <a:lnTo>
                    <a:pt x="2" y="1044"/>
                  </a:lnTo>
                  <a:lnTo>
                    <a:pt x="1" y="1070"/>
                  </a:lnTo>
                  <a:lnTo>
                    <a:pt x="0" y="1096"/>
                  </a:lnTo>
                  <a:lnTo>
                    <a:pt x="0" y="1124"/>
                  </a:lnTo>
                  <a:lnTo>
                    <a:pt x="1" y="1152"/>
                  </a:lnTo>
                  <a:lnTo>
                    <a:pt x="2" y="1182"/>
                  </a:lnTo>
                  <a:lnTo>
                    <a:pt x="4" y="1211"/>
                  </a:lnTo>
                  <a:lnTo>
                    <a:pt x="6" y="1242"/>
                  </a:lnTo>
                  <a:lnTo>
                    <a:pt x="10" y="1274"/>
                  </a:lnTo>
                  <a:lnTo>
                    <a:pt x="14" y="1305"/>
                  </a:lnTo>
                  <a:lnTo>
                    <a:pt x="19" y="1338"/>
                  </a:lnTo>
                  <a:lnTo>
                    <a:pt x="27" y="1370"/>
                  </a:lnTo>
                  <a:lnTo>
                    <a:pt x="34" y="1403"/>
                  </a:lnTo>
                  <a:lnTo>
                    <a:pt x="42" y="1437"/>
                  </a:lnTo>
                  <a:lnTo>
                    <a:pt x="51" y="1470"/>
                  </a:lnTo>
                  <a:lnTo>
                    <a:pt x="62" y="1504"/>
                  </a:lnTo>
                  <a:lnTo>
                    <a:pt x="74" y="1539"/>
                  </a:lnTo>
                  <a:lnTo>
                    <a:pt x="87" y="1572"/>
                  </a:lnTo>
                  <a:lnTo>
                    <a:pt x="101" y="1607"/>
                  </a:lnTo>
                  <a:lnTo>
                    <a:pt x="116" y="1641"/>
                  </a:lnTo>
                  <a:lnTo>
                    <a:pt x="134" y="1675"/>
                  </a:lnTo>
                  <a:lnTo>
                    <a:pt x="152" y="1709"/>
                  </a:lnTo>
                  <a:lnTo>
                    <a:pt x="173" y="1743"/>
                  </a:lnTo>
                  <a:lnTo>
                    <a:pt x="193" y="1776"/>
                  </a:lnTo>
                  <a:lnTo>
                    <a:pt x="216" y="1809"/>
                  </a:lnTo>
                  <a:lnTo>
                    <a:pt x="241" y="1842"/>
                  </a:lnTo>
                  <a:lnTo>
                    <a:pt x="267" y="1874"/>
                  </a:lnTo>
                  <a:lnTo>
                    <a:pt x="287" y="1898"/>
                  </a:lnTo>
                  <a:lnTo>
                    <a:pt x="307" y="1920"/>
                  </a:lnTo>
                  <a:lnTo>
                    <a:pt x="328" y="1942"/>
                  </a:lnTo>
                  <a:lnTo>
                    <a:pt x="348" y="1962"/>
                  </a:lnTo>
                  <a:lnTo>
                    <a:pt x="369" y="1982"/>
                  </a:lnTo>
                  <a:lnTo>
                    <a:pt x="389" y="2002"/>
                  </a:lnTo>
                  <a:lnTo>
                    <a:pt x="409" y="2021"/>
                  </a:lnTo>
                  <a:lnTo>
                    <a:pt x="431" y="2038"/>
                  </a:lnTo>
                  <a:lnTo>
                    <a:pt x="451" y="2056"/>
                  </a:lnTo>
                  <a:lnTo>
                    <a:pt x="473" y="2072"/>
                  </a:lnTo>
                  <a:lnTo>
                    <a:pt x="495" y="2088"/>
                  </a:lnTo>
                  <a:lnTo>
                    <a:pt x="517" y="2104"/>
                  </a:lnTo>
                  <a:lnTo>
                    <a:pt x="539" y="2118"/>
                  </a:lnTo>
                  <a:lnTo>
                    <a:pt x="562" y="2132"/>
                  </a:lnTo>
                  <a:lnTo>
                    <a:pt x="584" y="2145"/>
                  </a:lnTo>
                  <a:lnTo>
                    <a:pt x="607" y="2158"/>
                  </a:lnTo>
                  <a:lnTo>
                    <a:pt x="631" y="2170"/>
                  </a:lnTo>
                  <a:lnTo>
                    <a:pt x="654" y="2181"/>
                  </a:lnTo>
                  <a:lnTo>
                    <a:pt x="679" y="2191"/>
                  </a:lnTo>
                  <a:lnTo>
                    <a:pt x="703" y="2202"/>
                  </a:lnTo>
                  <a:lnTo>
                    <a:pt x="728" y="2211"/>
                  </a:lnTo>
                  <a:lnTo>
                    <a:pt x="753" y="2220"/>
                  </a:lnTo>
                  <a:lnTo>
                    <a:pt x="780" y="2228"/>
                  </a:lnTo>
                  <a:lnTo>
                    <a:pt x="806" y="2236"/>
                  </a:lnTo>
                  <a:lnTo>
                    <a:pt x="833" y="2243"/>
                  </a:lnTo>
                  <a:lnTo>
                    <a:pt x="861" y="2249"/>
                  </a:lnTo>
                  <a:lnTo>
                    <a:pt x="888" y="2256"/>
                  </a:lnTo>
                  <a:lnTo>
                    <a:pt x="917" y="2261"/>
                  </a:lnTo>
                  <a:lnTo>
                    <a:pt x="945" y="2266"/>
                  </a:lnTo>
                  <a:lnTo>
                    <a:pt x="975" y="2270"/>
                  </a:lnTo>
                  <a:lnTo>
                    <a:pt x="1006" y="2274"/>
                  </a:lnTo>
                  <a:lnTo>
                    <a:pt x="1036" y="2277"/>
                  </a:lnTo>
                  <a:lnTo>
                    <a:pt x="1099" y="2283"/>
                  </a:lnTo>
                  <a:lnTo>
                    <a:pt x="1160" y="2286"/>
                  </a:lnTo>
                  <a:lnTo>
                    <a:pt x="1221" y="2287"/>
                  </a:lnTo>
                  <a:lnTo>
                    <a:pt x="1282" y="2287"/>
                  </a:lnTo>
                  <a:lnTo>
                    <a:pt x="1343" y="2284"/>
                  </a:lnTo>
                  <a:lnTo>
                    <a:pt x="1403" y="2280"/>
                  </a:lnTo>
                  <a:lnTo>
                    <a:pt x="1432" y="2277"/>
                  </a:lnTo>
                  <a:lnTo>
                    <a:pt x="1462" y="2273"/>
                  </a:lnTo>
                  <a:lnTo>
                    <a:pt x="1492" y="2269"/>
                  </a:lnTo>
                  <a:lnTo>
                    <a:pt x="1521" y="2265"/>
                  </a:lnTo>
                  <a:lnTo>
                    <a:pt x="1551" y="2260"/>
                  </a:lnTo>
                  <a:lnTo>
                    <a:pt x="1580" y="2254"/>
                  </a:lnTo>
                  <a:lnTo>
                    <a:pt x="1609" y="2247"/>
                  </a:lnTo>
                  <a:lnTo>
                    <a:pt x="1639" y="2241"/>
                  </a:lnTo>
                  <a:lnTo>
                    <a:pt x="1667" y="2234"/>
                  </a:lnTo>
                  <a:lnTo>
                    <a:pt x="1696" y="2226"/>
                  </a:lnTo>
                  <a:lnTo>
                    <a:pt x="1724" y="2218"/>
                  </a:lnTo>
                  <a:lnTo>
                    <a:pt x="1753" y="2210"/>
                  </a:lnTo>
                  <a:lnTo>
                    <a:pt x="1781" y="2201"/>
                  </a:lnTo>
                  <a:lnTo>
                    <a:pt x="1809" y="2190"/>
                  </a:lnTo>
                  <a:lnTo>
                    <a:pt x="1837" y="2180"/>
                  </a:lnTo>
                  <a:lnTo>
                    <a:pt x="1864" y="2170"/>
                  </a:lnTo>
                  <a:lnTo>
                    <a:pt x="1892" y="2159"/>
                  </a:lnTo>
                  <a:lnTo>
                    <a:pt x="1918" y="2146"/>
                  </a:lnTo>
                  <a:lnTo>
                    <a:pt x="1946" y="2134"/>
                  </a:lnTo>
                  <a:lnTo>
                    <a:pt x="1972" y="2121"/>
                  </a:lnTo>
                  <a:lnTo>
                    <a:pt x="1980" y="2118"/>
                  </a:lnTo>
                  <a:lnTo>
                    <a:pt x="1996" y="2110"/>
                  </a:lnTo>
                  <a:lnTo>
                    <a:pt x="2007" y="2104"/>
                  </a:lnTo>
                  <a:lnTo>
                    <a:pt x="2019" y="2095"/>
                  </a:lnTo>
                  <a:lnTo>
                    <a:pt x="2034" y="2086"/>
                  </a:lnTo>
                  <a:lnTo>
                    <a:pt x="2047" y="2075"/>
                  </a:lnTo>
                  <a:lnTo>
                    <a:pt x="2061" y="2063"/>
                  </a:lnTo>
                  <a:lnTo>
                    <a:pt x="2075" y="2050"/>
                  </a:lnTo>
                  <a:lnTo>
                    <a:pt x="2087" y="2034"/>
                  </a:lnTo>
                  <a:lnTo>
                    <a:pt x="2098" y="2018"/>
                  </a:lnTo>
                  <a:lnTo>
                    <a:pt x="2103" y="2009"/>
                  </a:lnTo>
                  <a:lnTo>
                    <a:pt x="2108" y="2000"/>
                  </a:lnTo>
                  <a:lnTo>
                    <a:pt x="2112" y="1990"/>
                  </a:lnTo>
                  <a:lnTo>
                    <a:pt x="2115" y="1980"/>
                  </a:lnTo>
                  <a:lnTo>
                    <a:pt x="2118" y="1970"/>
                  </a:lnTo>
                  <a:lnTo>
                    <a:pt x="2120" y="1960"/>
                  </a:lnTo>
                  <a:lnTo>
                    <a:pt x="2122" y="1949"/>
                  </a:lnTo>
                  <a:lnTo>
                    <a:pt x="2122" y="1937"/>
                  </a:lnTo>
                  <a:lnTo>
                    <a:pt x="2122" y="1887"/>
                  </a:lnTo>
                  <a:lnTo>
                    <a:pt x="2120" y="1831"/>
                  </a:lnTo>
                  <a:lnTo>
                    <a:pt x="2118" y="1773"/>
                  </a:lnTo>
                  <a:lnTo>
                    <a:pt x="2117" y="1718"/>
                  </a:lnTo>
                  <a:lnTo>
                    <a:pt x="2115" y="1668"/>
                  </a:lnTo>
                  <a:lnTo>
                    <a:pt x="2114" y="1628"/>
                  </a:lnTo>
                  <a:lnTo>
                    <a:pt x="2113" y="1601"/>
                  </a:lnTo>
                  <a:lnTo>
                    <a:pt x="2112" y="1591"/>
                  </a:lnTo>
                  <a:lnTo>
                    <a:pt x="2113" y="1584"/>
                  </a:lnTo>
                  <a:lnTo>
                    <a:pt x="2115" y="1565"/>
                  </a:lnTo>
                  <a:lnTo>
                    <a:pt x="2118" y="1552"/>
                  </a:lnTo>
                  <a:lnTo>
                    <a:pt x="2124" y="1539"/>
                  </a:lnTo>
                  <a:lnTo>
                    <a:pt x="2131" y="1523"/>
                  </a:lnTo>
                  <a:lnTo>
                    <a:pt x="2140" y="1507"/>
                  </a:lnTo>
                  <a:lnTo>
                    <a:pt x="2145" y="1500"/>
                  </a:lnTo>
                  <a:lnTo>
                    <a:pt x="2151" y="1492"/>
                  </a:lnTo>
                  <a:lnTo>
                    <a:pt x="2158" y="1485"/>
                  </a:lnTo>
                  <a:lnTo>
                    <a:pt x="2166" y="1478"/>
                  </a:lnTo>
                  <a:lnTo>
                    <a:pt x="2175" y="1469"/>
                  </a:lnTo>
                  <a:lnTo>
                    <a:pt x="2184" y="1463"/>
                  </a:lnTo>
                  <a:lnTo>
                    <a:pt x="2195" y="1456"/>
                  </a:lnTo>
                  <a:lnTo>
                    <a:pt x="2206" y="1451"/>
                  </a:lnTo>
                  <a:lnTo>
                    <a:pt x="2218" y="1445"/>
                  </a:lnTo>
                  <a:lnTo>
                    <a:pt x="2232" y="1440"/>
                  </a:lnTo>
                  <a:lnTo>
                    <a:pt x="2247" y="1436"/>
                  </a:lnTo>
                  <a:lnTo>
                    <a:pt x="2262" y="1432"/>
                  </a:lnTo>
                  <a:lnTo>
                    <a:pt x="2279" y="1430"/>
                  </a:lnTo>
                  <a:lnTo>
                    <a:pt x="2297" y="1428"/>
                  </a:lnTo>
                  <a:lnTo>
                    <a:pt x="2317" y="1426"/>
                  </a:lnTo>
                  <a:lnTo>
                    <a:pt x="2338" y="1426"/>
                  </a:lnTo>
                  <a:lnTo>
                    <a:pt x="2345" y="1426"/>
                  </a:lnTo>
                  <a:lnTo>
                    <a:pt x="2354" y="1424"/>
                  </a:lnTo>
                  <a:lnTo>
                    <a:pt x="2363" y="1420"/>
                  </a:lnTo>
                  <a:lnTo>
                    <a:pt x="2373" y="1416"/>
                  </a:lnTo>
                  <a:lnTo>
                    <a:pt x="2381" y="1412"/>
                  </a:lnTo>
                  <a:lnTo>
                    <a:pt x="2388" y="1407"/>
                  </a:lnTo>
                  <a:lnTo>
                    <a:pt x="2394" y="1402"/>
                  </a:lnTo>
                  <a:lnTo>
                    <a:pt x="2397" y="1396"/>
                  </a:lnTo>
                  <a:lnTo>
                    <a:pt x="2398" y="1393"/>
                  </a:lnTo>
                  <a:lnTo>
                    <a:pt x="2398" y="1390"/>
                  </a:lnTo>
                  <a:lnTo>
                    <a:pt x="2397" y="1387"/>
                  </a:lnTo>
                  <a:lnTo>
                    <a:pt x="2396" y="1384"/>
                  </a:lnTo>
                  <a:lnTo>
                    <a:pt x="2393" y="1382"/>
                  </a:lnTo>
                  <a:lnTo>
                    <a:pt x="2390" y="1379"/>
                  </a:lnTo>
                  <a:lnTo>
                    <a:pt x="2385" y="1376"/>
                  </a:lnTo>
                  <a:lnTo>
                    <a:pt x="2379" y="1374"/>
                  </a:lnTo>
                  <a:lnTo>
                    <a:pt x="2363" y="1368"/>
                  </a:lnTo>
                  <a:lnTo>
                    <a:pt x="2343" y="1364"/>
                  </a:lnTo>
                  <a:lnTo>
                    <a:pt x="2317" y="1361"/>
                  </a:lnTo>
                  <a:lnTo>
                    <a:pt x="2283" y="1359"/>
                  </a:lnTo>
                  <a:lnTo>
                    <a:pt x="2195" y="1356"/>
                  </a:lnTo>
                  <a:lnTo>
                    <a:pt x="2095" y="1355"/>
                  </a:lnTo>
                  <a:lnTo>
                    <a:pt x="1989" y="1355"/>
                  </a:lnTo>
                  <a:lnTo>
                    <a:pt x="1886" y="1356"/>
                  </a:lnTo>
                  <a:lnTo>
                    <a:pt x="1792" y="1357"/>
                  </a:lnTo>
                  <a:lnTo>
                    <a:pt x="1715" y="1358"/>
                  </a:lnTo>
                  <a:lnTo>
                    <a:pt x="1663" y="1359"/>
                  </a:lnTo>
                  <a:lnTo>
                    <a:pt x="1645" y="1359"/>
                  </a:lnTo>
                  <a:lnTo>
                    <a:pt x="1636" y="1360"/>
                  </a:lnTo>
                  <a:lnTo>
                    <a:pt x="1611" y="1363"/>
                  </a:lnTo>
                  <a:lnTo>
                    <a:pt x="1597" y="1365"/>
                  </a:lnTo>
                  <a:lnTo>
                    <a:pt x="1581" y="1368"/>
                  </a:lnTo>
                  <a:lnTo>
                    <a:pt x="1566" y="1373"/>
                  </a:lnTo>
                  <a:lnTo>
                    <a:pt x="1552" y="1377"/>
                  </a:lnTo>
                  <a:lnTo>
                    <a:pt x="1540" y="1381"/>
                  </a:lnTo>
                  <a:lnTo>
                    <a:pt x="1531" y="1387"/>
                  </a:lnTo>
                  <a:lnTo>
                    <a:pt x="1528" y="1390"/>
                  </a:lnTo>
                  <a:lnTo>
                    <a:pt x="1526" y="1393"/>
                  </a:lnTo>
                  <a:lnTo>
                    <a:pt x="1525" y="1396"/>
                  </a:lnTo>
                  <a:lnTo>
                    <a:pt x="1526" y="1400"/>
                  </a:lnTo>
                  <a:lnTo>
                    <a:pt x="1528" y="1403"/>
                  </a:lnTo>
                  <a:lnTo>
                    <a:pt x="1531" y="1407"/>
                  </a:lnTo>
                  <a:lnTo>
                    <a:pt x="1537" y="1411"/>
                  </a:lnTo>
                  <a:lnTo>
                    <a:pt x="1544" y="1415"/>
                  </a:lnTo>
                  <a:lnTo>
                    <a:pt x="1553" y="1420"/>
                  </a:lnTo>
                  <a:lnTo>
                    <a:pt x="1564" y="1425"/>
                  </a:lnTo>
                  <a:lnTo>
                    <a:pt x="1577" y="1430"/>
                  </a:lnTo>
                  <a:lnTo>
                    <a:pt x="1593" y="1435"/>
                  </a:lnTo>
                  <a:lnTo>
                    <a:pt x="1610" y="1439"/>
                  </a:lnTo>
                  <a:lnTo>
                    <a:pt x="1628" y="1442"/>
                  </a:lnTo>
                  <a:lnTo>
                    <a:pt x="1649" y="1444"/>
                  </a:lnTo>
                  <a:lnTo>
                    <a:pt x="1670" y="1446"/>
                  </a:lnTo>
                  <a:lnTo>
                    <a:pt x="1692" y="1448"/>
                  </a:lnTo>
                  <a:lnTo>
                    <a:pt x="1714" y="1450"/>
                  </a:lnTo>
                  <a:lnTo>
                    <a:pt x="1736" y="1453"/>
                  </a:lnTo>
                  <a:lnTo>
                    <a:pt x="1758" y="1457"/>
                  </a:lnTo>
                  <a:lnTo>
                    <a:pt x="1768" y="1460"/>
                  </a:lnTo>
                  <a:lnTo>
                    <a:pt x="1778" y="1463"/>
                  </a:lnTo>
                  <a:lnTo>
                    <a:pt x="1788" y="1467"/>
                  </a:lnTo>
                  <a:lnTo>
                    <a:pt x="1798" y="1472"/>
                  </a:lnTo>
                  <a:lnTo>
                    <a:pt x="1806" y="1478"/>
                  </a:lnTo>
                  <a:lnTo>
                    <a:pt x="1815" y="1483"/>
                  </a:lnTo>
                  <a:lnTo>
                    <a:pt x="1823" y="1490"/>
                  </a:lnTo>
                  <a:lnTo>
                    <a:pt x="1831" y="1497"/>
                  </a:lnTo>
                  <a:lnTo>
                    <a:pt x="1837" y="1505"/>
                  </a:lnTo>
                  <a:lnTo>
                    <a:pt x="1843" y="1514"/>
                  </a:lnTo>
                  <a:lnTo>
                    <a:pt x="1849" y="1524"/>
                  </a:lnTo>
                  <a:lnTo>
                    <a:pt x="1853" y="1536"/>
                  </a:lnTo>
                  <a:lnTo>
                    <a:pt x="1857" y="1548"/>
                  </a:lnTo>
                  <a:lnTo>
                    <a:pt x="1860" y="1561"/>
                  </a:lnTo>
                  <a:lnTo>
                    <a:pt x="1862" y="1575"/>
                  </a:lnTo>
                  <a:lnTo>
                    <a:pt x="1863" y="1591"/>
                  </a:lnTo>
                  <a:lnTo>
                    <a:pt x="1865" y="1649"/>
                  </a:lnTo>
                  <a:lnTo>
                    <a:pt x="1865" y="1701"/>
                  </a:lnTo>
                  <a:lnTo>
                    <a:pt x="1864" y="1748"/>
                  </a:lnTo>
                  <a:lnTo>
                    <a:pt x="1862" y="1788"/>
                  </a:lnTo>
                  <a:lnTo>
                    <a:pt x="1861" y="1820"/>
                  </a:lnTo>
                  <a:lnTo>
                    <a:pt x="1859" y="1845"/>
                  </a:lnTo>
                  <a:lnTo>
                    <a:pt x="1858" y="1860"/>
                  </a:lnTo>
                  <a:lnTo>
                    <a:pt x="1857" y="1865"/>
                  </a:lnTo>
                  <a:lnTo>
                    <a:pt x="1857" y="1867"/>
                  </a:lnTo>
                  <a:lnTo>
                    <a:pt x="1857" y="1874"/>
                  </a:lnTo>
                  <a:lnTo>
                    <a:pt x="1854" y="1884"/>
                  </a:lnTo>
                  <a:lnTo>
                    <a:pt x="1848" y="1900"/>
                  </a:lnTo>
                  <a:lnTo>
                    <a:pt x="1844" y="1909"/>
                  </a:lnTo>
                  <a:lnTo>
                    <a:pt x="1839" y="1919"/>
                  </a:lnTo>
                  <a:lnTo>
                    <a:pt x="1832" y="1930"/>
                  </a:lnTo>
                  <a:lnTo>
                    <a:pt x="1823" y="1943"/>
                  </a:lnTo>
                  <a:lnTo>
                    <a:pt x="1813" y="1956"/>
                  </a:lnTo>
                  <a:lnTo>
                    <a:pt x="1802" y="1969"/>
                  </a:lnTo>
                  <a:lnTo>
                    <a:pt x="1788" y="1984"/>
                  </a:lnTo>
                  <a:lnTo>
                    <a:pt x="1772" y="2001"/>
                  </a:lnTo>
                  <a:lnTo>
                    <a:pt x="1762" y="2009"/>
                  </a:lnTo>
                  <a:lnTo>
                    <a:pt x="1750" y="2018"/>
                  </a:lnTo>
                  <a:lnTo>
                    <a:pt x="1734" y="2028"/>
                  </a:lnTo>
                  <a:lnTo>
                    <a:pt x="1715" y="2038"/>
                  </a:lnTo>
                  <a:lnTo>
                    <a:pt x="1693" y="2049"/>
                  </a:lnTo>
                  <a:lnTo>
                    <a:pt x="1669" y="2060"/>
                  </a:lnTo>
                  <a:lnTo>
                    <a:pt x="1643" y="2070"/>
                  </a:lnTo>
                  <a:lnTo>
                    <a:pt x="1613" y="2081"/>
                  </a:lnTo>
                  <a:lnTo>
                    <a:pt x="1582" y="2091"/>
                  </a:lnTo>
                  <a:lnTo>
                    <a:pt x="1549" y="2101"/>
                  </a:lnTo>
                  <a:lnTo>
                    <a:pt x="1514" y="2110"/>
                  </a:lnTo>
                  <a:lnTo>
                    <a:pt x="1477" y="2118"/>
                  </a:lnTo>
                  <a:lnTo>
                    <a:pt x="1439" y="2125"/>
                  </a:lnTo>
                  <a:lnTo>
                    <a:pt x="1398" y="2131"/>
                  </a:lnTo>
                  <a:lnTo>
                    <a:pt x="1357" y="2136"/>
                  </a:lnTo>
                  <a:lnTo>
                    <a:pt x="1314" y="2139"/>
                  </a:lnTo>
                  <a:lnTo>
                    <a:pt x="1270" y="2141"/>
                  </a:lnTo>
                  <a:lnTo>
                    <a:pt x="1225" y="2141"/>
                  </a:lnTo>
                  <a:lnTo>
                    <a:pt x="1179" y="2139"/>
                  </a:lnTo>
                  <a:lnTo>
                    <a:pt x="1133" y="2135"/>
                  </a:lnTo>
                  <a:lnTo>
                    <a:pt x="1086" y="2129"/>
                  </a:lnTo>
                  <a:lnTo>
                    <a:pt x="1038" y="2121"/>
                  </a:lnTo>
                  <a:lnTo>
                    <a:pt x="991" y="2110"/>
                  </a:lnTo>
                  <a:lnTo>
                    <a:pt x="943" y="2097"/>
                  </a:lnTo>
                  <a:lnTo>
                    <a:pt x="895" y="2079"/>
                  </a:lnTo>
                  <a:lnTo>
                    <a:pt x="847" y="2060"/>
                  </a:lnTo>
                  <a:lnTo>
                    <a:pt x="800" y="2037"/>
                  </a:lnTo>
                  <a:lnTo>
                    <a:pt x="753" y="2012"/>
                  </a:lnTo>
                  <a:lnTo>
                    <a:pt x="706" y="1982"/>
                  </a:lnTo>
                  <a:lnTo>
                    <a:pt x="661" y="1949"/>
                  </a:lnTo>
                  <a:lnTo>
                    <a:pt x="616" y="1912"/>
                  </a:lnTo>
                  <a:lnTo>
                    <a:pt x="572" y="1871"/>
                  </a:lnTo>
                  <a:lnTo>
                    <a:pt x="555" y="1855"/>
                  </a:lnTo>
                  <a:lnTo>
                    <a:pt x="540" y="1836"/>
                  </a:lnTo>
                  <a:lnTo>
                    <a:pt x="523" y="1814"/>
                  </a:lnTo>
                  <a:lnTo>
                    <a:pt x="505" y="1791"/>
                  </a:lnTo>
                  <a:lnTo>
                    <a:pt x="488" y="1764"/>
                  </a:lnTo>
                  <a:lnTo>
                    <a:pt x="470" y="1736"/>
                  </a:lnTo>
                  <a:lnTo>
                    <a:pt x="452" y="1705"/>
                  </a:lnTo>
                  <a:lnTo>
                    <a:pt x="435" y="1671"/>
                  </a:lnTo>
                  <a:lnTo>
                    <a:pt x="418" y="1637"/>
                  </a:lnTo>
                  <a:lnTo>
                    <a:pt x="400" y="1601"/>
                  </a:lnTo>
                  <a:lnTo>
                    <a:pt x="384" y="1562"/>
                  </a:lnTo>
                  <a:lnTo>
                    <a:pt x="369" y="1522"/>
                  </a:lnTo>
                  <a:lnTo>
                    <a:pt x="353" y="1482"/>
                  </a:lnTo>
                  <a:lnTo>
                    <a:pt x="340" y="1440"/>
                  </a:lnTo>
                  <a:lnTo>
                    <a:pt x="327" y="1396"/>
                  </a:lnTo>
                  <a:lnTo>
                    <a:pt x="315" y="1351"/>
                  </a:lnTo>
                  <a:lnTo>
                    <a:pt x="305" y="1306"/>
                  </a:lnTo>
                  <a:lnTo>
                    <a:pt x="297" y="1259"/>
                  </a:lnTo>
                  <a:lnTo>
                    <a:pt x="290" y="1212"/>
                  </a:lnTo>
                  <a:lnTo>
                    <a:pt x="285" y="1166"/>
                  </a:lnTo>
                  <a:lnTo>
                    <a:pt x="282" y="1118"/>
                  </a:lnTo>
                  <a:lnTo>
                    <a:pt x="281" y="1070"/>
                  </a:lnTo>
                  <a:lnTo>
                    <a:pt x="283" y="1021"/>
                  </a:lnTo>
                  <a:lnTo>
                    <a:pt x="287" y="973"/>
                  </a:lnTo>
                  <a:lnTo>
                    <a:pt x="293" y="925"/>
                  </a:lnTo>
                  <a:lnTo>
                    <a:pt x="302" y="876"/>
                  </a:lnTo>
                  <a:lnTo>
                    <a:pt x="314" y="828"/>
                  </a:lnTo>
                  <a:lnTo>
                    <a:pt x="330" y="781"/>
                  </a:lnTo>
                  <a:lnTo>
                    <a:pt x="347" y="734"/>
                  </a:lnTo>
                  <a:lnTo>
                    <a:pt x="369" y="688"/>
                  </a:lnTo>
                  <a:lnTo>
                    <a:pt x="394" y="642"/>
                  </a:lnTo>
                  <a:lnTo>
                    <a:pt x="423" y="599"/>
                  </a:lnTo>
                  <a:lnTo>
                    <a:pt x="440" y="573"/>
                  </a:lnTo>
                  <a:lnTo>
                    <a:pt x="459" y="549"/>
                  </a:lnTo>
                  <a:lnTo>
                    <a:pt x="479" y="524"/>
                  </a:lnTo>
                  <a:lnTo>
                    <a:pt x="499" y="502"/>
                  </a:lnTo>
                  <a:lnTo>
                    <a:pt x="521" y="478"/>
                  </a:lnTo>
                  <a:lnTo>
                    <a:pt x="543" y="457"/>
                  </a:lnTo>
                  <a:lnTo>
                    <a:pt x="566" y="435"/>
                  </a:lnTo>
                  <a:lnTo>
                    <a:pt x="589" y="415"/>
                  </a:lnTo>
                  <a:lnTo>
                    <a:pt x="615" y="396"/>
                  </a:lnTo>
                  <a:lnTo>
                    <a:pt x="639" y="376"/>
                  </a:lnTo>
                  <a:lnTo>
                    <a:pt x="666" y="359"/>
                  </a:lnTo>
                  <a:lnTo>
                    <a:pt x="693" y="342"/>
                  </a:lnTo>
                  <a:lnTo>
                    <a:pt x="721" y="324"/>
                  </a:lnTo>
                  <a:lnTo>
                    <a:pt x="749" y="309"/>
                  </a:lnTo>
                  <a:lnTo>
                    <a:pt x="779" y="294"/>
                  </a:lnTo>
                  <a:lnTo>
                    <a:pt x="809" y="280"/>
                  </a:lnTo>
                  <a:lnTo>
                    <a:pt x="839" y="267"/>
                  </a:lnTo>
                  <a:lnTo>
                    <a:pt x="872" y="255"/>
                  </a:lnTo>
                  <a:lnTo>
                    <a:pt x="904" y="244"/>
                  </a:lnTo>
                  <a:lnTo>
                    <a:pt x="937" y="232"/>
                  </a:lnTo>
                  <a:lnTo>
                    <a:pt x="972" y="223"/>
                  </a:lnTo>
                  <a:lnTo>
                    <a:pt x="1007" y="214"/>
                  </a:lnTo>
                  <a:lnTo>
                    <a:pt x="1042" y="207"/>
                  </a:lnTo>
                  <a:lnTo>
                    <a:pt x="1078" y="200"/>
                  </a:lnTo>
                  <a:lnTo>
                    <a:pt x="1116" y="195"/>
                  </a:lnTo>
                  <a:lnTo>
                    <a:pt x="1154" y="190"/>
                  </a:lnTo>
                  <a:lnTo>
                    <a:pt x="1192" y="186"/>
                  </a:lnTo>
                  <a:lnTo>
                    <a:pt x="1232" y="184"/>
                  </a:lnTo>
                  <a:lnTo>
                    <a:pt x="1272" y="182"/>
                  </a:lnTo>
                  <a:lnTo>
                    <a:pt x="1314" y="180"/>
                  </a:lnTo>
                  <a:lnTo>
                    <a:pt x="1356" y="182"/>
                  </a:lnTo>
                  <a:lnTo>
                    <a:pt x="1398" y="183"/>
                  </a:lnTo>
                  <a:lnTo>
                    <a:pt x="1486" y="187"/>
                  </a:lnTo>
                  <a:lnTo>
                    <a:pt x="1578" y="194"/>
                  </a:lnTo>
                  <a:lnTo>
                    <a:pt x="1624" y="198"/>
                  </a:lnTo>
                  <a:lnTo>
                    <a:pt x="1668" y="205"/>
                  </a:lnTo>
                  <a:lnTo>
                    <a:pt x="1691" y="209"/>
                  </a:lnTo>
                  <a:lnTo>
                    <a:pt x="1712" y="213"/>
                  </a:lnTo>
                  <a:lnTo>
                    <a:pt x="1734" y="218"/>
                  </a:lnTo>
                  <a:lnTo>
                    <a:pt x="1754" y="224"/>
                  </a:lnTo>
                  <a:lnTo>
                    <a:pt x="1773" y="230"/>
                  </a:lnTo>
                  <a:lnTo>
                    <a:pt x="1793" y="238"/>
                  </a:lnTo>
                  <a:lnTo>
                    <a:pt x="1811" y="246"/>
                  </a:lnTo>
                  <a:lnTo>
                    <a:pt x="1830" y="255"/>
                  </a:lnTo>
                  <a:lnTo>
                    <a:pt x="1846" y="265"/>
                  </a:lnTo>
                  <a:lnTo>
                    <a:pt x="1862" y="275"/>
                  </a:lnTo>
                  <a:lnTo>
                    <a:pt x="1876" y="288"/>
                  </a:lnTo>
                  <a:lnTo>
                    <a:pt x="1891" y="300"/>
                  </a:lnTo>
                  <a:lnTo>
                    <a:pt x="1904" y="314"/>
                  </a:lnTo>
                  <a:lnTo>
                    <a:pt x="1915" y="328"/>
                  </a:lnTo>
                  <a:lnTo>
                    <a:pt x="1925" y="345"/>
                  </a:lnTo>
                  <a:lnTo>
                    <a:pt x="1935" y="362"/>
                  </a:lnTo>
                  <a:lnTo>
                    <a:pt x="1942" y="380"/>
                  </a:lnTo>
                  <a:lnTo>
                    <a:pt x="1948" y="401"/>
                  </a:lnTo>
                  <a:lnTo>
                    <a:pt x="1953" y="422"/>
                  </a:lnTo>
                  <a:lnTo>
                    <a:pt x="1956" y="445"/>
                  </a:lnTo>
                  <a:lnTo>
                    <a:pt x="1959" y="475"/>
                  </a:lnTo>
                  <a:lnTo>
                    <a:pt x="1963" y="508"/>
                  </a:lnTo>
                  <a:lnTo>
                    <a:pt x="1969" y="541"/>
                  </a:lnTo>
                  <a:lnTo>
                    <a:pt x="1974" y="574"/>
                  </a:lnTo>
                  <a:lnTo>
                    <a:pt x="1980" y="603"/>
                  </a:lnTo>
                  <a:lnTo>
                    <a:pt x="1984" y="626"/>
                  </a:lnTo>
                  <a:lnTo>
                    <a:pt x="1987" y="641"/>
                  </a:lnTo>
                  <a:lnTo>
                    <a:pt x="1988" y="648"/>
                  </a:lnTo>
                  <a:close/>
                  <a:moveTo>
                    <a:pt x="2390" y="68"/>
                  </a:moveTo>
                  <a:lnTo>
                    <a:pt x="2387" y="70"/>
                  </a:lnTo>
                  <a:lnTo>
                    <a:pt x="2380" y="77"/>
                  </a:lnTo>
                  <a:lnTo>
                    <a:pt x="2376" y="82"/>
                  </a:lnTo>
                  <a:lnTo>
                    <a:pt x="2372" y="87"/>
                  </a:lnTo>
                  <a:lnTo>
                    <a:pt x="2369" y="93"/>
                  </a:lnTo>
                  <a:lnTo>
                    <a:pt x="2368" y="99"/>
                  </a:lnTo>
                  <a:lnTo>
                    <a:pt x="2367" y="103"/>
                  </a:lnTo>
                  <a:lnTo>
                    <a:pt x="2367" y="106"/>
                  </a:lnTo>
                  <a:lnTo>
                    <a:pt x="2368" y="110"/>
                  </a:lnTo>
                  <a:lnTo>
                    <a:pt x="2369" y="114"/>
                  </a:lnTo>
                  <a:lnTo>
                    <a:pt x="2371" y="118"/>
                  </a:lnTo>
                  <a:lnTo>
                    <a:pt x="2374" y="122"/>
                  </a:lnTo>
                  <a:lnTo>
                    <a:pt x="2377" y="126"/>
                  </a:lnTo>
                  <a:lnTo>
                    <a:pt x="2381" y="131"/>
                  </a:lnTo>
                  <a:lnTo>
                    <a:pt x="2386" y="135"/>
                  </a:lnTo>
                  <a:lnTo>
                    <a:pt x="2392" y="139"/>
                  </a:lnTo>
                  <a:lnTo>
                    <a:pt x="2399" y="143"/>
                  </a:lnTo>
                  <a:lnTo>
                    <a:pt x="2406" y="148"/>
                  </a:lnTo>
                  <a:lnTo>
                    <a:pt x="2426" y="156"/>
                  </a:lnTo>
                  <a:lnTo>
                    <a:pt x="2449" y="165"/>
                  </a:lnTo>
                  <a:lnTo>
                    <a:pt x="2473" y="171"/>
                  </a:lnTo>
                  <a:lnTo>
                    <a:pt x="2496" y="177"/>
                  </a:lnTo>
                  <a:lnTo>
                    <a:pt x="2519" y="183"/>
                  </a:lnTo>
                  <a:lnTo>
                    <a:pt x="2540" y="187"/>
                  </a:lnTo>
                  <a:lnTo>
                    <a:pt x="2562" y="192"/>
                  </a:lnTo>
                  <a:lnTo>
                    <a:pt x="2582" y="198"/>
                  </a:lnTo>
                  <a:lnTo>
                    <a:pt x="2592" y="202"/>
                  </a:lnTo>
                  <a:lnTo>
                    <a:pt x="2601" y="205"/>
                  </a:lnTo>
                  <a:lnTo>
                    <a:pt x="2611" y="210"/>
                  </a:lnTo>
                  <a:lnTo>
                    <a:pt x="2620" y="214"/>
                  </a:lnTo>
                  <a:lnTo>
                    <a:pt x="2628" y="220"/>
                  </a:lnTo>
                  <a:lnTo>
                    <a:pt x="2636" y="226"/>
                  </a:lnTo>
                  <a:lnTo>
                    <a:pt x="2643" y="234"/>
                  </a:lnTo>
                  <a:lnTo>
                    <a:pt x="2650" y="241"/>
                  </a:lnTo>
                  <a:lnTo>
                    <a:pt x="2658" y="250"/>
                  </a:lnTo>
                  <a:lnTo>
                    <a:pt x="2664" y="259"/>
                  </a:lnTo>
                  <a:lnTo>
                    <a:pt x="2670" y="269"/>
                  </a:lnTo>
                  <a:lnTo>
                    <a:pt x="2675" y="281"/>
                  </a:lnTo>
                  <a:lnTo>
                    <a:pt x="2679" y="294"/>
                  </a:lnTo>
                  <a:lnTo>
                    <a:pt x="2683" y="308"/>
                  </a:lnTo>
                  <a:lnTo>
                    <a:pt x="2687" y="323"/>
                  </a:lnTo>
                  <a:lnTo>
                    <a:pt x="2690" y="340"/>
                  </a:lnTo>
                  <a:lnTo>
                    <a:pt x="2692" y="358"/>
                  </a:lnTo>
                  <a:lnTo>
                    <a:pt x="2694" y="377"/>
                  </a:lnTo>
                  <a:lnTo>
                    <a:pt x="2695" y="398"/>
                  </a:lnTo>
                  <a:lnTo>
                    <a:pt x="2695" y="420"/>
                  </a:lnTo>
                  <a:lnTo>
                    <a:pt x="2695" y="479"/>
                  </a:lnTo>
                  <a:lnTo>
                    <a:pt x="2695" y="561"/>
                  </a:lnTo>
                  <a:lnTo>
                    <a:pt x="2695" y="661"/>
                  </a:lnTo>
                  <a:lnTo>
                    <a:pt x="2694" y="776"/>
                  </a:lnTo>
                  <a:lnTo>
                    <a:pt x="2694" y="902"/>
                  </a:lnTo>
                  <a:lnTo>
                    <a:pt x="2693" y="1036"/>
                  </a:lnTo>
                  <a:lnTo>
                    <a:pt x="2693" y="1175"/>
                  </a:lnTo>
                  <a:lnTo>
                    <a:pt x="2692" y="1313"/>
                  </a:lnTo>
                  <a:lnTo>
                    <a:pt x="2692" y="1449"/>
                  </a:lnTo>
                  <a:lnTo>
                    <a:pt x="2691" y="1579"/>
                  </a:lnTo>
                  <a:lnTo>
                    <a:pt x="2691" y="1698"/>
                  </a:lnTo>
                  <a:lnTo>
                    <a:pt x="2691" y="1804"/>
                  </a:lnTo>
                  <a:lnTo>
                    <a:pt x="2690" y="1893"/>
                  </a:lnTo>
                  <a:lnTo>
                    <a:pt x="2690" y="1960"/>
                  </a:lnTo>
                  <a:lnTo>
                    <a:pt x="2690" y="2004"/>
                  </a:lnTo>
                  <a:lnTo>
                    <a:pt x="2690" y="2019"/>
                  </a:lnTo>
                  <a:lnTo>
                    <a:pt x="2690" y="2024"/>
                  </a:lnTo>
                  <a:lnTo>
                    <a:pt x="2690" y="2039"/>
                  </a:lnTo>
                  <a:lnTo>
                    <a:pt x="2688" y="2051"/>
                  </a:lnTo>
                  <a:lnTo>
                    <a:pt x="2684" y="2062"/>
                  </a:lnTo>
                  <a:lnTo>
                    <a:pt x="2681" y="2068"/>
                  </a:lnTo>
                  <a:lnTo>
                    <a:pt x="2678" y="2074"/>
                  </a:lnTo>
                  <a:lnTo>
                    <a:pt x="2674" y="2081"/>
                  </a:lnTo>
                  <a:lnTo>
                    <a:pt x="2669" y="2087"/>
                  </a:lnTo>
                  <a:lnTo>
                    <a:pt x="2663" y="2094"/>
                  </a:lnTo>
                  <a:lnTo>
                    <a:pt x="2656" y="2101"/>
                  </a:lnTo>
                  <a:lnTo>
                    <a:pt x="2649" y="2108"/>
                  </a:lnTo>
                  <a:lnTo>
                    <a:pt x="2640" y="2114"/>
                  </a:lnTo>
                  <a:lnTo>
                    <a:pt x="2631" y="2120"/>
                  </a:lnTo>
                  <a:lnTo>
                    <a:pt x="2620" y="2126"/>
                  </a:lnTo>
                  <a:lnTo>
                    <a:pt x="2607" y="2132"/>
                  </a:lnTo>
                  <a:lnTo>
                    <a:pt x="2594" y="2137"/>
                  </a:lnTo>
                  <a:lnTo>
                    <a:pt x="2580" y="2143"/>
                  </a:lnTo>
                  <a:lnTo>
                    <a:pt x="2565" y="2147"/>
                  </a:lnTo>
                  <a:lnTo>
                    <a:pt x="2547" y="2153"/>
                  </a:lnTo>
                  <a:lnTo>
                    <a:pt x="2528" y="2156"/>
                  </a:lnTo>
                  <a:lnTo>
                    <a:pt x="2507" y="2160"/>
                  </a:lnTo>
                  <a:lnTo>
                    <a:pt x="2485" y="2163"/>
                  </a:lnTo>
                  <a:lnTo>
                    <a:pt x="2461" y="2165"/>
                  </a:lnTo>
                  <a:lnTo>
                    <a:pt x="2436" y="2166"/>
                  </a:lnTo>
                  <a:lnTo>
                    <a:pt x="2426" y="2168"/>
                  </a:lnTo>
                  <a:lnTo>
                    <a:pt x="2416" y="2171"/>
                  </a:lnTo>
                  <a:lnTo>
                    <a:pt x="2405" y="2176"/>
                  </a:lnTo>
                  <a:lnTo>
                    <a:pt x="2395" y="2182"/>
                  </a:lnTo>
                  <a:lnTo>
                    <a:pt x="2387" y="2189"/>
                  </a:lnTo>
                  <a:lnTo>
                    <a:pt x="2380" y="2197"/>
                  </a:lnTo>
                  <a:lnTo>
                    <a:pt x="2377" y="2202"/>
                  </a:lnTo>
                  <a:lnTo>
                    <a:pt x="2375" y="2206"/>
                  </a:lnTo>
                  <a:lnTo>
                    <a:pt x="2374" y="2211"/>
                  </a:lnTo>
                  <a:lnTo>
                    <a:pt x="2373" y="2215"/>
                  </a:lnTo>
                  <a:lnTo>
                    <a:pt x="2373" y="2219"/>
                  </a:lnTo>
                  <a:lnTo>
                    <a:pt x="2374" y="2224"/>
                  </a:lnTo>
                  <a:lnTo>
                    <a:pt x="2376" y="2228"/>
                  </a:lnTo>
                  <a:lnTo>
                    <a:pt x="2378" y="2232"/>
                  </a:lnTo>
                  <a:lnTo>
                    <a:pt x="2382" y="2236"/>
                  </a:lnTo>
                  <a:lnTo>
                    <a:pt x="2387" y="2240"/>
                  </a:lnTo>
                  <a:lnTo>
                    <a:pt x="2392" y="2243"/>
                  </a:lnTo>
                  <a:lnTo>
                    <a:pt x="2399" y="2247"/>
                  </a:lnTo>
                  <a:lnTo>
                    <a:pt x="2407" y="2250"/>
                  </a:lnTo>
                  <a:lnTo>
                    <a:pt x="2418" y="2253"/>
                  </a:lnTo>
                  <a:lnTo>
                    <a:pt x="2428" y="2256"/>
                  </a:lnTo>
                  <a:lnTo>
                    <a:pt x="2440" y="2258"/>
                  </a:lnTo>
                  <a:lnTo>
                    <a:pt x="2454" y="2260"/>
                  </a:lnTo>
                  <a:lnTo>
                    <a:pt x="2470" y="2261"/>
                  </a:lnTo>
                  <a:lnTo>
                    <a:pt x="2486" y="2262"/>
                  </a:lnTo>
                  <a:lnTo>
                    <a:pt x="2505" y="2262"/>
                  </a:lnTo>
                  <a:lnTo>
                    <a:pt x="3762" y="2262"/>
                  </a:lnTo>
                  <a:lnTo>
                    <a:pt x="3764" y="2262"/>
                  </a:lnTo>
                  <a:lnTo>
                    <a:pt x="3771" y="2262"/>
                  </a:lnTo>
                  <a:lnTo>
                    <a:pt x="3775" y="2261"/>
                  </a:lnTo>
                  <a:lnTo>
                    <a:pt x="3780" y="2259"/>
                  </a:lnTo>
                  <a:lnTo>
                    <a:pt x="3786" y="2257"/>
                  </a:lnTo>
                  <a:lnTo>
                    <a:pt x="3791" y="2254"/>
                  </a:lnTo>
                  <a:lnTo>
                    <a:pt x="3796" y="2249"/>
                  </a:lnTo>
                  <a:lnTo>
                    <a:pt x="3802" y="2243"/>
                  </a:lnTo>
                  <a:lnTo>
                    <a:pt x="3807" y="2236"/>
                  </a:lnTo>
                  <a:lnTo>
                    <a:pt x="3812" y="2228"/>
                  </a:lnTo>
                  <a:lnTo>
                    <a:pt x="3816" y="2218"/>
                  </a:lnTo>
                  <a:lnTo>
                    <a:pt x="3820" y="2206"/>
                  </a:lnTo>
                  <a:lnTo>
                    <a:pt x="3823" y="2191"/>
                  </a:lnTo>
                  <a:lnTo>
                    <a:pt x="3826" y="2175"/>
                  </a:lnTo>
                  <a:lnTo>
                    <a:pt x="3829" y="2131"/>
                  </a:lnTo>
                  <a:lnTo>
                    <a:pt x="3831" y="2073"/>
                  </a:lnTo>
                  <a:lnTo>
                    <a:pt x="3831" y="2008"/>
                  </a:lnTo>
                  <a:lnTo>
                    <a:pt x="3831" y="1940"/>
                  </a:lnTo>
                  <a:lnTo>
                    <a:pt x="3831" y="1878"/>
                  </a:lnTo>
                  <a:lnTo>
                    <a:pt x="3830" y="1826"/>
                  </a:lnTo>
                  <a:lnTo>
                    <a:pt x="3830" y="1791"/>
                  </a:lnTo>
                  <a:lnTo>
                    <a:pt x="3830" y="1776"/>
                  </a:lnTo>
                  <a:lnTo>
                    <a:pt x="3827" y="1774"/>
                  </a:lnTo>
                  <a:lnTo>
                    <a:pt x="3823" y="1767"/>
                  </a:lnTo>
                  <a:lnTo>
                    <a:pt x="3820" y="1763"/>
                  </a:lnTo>
                  <a:lnTo>
                    <a:pt x="3816" y="1759"/>
                  </a:lnTo>
                  <a:lnTo>
                    <a:pt x="3812" y="1756"/>
                  </a:lnTo>
                  <a:lnTo>
                    <a:pt x="3807" y="1753"/>
                  </a:lnTo>
                  <a:lnTo>
                    <a:pt x="3802" y="1752"/>
                  </a:lnTo>
                  <a:lnTo>
                    <a:pt x="3797" y="1753"/>
                  </a:lnTo>
                  <a:lnTo>
                    <a:pt x="3791" y="1755"/>
                  </a:lnTo>
                  <a:lnTo>
                    <a:pt x="3785" y="1760"/>
                  </a:lnTo>
                  <a:lnTo>
                    <a:pt x="3777" y="1768"/>
                  </a:lnTo>
                  <a:lnTo>
                    <a:pt x="3770" y="1779"/>
                  </a:lnTo>
                  <a:lnTo>
                    <a:pt x="3763" y="1795"/>
                  </a:lnTo>
                  <a:lnTo>
                    <a:pt x="3756" y="1813"/>
                  </a:lnTo>
                  <a:lnTo>
                    <a:pt x="3750" y="1834"/>
                  </a:lnTo>
                  <a:lnTo>
                    <a:pt x="3744" y="1857"/>
                  </a:lnTo>
                  <a:lnTo>
                    <a:pt x="3740" y="1879"/>
                  </a:lnTo>
                  <a:lnTo>
                    <a:pt x="3735" y="1902"/>
                  </a:lnTo>
                  <a:lnTo>
                    <a:pt x="3731" y="1925"/>
                  </a:lnTo>
                  <a:lnTo>
                    <a:pt x="3724" y="1947"/>
                  </a:lnTo>
                  <a:lnTo>
                    <a:pt x="3717" y="1969"/>
                  </a:lnTo>
                  <a:lnTo>
                    <a:pt x="3709" y="1989"/>
                  </a:lnTo>
                  <a:lnTo>
                    <a:pt x="3704" y="2000"/>
                  </a:lnTo>
                  <a:lnTo>
                    <a:pt x="3698" y="2009"/>
                  </a:lnTo>
                  <a:lnTo>
                    <a:pt x="3692" y="2018"/>
                  </a:lnTo>
                  <a:lnTo>
                    <a:pt x="3685" y="2026"/>
                  </a:lnTo>
                  <a:lnTo>
                    <a:pt x="3676" y="2034"/>
                  </a:lnTo>
                  <a:lnTo>
                    <a:pt x="3667" y="2042"/>
                  </a:lnTo>
                  <a:lnTo>
                    <a:pt x="3658" y="2050"/>
                  </a:lnTo>
                  <a:lnTo>
                    <a:pt x="3647" y="2056"/>
                  </a:lnTo>
                  <a:lnTo>
                    <a:pt x="3635" y="2062"/>
                  </a:lnTo>
                  <a:lnTo>
                    <a:pt x="3621" y="2067"/>
                  </a:lnTo>
                  <a:lnTo>
                    <a:pt x="3607" y="2071"/>
                  </a:lnTo>
                  <a:lnTo>
                    <a:pt x="3592" y="2075"/>
                  </a:lnTo>
                  <a:lnTo>
                    <a:pt x="3575" y="2078"/>
                  </a:lnTo>
                  <a:lnTo>
                    <a:pt x="3557" y="2080"/>
                  </a:lnTo>
                  <a:lnTo>
                    <a:pt x="3538" y="2081"/>
                  </a:lnTo>
                  <a:lnTo>
                    <a:pt x="3516" y="2082"/>
                  </a:lnTo>
                  <a:lnTo>
                    <a:pt x="3456" y="2082"/>
                  </a:lnTo>
                  <a:lnTo>
                    <a:pt x="3398" y="2082"/>
                  </a:lnTo>
                  <a:lnTo>
                    <a:pt x="3341" y="2081"/>
                  </a:lnTo>
                  <a:lnTo>
                    <a:pt x="3287" y="2081"/>
                  </a:lnTo>
                  <a:lnTo>
                    <a:pt x="3237" y="2081"/>
                  </a:lnTo>
                  <a:lnTo>
                    <a:pt x="3191" y="2080"/>
                  </a:lnTo>
                  <a:lnTo>
                    <a:pt x="3152" y="2080"/>
                  </a:lnTo>
                  <a:lnTo>
                    <a:pt x="3118" y="2080"/>
                  </a:lnTo>
                  <a:lnTo>
                    <a:pt x="3087" y="2079"/>
                  </a:lnTo>
                  <a:lnTo>
                    <a:pt x="3060" y="2077"/>
                  </a:lnTo>
                  <a:lnTo>
                    <a:pt x="3036" y="2075"/>
                  </a:lnTo>
                  <a:lnTo>
                    <a:pt x="3015" y="2071"/>
                  </a:lnTo>
                  <a:lnTo>
                    <a:pt x="3006" y="2068"/>
                  </a:lnTo>
                  <a:lnTo>
                    <a:pt x="2996" y="2066"/>
                  </a:lnTo>
                  <a:lnTo>
                    <a:pt x="2988" y="2063"/>
                  </a:lnTo>
                  <a:lnTo>
                    <a:pt x="2981" y="2059"/>
                  </a:lnTo>
                  <a:lnTo>
                    <a:pt x="2974" y="2055"/>
                  </a:lnTo>
                  <a:lnTo>
                    <a:pt x="2968" y="2051"/>
                  </a:lnTo>
                  <a:lnTo>
                    <a:pt x="2962" y="2046"/>
                  </a:lnTo>
                  <a:lnTo>
                    <a:pt x="2957" y="2040"/>
                  </a:lnTo>
                  <a:lnTo>
                    <a:pt x="2953" y="2034"/>
                  </a:lnTo>
                  <a:lnTo>
                    <a:pt x="2948" y="2028"/>
                  </a:lnTo>
                  <a:lnTo>
                    <a:pt x="2944" y="2022"/>
                  </a:lnTo>
                  <a:lnTo>
                    <a:pt x="2941" y="2014"/>
                  </a:lnTo>
                  <a:lnTo>
                    <a:pt x="2935" y="1999"/>
                  </a:lnTo>
                  <a:lnTo>
                    <a:pt x="2931" y="1979"/>
                  </a:lnTo>
                  <a:lnTo>
                    <a:pt x="2929" y="1959"/>
                  </a:lnTo>
                  <a:lnTo>
                    <a:pt x="2927" y="1935"/>
                  </a:lnTo>
                  <a:lnTo>
                    <a:pt x="2926" y="1909"/>
                  </a:lnTo>
                  <a:lnTo>
                    <a:pt x="2926" y="1880"/>
                  </a:lnTo>
                  <a:lnTo>
                    <a:pt x="2926" y="1834"/>
                  </a:lnTo>
                  <a:lnTo>
                    <a:pt x="2926" y="1763"/>
                  </a:lnTo>
                  <a:lnTo>
                    <a:pt x="2926" y="1672"/>
                  </a:lnTo>
                  <a:lnTo>
                    <a:pt x="2926" y="1564"/>
                  </a:lnTo>
                  <a:lnTo>
                    <a:pt x="2926" y="1444"/>
                  </a:lnTo>
                  <a:lnTo>
                    <a:pt x="2926" y="1313"/>
                  </a:lnTo>
                  <a:lnTo>
                    <a:pt x="2926" y="1178"/>
                  </a:lnTo>
                  <a:lnTo>
                    <a:pt x="2926" y="1040"/>
                  </a:lnTo>
                  <a:lnTo>
                    <a:pt x="2926" y="904"/>
                  </a:lnTo>
                  <a:lnTo>
                    <a:pt x="2926" y="775"/>
                  </a:lnTo>
                  <a:lnTo>
                    <a:pt x="2926" y="655"/>
                  </a:lnTo>
                  <a:lnTo>
                    <a:pt x="2926" y="548"/>
                  </a:lnTo>
                  <a:lnTo>
                    <a:pt x="2926" y="459"/>
                  </a:lnTo>
                  <a:lnTo>
                    <a:pt x="2926" y="390"/>
                  </a:lnTo>
                  <a:lnTo>
                    <a:pt x="2926" y="346"/>
                  </a:lnTo>
                  <a:lnTo>
                    <a:pt x="2926" y="330"/>
                  </a:lnTo>
                  <a:lnTo>
                    <a:pt x="2927" y="323"/>
                  </a:lnTo>
                  <a:lnTo>
                    <a:pt x="2933" y="305"/>
                  </a:lnTo>
                  <a:lnTo>
                    <a:pt x="2938" y="293"/>
                  </a:lnTo>
                  <a:lnTo>
                    <a:pt x="2945" y="279"/>
                  </a:lnTo>
                  <a:lnTo>
                    <a:pt x="2955" y="264"/>
                  </a:lnTo>
                  <a:lnTo>
                    <a:pt x="2966" y="248"/>
                  </a:lnTo>
                  <a:lnTo>
                    <a:pt x="2973" y="241"/>
                  </a:lnTo>
                  <a:lnTo>
                    <a:pt x="2980" y="232"/>
                  </a:lnTo>
                  <a:lnTo>
                    <a:pt x="2988" y="224"/>
                  </a:lnTo>
                  <a:lnTo>
                    <a:pt x="2996" y="217"/>
                  </a:lnTo>
                  <a:lnTo>
                    <a:pt x="3007" y="209"/>
                  </a:lnTo>
                  <a:lnTo>
                    <a:pt x="3017" y="202"/>
                  </a:lnTo>
                  <a:lnTo>
                    <a:pt x="3028" y="195"/>
                  </a:lnTo>
                  <a:lnTo>
                    <a:pt x="3039" y="188"/>
                  </a:lnTo>
                  <a:lnTo>
                    <a:pt x="3053" y="182"/>
                  </a:lnTo>
                  <a:lnTo>
                    <a:pt x="3067" y="175"/>
                  </a:lnTo>
                  <a:lnTo>
                    <a:pt x="3081" y="170"/>
                  </a:lnTo>
                  <a:lnTo>
                    <a:pt x="3097" y="165"/>
                  </a:lnTo>
                  <a:lnTo>
                    <a:pt x="3114" y="161"/>
                  </a:lnTo>
                  <a:lnTo>
                    <a:pt x="3131" y="158"/>
                  </a:lnTo>
                  <a:lnTo>
                    <a:pt x="3151" y="155"/>
                  </a:lnTo>
                  <a:lnTo>
                    <a:pt x="3170" y="153"/>
                  </a:lnTo>
                  <a:lnTo>
                    <a:pt x="3184" y="151"/>
                  </a:lnTo>
                  <a:lnTo>
                    <a:pt x="3198" y="147"/>
                  </a:lnTo>
                  <a:lnTo>
                    <a:pt x="3209" y="143"/>
                  </a:lnTo>
                  <a:lnTo>
                    <a:pt x="3220" y="137"/>
                  </a:lnTo>
                  <a:lnTo>
                    <a:pt x="3229" y="130"/>
                  </a:lnTo>
                  <a:lnTo>
                    <a:pt x="3236" y="122"/>
                  </a:lnTo>
                  <a:lnTo>
                    <a:pt x="3242" y="115"/>
                  </a:lnTo>
                  <a:lnTo>
                    <a:pt x="3246" y="107"/>
                  </a:lnTo>
                  <a:lnTo>
                    <a:pt x="3247" y="103"/>
                  </a:lnTo>
                  <a:lnTo>
                    <a:pt x="3247" y="99"/>
                  </a:lnTo>
                  <a:lnTo>
                    <a:pt x="3247" y="95"/>
                  </a:lnTo>
                  <a:lnTo>
                    <a:pt x="3245" y="92"/>
                  </a:lnTo>
                  <a:lnTo>
                    <a:pt x="3244" y="88"/>
                  </a:lnTo>
                  <a:lnTo>
                    <a:pt x="3240" y="85"/>
                  </a:lnTo>
                  <a:lnTo>
                    <a:pt x="3237" y="82"/>
                  </a:lnTo>
                  <a:lnTo>
                    <a:pt x="3233" y="79"/>
                  </a:lnTo>
                  <a:lnTo>
                    <a:pt x="3228" y="75"/>
                  </a:lnTo>
                  <a:lnTo>
                    <a:pt x="3223" y="73"/>
                  </a:lnTo>
                  <a:lnTo>
                    <a:pt x="3216" y="71"/>
                  </a:lnTo>
                  <a:lnTo>
                    <a:pt x="3209" y="69"/>
                  </a:lnTo>
                  <a:lnTo>
                    <a:pt x="3191" y="66"/>
                  </a:lnTo>
                  <a:lnTo>
                    <a:pt x="3170" y="65"/>
                  </a:lnTo>
                  <a:lnTo>
                    <a:pt x="3140" y="65"/>
                  </a:lnTo>
                  <a:lnTo>
                    <a:pt x="3101" y="65"/>
                  </a:lnTo>
                  <a:lnTo>
                    <a:pt x="3052" y="66"/>
                  </a:lnTo>
                  <a:lnTo>
                    <a:pt x="2995" y="66"/>
                  </a:lnTo>
                  <a:lnTo>
                    <a:pt x="2934" y="66"/>
                  </a:lnTo>
                  <a:lnTo>
                    <a:pt x="2869" y="66"/>
                  </a:lnTo>
                  <a:lnTo>
                    <a:pt x="2800" y="66"/>
                  </a:lnTo>
                  <a:lnTo>
                    <a:pt x="2733" y="67"/>
                  </a:lnTo>
                  <a:lnTo>
                    <a:pt x="2667" y="67"/>
                  </a:lnTo>
                  <a:lnTo>
                    <a:pt x="2603" y="67"/>
                  </a:lnTo>
                  <a:lnTo>
                    <a:pt x="2545" y="68"/>
                  </a:lnTo>
                  <a:lnTo>
                    <a:pt x="2494" y="68"/>
                  </a:lnTo>
                  <a:lnTo>
                    <a:pt x="2451" y="68"/>
                  </a:lnTo>
                  <a:lnTo>
                    <a:pt x="2418" y="68"/>
                  </a:lnTo>
                  <a:lnTo>
                    <a:pt x="2397" y="68"/>
                  </a:lnTo>
                  <a:lnTo>
                    <a:pt x="2390" y="68"/>
                  </a:lnTo>
                  <a:close/>
                  <a:moveTo>
                    <a:pt x="3956" y="66"/>
                  </a:moveTo>
                  <a:lnTo>
                    <a:pt x="3950" y="68"/>
                  </a:lnTo>
                  <a:lnTo>
                    <a:pt x="3936" y="72"/>
                  </a:lnTo>
                  <a:lnTo>
                    <a:pt x="3928" y="75"/>
                  </a:lnTo>
                  <a:lnTo>
                    <a:pt x="3918" y="80"/>
                  </a:lnTo>
                  <a:lnTo>
                    <a:pt x="3910" y="85"/>
                  </a:lnTo>
                  <a:lnTo>
                    <a:pt x="3903" y="90"/>
                  </a:lnTo>
                  <a:lnTo>
                    <a:pt x="3900" y="93"/>
                  </a:lnTo>
                  <a:lnTo>
                    <a:pt x="3897" y="96"/>
                  </a:lnTo>
                  <a:lnTo>
                    <a:pt x="3896" y="99"/>
                  </a:lnTo>
                  <a:lnTo>
                    <a:pt x="3894" y="102"/>
                  </a:lnTo>
                  <a:lnTo>
                    <a:pt x="3894" y="105"/>
                  </a:lnTo>
                  <a:lnTo>
                    <a:pt x="3895" y="109"/>
                  </a:lnTo>
                  <a:lnTo>
                    <a:pt x="3896" y="112"/>
                  </a:lnTo>
                  <a:lnTo>
                    <a:pt x="3898" y="116"/>
                  </a:lnTo>
                  <a:lnTo>
                    <a:pt x="3902" y="119"/>
                  </a:lnTo>
                  <a:lnTo>
                    <a:pt x="3906" y="123"/>
                  </a:lnTo>
                  <a:lnTo>
                    <a:pt x="3912" y="127"/>
                  </a:lnTo>
                  <a:lnTo>
                    <a:pt x="3919" y="132"/>
                  </a:lnTo>
                  <a:lnTo>
                    <a:pt x="3939" y="141"/>
                  </a:lnTo>
                  <a:lnTo>
                    <a:pt x="3964" y="150"/>
                  </a:lnTo>
                  <a:lnTo>
                    <a:pt x="4018" y="164"/>
                  </a:lnTo>
                  <a:lnTo>
                    <a:pt x="4065" y="176"/>
                  </a:lnTo>
                  <a:lnTo>
                    <a:pt x="4086" y="183"/>
                  </a:lnTo>
                  <a:lnTo>
                    <a:pt x="4105" y="189"/>
                  </a:lnTo>
                  <a:lnTo>
                    <a:pt x="4114" y="192"/>
                  </a:lnTo>
                  <a:lnTo>
                    <a:pt x="4123" y="196"/>
                  </a:lnTo>
                  <a:lnTo>
                    <a:pt x="4131" y="200"/>
                  </a:lnTo>
                  <a:lnTo>
                    <a:pt x="4138" y="205"/>
                  </a:lnTo>
                  <a:lnTo>
                    <a:pt x="4145" y="210"/>
                  </a:lnTo>
                  <a:lnTo>
                    <a:pt x="4152" y="216"/>
                  </a:lnTo>
                  <a:lnTo>
                    <a:pt x="4158" y="222"/>
                  </a:lnTo>
                  <a:lnTo>
                    <a:pt x="4164" y="229"/>
                  </a:lnTo>
                  <a:lnTo>
                    <a:pt x="4170" y="238"/>
                  </a:lnTo>
                  <a:lnTo>
                    <a:pt x="4175" y="247"/>
                  </a:lnTo>
                  <a:lnTo>
                    <a:pt x="4179" y="256"/>
                  </a:lnTo>
                  <a:lnTo>
                    <a:pt x="4183" y="267"/>
                  </a:lnTo>
                  <a:lnTo>
                    <a:pt x="4186" y="278"/>
                  </a:lnTo>
                  <a:lnTo>
                    <a:pt x="4189" y="292"/>
                  </a:lnTo>
                  <a:lnTo>
                    <a:pt x="4192" y="305"/>
                  </a:lnTo>
                  <a:lnTo>
                    <a:pt x="4194" y="320"/>
                  </a:lnTo>
                  <a:lnTo>
                    <a:pt x="4195" y="337"/>
                  </a:lnTo>
                  <a:lnTo>
                    <a:pt x="4196" y="354"/>
                  </a:lnTo>
                  <a:lnTo>
                    <a:pt x="4197" y="373"/>
                  </a:lnTo>
                  <a:lnTo>
                    <a:pt x="4197" y="394"/>
                  </a:lnTo>
                  <a:lnTo>
                    <a:pt x="4197" y="449"/>
                  </a:lnTo>
                  <a:lnTo>
                    <a:pt x="4197" y="529"/>
                  </a:lnTo>
                  <a:lnTo>
                    <a:pt x="4197" y="629"/>
                  </a:lnTo>
                  <a:lnTo>
                    <a:pt x="4197" y="746"/>
                  </a:lnTo>
                  <a:lnTo>
                    <a:pt x="4197" y="877"/>
                  </a:lnTo>
                  <a:lnTo>
                    <a:pt x="4197" y="1016"/>
                  </a:lnTo>
                  <a:lnTo>
                    <a:pt x="4197" y="1160"/>
                  </a:lnTo>
                  <a:lnTo>
                    <a:pt x="4197" y="1305"/>
                  </a:lnTo>
                  <a:lnTo>
                    <a:pt x="4197" y="1448"/>
                  </a:lnTo>
                  <a:lnTo>
                    <a:pt x="4197" y="1585"/>
                  </a:lnTo>
                  <a:lnTo>
                    <a:pt x="4197" y="1710"/>
                  </a:lnTo>
                  <a:lnTo>
                    <a:pt x="4197" y="1822"/>
                  </a:lnTo>
                  <a:lnTo>
                    <a:pt x="4197" y="1916"/>
                  </a:lnTo>
                  <a:lnTo>
                    <a:pt x="4197" y="1987"/>
                  </a:lnTo>
                  <a:lnTo>
                    <a:pt x="4197" y="2033"/>
                  </a:lnTo>
                  <a:lnTo>
                    <a:pt x="4197" y="2050"/>
                  </a:lnTo>
                  <a:lnTo>
                    <a:pt x="4197" y="2055"/>
                  </a:lnTo>
                  <a:lnTo>
                    <a:pt x="4195" y="2068"/>
                  </a:lnTo>
                  <a:lnTo>
                    <a:pt x="4193" y="2077"/>
                  </a:lnTo>
                  <a:lnTo>
                    <a:pt x="4189" y="2087"/>
                  </a:lnTo>
                  <a:lnTo>
                    <a:pt x="4183" y="2098"/>
                  </a:lnTo>
                  <a:lnTo>
                    <a:pt x="4175" y="2110"/>
                  </a:lnTo>
                  <a:lnTo>
                    <a:pt x="4170" y="2115"/>
                  </a:lnTo>
                  <a:lnTo>
                    <a:pt x="4163" y="2121"/>
                  </a:lnTo>
                  <a:lnTo>
                    <a:pt x="4157" y="2127"/>
                  </a:lnTo>
                  <a:lnTo>
                    <a:pt x="4150" y="2132"/>
                  </a:lnTo>
                  <a:lnTo>
                    <a:pt x="4142" y="2138"/>
                  </a:lnTo>
                  <a:lnTo>
                    <a:pt x="4133" y="2143"/>
                  </a:lnTo>
                  <a:lnTo>
                    <a:pt x="4123" y="2149"/>
                  </a:lnTo>
                  <a:lnTo>
                    <a:pt x="4112" y="2154"/>
                  </a:lnTo>
                  <a:lnTo>
                    <a:pt x="4100" y="2159"/>
                  </a:lnTo>
                  <a:lnTo>
                    <a:pt x="4088" y="2163"/>
                  </a:lnTo>
                  <a:lnTo>
                    <a:pt x="4074" y="2167"/>
                  </a:lnTo>
                  <a:lnTo>
                    <a:pt x="4059" y="2171"/>
                  </a:lnTo>
                  <a:lnTo>
                    <a:pt x="4043" y="2174"/>
                  </a:lnTo>
                  <a:lnTo>
                    <a:pt x="4026" y="2177"/>
                  </a:lnTo>
                  <a:lnTo>
                    <a:pt x="4007" y="2179"/>
                  </a:lnTo>
                  <a:lnTo>
                    <a:pt x="3987" y="2180"/>
                  </a:lnTo>
                  <a:lnTo>
                    <a:pt x="3976" y="2182"/>
                  </a:lnTo>
                  <a:lnTo>
                    <a:pt x="3963" y="2184"/>
                  </a:lnTo>
                  <a:lnTo>
                    <a:pt x="3951" y="2188"/>
                  </a:lnTo>
                  <a:lnTo>
                    <a:pt x="3939" y="2192"/>
                  </a:lnTo>
                  <a:lnTo>
                    <a:pt x="3928" y="2197"/>
                  </a:lnTo>
                  <a:lnTo>
                    <a:pt x="3918" y="2204"/>
                  </a:lnTo>
                  <a:lnTo>
                    <a:pt x="3909" y="2209"/>
                  </a:lnTo>
                  <a:lnTo>
                    <a:pt x="3903" y="2215"/>
                  </a:lnTo>
                  <a:lnTo>
                    <a:pt x="3901" y="2218"/>
                  </a:lnTo>
                  <a:lnTo>
                    <a:pt x="3900" y="2221"/>
                  </a:lnTo>
                  <a:lnTo>
                    <a:pt x="3899" y="2224"/>
                  </a:lnTo>
                  <a:lnTo>
                    <a:pt x="3899" y="2226"/>
                  </a:lnTo>
                  <a:lnTo>
                    <a:pt x="3900" y="2229"/>
                  </a:lnTo>
                  <a:lnTo>
                    <a:pt x="3902" y="2231"/>
                  </a:lnTo>
                  <a:lnTo>
                    <a:pt x="3905" y="2234"/>
                  </a:lnTo>
                  <a:lnTo>
                    <a:pt x="3908" y="2236"/>
                  </a:lnTo>
                  <a:lnTo>
                    <a:pt x="3913" y="2238"/>
                  </a:lnTo>
                  <a:lnTo>
                    <a:pt x="3919" y="2239"/>
                  </a:lnTo>
                  <a:lnTo>
                    <a:pt x="3927" y="2241"/>
                  </a:lnTo>
                  <a:lnTo>
                    <a:pt x="3935" y="2242"/>
                  </a:lnTo>
                  <a:lnTo>
                    <a:pt x="3956" y="2243"/>
                  </a:lnTo>
                  <a:lnTo>
                    <a:pt x="3983" y="2243"/>
                  </a:lnTo>
                  <a:lnTo>
                    <a:pt x="4026" y="2242"/>
                  </a:lnTo>
                  <a:lnTo>
                    <a:pt x="4091" y="2241"/>
                  </a:lnTo>
                  <a:lnTo>
                    <a:pt x="4177" y="2240"/>
                  </a:lnTo>
                  <a:lnTo>
                    <a:pt x="4279" y="2239"/>
                  </a:lnTo>
                  <a:lnTo>
                    <a:pt x="4393" y="2238"/>
                  </a:lnTo>
                  <a:lnTo>
                    <a:pt x="4517" y="2237"/>
                  </a:lnTo>
                  <a:lnTo>
                    <a:pt x="4645" y="2236"/>
                  </a:lnTo>
                  <a:lnTo>
                    <a:pt x="4776" y="2235"/>
                  </a:lnTo>
                  <a:lnTo>
                    <a:pt x="4905" y="2234"/>
                  </a:lnTo>
                  <a:lnTo>
                    <a:pt x="5027" y="2233"/>
                  </a:lnTo>
                  <a:lnTo>
                    <a:pt x="5141" y="2232"/>
                  </a:lnTo>
                  <a:lnTo>
                    <a:pt x="5243" y="2232"/>
                  </a:lnTo>
                  <a:lnTo>
                    <a:pt x="5328" y="2231"/>
                  </a:lnTo>
                  <a:lnTo>
                    <a:pt x="5394" y="2231"/>
                  </a:lnTo>
                  <a:lnTo>
                    <a:pt x="5435" y="2230"/>
                  </a:lnTo>
                  <a:lnTo>
                    <a:pt x="5450" y="2230"/>
                  </a:lnTo>
                  <a:lnTo>
                    <a:pt x="5453" y="2230"/>
                  </a:lnTo>
                  <a:lnTo>
                    <a:pt x="5462" y="2229"/>
                  </a:lnTo>
                  <a:lnTo>
                    <a:pt x="5467" y="2227"/>
                  </a:lnTo>
                  <a:lnTo>
                    <a:pt x="5473" y="2225"/>
                  </a:lnTo>
                  <a:lnTo>
                    <a:pt x="5480" y="2222"/>
                  </a:lnTo>
                  <a:lnTo>
                    <a:pt x="5488" y="2218"/>
                  </a:lnTo>
                  <a:lnTo>
                    <a:pt x="5495" y="2212"/>
                  </a:lnTo>
                  <a:lnTo>
                    <a:pt x="5501" y="2206"/>
                  </a:lnTo>
                  <a:lnTo>
                    <a:pt x="5507" y="2197"/>
                  </a:lnTo>
                  <a:lnTo>
                    <a:pt x="5513" y="2187"/>
                  </a:lnTo>
                  <a:lnTo>
                    <a:pt x="5518" y="2176"/>
                  </a:lnTo>
                  <a:lnTo>
                    <a:pt x="5521" y="2162"/>
                  </a:lnTo>
                  <a:lnTo>
                    <a:pt x="5523" y="2146"/>
                  </a:lnTo>
                  <a:lnTo>
                    <a:pt x="5524" y="2129"/>
                  </a:lnTo>
                  <a:lnTo>
                    <a:pt x="5524" y="2084"/>
                  </a:lnTo>
                  <a:lnTo>
                    <a:pt x="5524" y="2031"/>
                  </a:lnTo>
                  <a:lnTo>
                    <a:pt x="5524" y="1974"/>
                  </a:lnTo>
                  <a:lnTo>
                    <a:pt x="5524" y="1916"/>
                  </a:lnTo>
                  <a:lnTo>
                    <a:pt x="5524" y="1863"/>
                  </a:lnTo>
                  <a:lnTo>
                    <a:pt x="5524" y="1820"/>
                  </a:lnTo>
                  <a:lnTo>
                    <a:pt x="5524" y="1791"/>
                  </a:lnTo>
                  <a:lnTo>
                    <a:pt x="5524" y="1779"/>
                  </a:lnTo>
                  <a:lnTo>
                    <a:pt x="5523" y="1773"/>
                  </a:lnTo>
                  <a:lnTo>
                    <a:pt x="5520" y="1757"/>
                  </a:lnTo>
                  <a:lnTo>
                    <a:pt x="5518" y="1748"/>
                  </a:lnTo>
                  <a:lnTo>
                    <a:pt x="5515" y="1738"/>
                  </a:lnTo>
                  <a:lnTo>
                    <a:pt x="5511" y="1727"/>
                  </a:lnTo>
                  <a:lnTo>
                    <a:pt x="5507" y="1719"/>
                  </a:lnTo>
                  <a:lnTo>
                    <a:pt x="5503" y="1712"/>
                  </a:lnTo>
                  <a:lnTo>
                    <a:pt x="5497" y="1708"/>
                  </a:lnTo>
                  <a:lnTo>
                    <a:pt x="5495" y="1707"/>
                  </a:lnTo>
                  <a:lnTo>
                    <a:pt x="5492" y="1707"/>
                  </a:lnTo>
                  <a:lnTo>
                    <a:pt x="5488" y="1707"/>
                  </a:lnTo>
                  <a:lnTo>
                    <a:pt x="5484" y="1709"/>
                  </a:lnTo>
                  <a:lnTo>
                    <a:pt x="5481" y="1712"/>
                  </a:lnTo>
                  <a:lnTo>
                    <a:pt x="5477" y="1716"/>
                  </a:lnTo>
                  <a:lnTo>
                    <a:pt x="5473" y="1721"/>
                  </a:lnTo>
                  <a:lnTo>
                    <a:pt x="5469" y="1728"/>
                  </a:lnTo>
                  <a:lnTo>
                    <a:pt x="5461" y="1747"/>
                  </a:lnTo>
                  <a:lnTo>
                    <a:pt x="5452" y="1771"/>
                  </a:lnTo>
                  <a:lnTo>
                    <a:pt x="5451" y="1782"/>
                  </a:lnTo>
                  <a:lnTo>
                    <a:pt x="5449" y="1814"/>
                  </a:lnTo>
                  <a:lnTo>
                    <a:pt x="5446" y="1835"/>
                  </a:lnTo>
                  <a:lnTo>
                    <a:pt x="5442" y="1858"/>
                  </a:lnTo>
                  <a:lnTo>
                    <a:pt x="5436" y="1883"/>
                  </a:lnTo>
                  <a:lnTo>
                    <a:pt x="5429" y="1910"/>
                  </a:lnTo>
                  <a:lnTo>
                    <a:pt x="5424" y="1923"/>
                  </a:lnTo>
                  <a:lnTo>
                    <a:pt x="5420" y="1935"/>
                  </a:lnTo>
                  <a:lnTo>
                    <a:pt x="5415" y="1949"/>
                  </a:lnTo>
                  <a:lnTo>
                    <a:pt x="5409" y="1962"/>
                  </a:lnTo>
                  <a:lnTo>
                    <a:pt x="5403" y="1974"/>
                  </a:lnTo>
                  <a:lnTo>
                    <a:pt x="5396" y="1985"/>
                  </a:lnTo>
                  <a:lnTo>
                    <a:pt x="5387" y="1997"/>
                  </a:lnTo>
                  <a:lnTo>
                    <a:pt x="5379" y="2008"/>
                  </a:lnTo>
                  <a:lnTo>
                    <a:pt x="5370" y="2018"/>
                  </a:lnTo>
                  <a:lnTo>
                    <a:pt x="5360" y="2027"/>
                  </a:lnTo>
                  <a:lnTo>
                    <a:pt x="5350" y="2035"/>
                  </a:lnTo>
                  <a:lnTo>
                    <a:pt x="5338" y="2042"/>
                  </a:lnTo>
                  <a:lnTo>
                    <a:pt x="5326" y="2048"/>
                  </a:lnTo>
                  <a:lnTo>
                    <a:pt x="5313" y="2053"/>
                  </a:lnTo>
                  <a:lnTo>
                    <a:pt x="5300" y="2056"/>
                  </a:lnTo>
                  <a:lnTo>
                    <a:pt x="5284" y="2058"/>
                  </a:lnTo>
                  <a:lnTo>
                    <a:pt x="5249" y="2060"/>
                  </a:lnTo>
                  <a:lnTo>
                    <a:pt x="5202" y="2062"/>
                  </a:lnTo>
                  <a:lnTo>
                    <a:pt x="5148" y="2062"/>
                  </a:lnTo>
                  <a:lnTo>
                    <a:pt x="5085" y="2062"/>
                  </a:lnTo>
                  <a:lnTo>
                    <a:pt x="5018" y="2062"/>
                  </a:lnTo>
                  <a:lnTo>
                    <a:pt x="4947" y="2061"/>
                  </a:lnTo>
                  <a:lnTo>
                    <a:pt x="4876" y="2059"/>
                  </a:lnTo>
                  <a:lnTo>
                    <a:pt x="4805" y="2058"/>
                  </a:lnTo>
                  <a:lnTo>
                    <a:pt x="4734" y="2056"/>
                  </a:lnTo>
                  <a:lnTo>
                    <a:pt x="4668" y="2054"/>
                  </a:lnTo>
                  <a:lnTo>
                    <a:pt x="4607" y="2053"/>
                  </a:lnTo>
                  <a:lnTo>
                    <a:pt x="4553" y="2051"/>
                  </a:lnTo>
                  <a:lnTo>
                    <a:pt x="4508" y="2050"/>
                  </a:lnTo>
                  <a:lnTo>
                    <a:pt x="4475" y="2048"/>
                  </a:lnTo>
                  <a:lnTo>
                    <a:pt x="4452" y="2048"/>
                  </a:lnTo>
                  <a:lnTo>
                    <a:pt x="4445" y="2047"/>
                  </a:lnTo>
                  <a:lnTo>
                    <a:pt x="4441" y="1180"/>
                  </a:lnTo>
                  <a:lnTo>
                    <a:pt x="5121" y="1180"/>
                  </a:lnTo>
                  <a:lnTo>
                    <a:pt x="5125" y="1180"/>
                  </a:lnTo>
                  <a:lnTo>
                    <a:pt x="5135" y="1184"/>
                  </a:lnTo>
                  <a:lnTo>
                    <a:pt x="5142" y="1188"/>
                  </a:lnTo>
                  <a:lnTo>
                    <a:pt x="5151" y="1193"/>
                  </a:lnTo>
                  <a:lnTo>
                    <a:pt x="5160" y="1201"/>
                  </a:lnTo>
                  <a:lnTo>
                    <a:pt x="5168" y="1211"/>
                  </a:lnTo>
                  <a:lnTo>
                    <a:pt x="5177" y="1225"/>
                  </a:lnTo>
                  <a:lnTo>
                    <a:pt x="5185" y="1240"/>
                  </a:lnTo>
                  <a:lnTo>
                    <a:pt x="5194" y="1259"/>
                  </a:lnTo>
                  <a:lnTo>
                    <a:pt x="5200" y="1283"/>
                  </a:lnTo>
                  <a:lnTo>
                    <a:pt x="5203" y="1296"/>
                  </a:lnTo>
                  <a:lnTo>
                    <a:pt x="5206" y="1310"/>
                  </a:lnTo>
                  <a:lnTo>
                    <a:pt x="5208" y="1326"/>
                  </a:lnTo>
                  <a:lnTo>
                    <a:pt x="5210" y="1342"/>
                  </a:lnTo>
                  <a:lnTo>
                    <a:pt x="5212" y="1359"/>
                  </a:lnTo>
                  <a:lnTo>
                    <a:pt x="5213" y="1379"/>
                  </a:lnTo>
                  <a:lnTo>
                    <a:pt x="5213" y="1398"/>
                  </a:lnTo>
                  <a:lnTo>
                    <a:pt x="5213" y="1419"/>
                  </a:lnTo>
                  <a:lnTo>
                    <a:pt x="5214" y="1431"/>
                  </a:lnTo>
                  <a:lnTo>
                    <a:pt x="5216" y="1442"/>
                  </a:lnTo>
                  <a:lnTo>
                    <a:pt x="5219" y="1453"/>
                  </a:lnTo>
                  <a:lnTo>
                    <a:pt x="5222" y="1463"/>
                  </a:lnTo>
                  <a:lnTo>
                    <a:pt x="5227" y="1473"/>
                  </a:lnTo>
                  <a:lnTo>
                    <a:pt x="5232" y="1482"/>
                  </a:lnTo>
                  <a:lnTo>
                    <a:pt x="5238" y="1489"/>
                  </a:lnTo>
                  <a:lnTo>
                    <a:pt x="5245" y="1493"/>
                  </a:lnTo>
                  <a:lnTo>
                    <a:pt x="5247" y="1494"/>
                  </a:lnTo>
                  <a:lnTo>
                    <a:pt x="5250" y="1494"/>
                  </a:lnTo>
                  <a:lnTo>
                    <a:pt x="5253" y="1494"/>
                  </a:lnTo>
                  <a:lnTo>
                    <a:pt x="5256" y="1493"/>
                  </a:lnTo>
                  <a:lnTo>
                    <a:pt x="5259" y="1491"/>
                  </a:lnTo>
                  <a:lnTo>
                    <a:pt x="5262" y="1488"/>
                  </a:lnTo>
                  <a:lnTo>
                    <a:pt x="5264" y="1484"/>
                  </a:lnTo>
                  <a:lnTo>
                    <a:pt x="5267" y="1478"/>
                  </a:lnTo>
                  <a:lnTo>
                    <a:pt x="5271" y="1464"/>
                  </a:lnTo>
                  <a:lnTo>
                    <a:pt x="5275" y="1446"/>
                  </a:lnTo>
                  <a:lnTo>
                    <a:pt x="5278" y="1421"/>
                  </a:lnTo>
                  <a:lnTo>
                    <a:pt x="5279" y="1392"/>
                  </a:lnTo>
                  <a:lnTo>
                    <a:pt x="5281" y="1316"/>
                  </a:lnTo>
                  <a:lnTo>
                    <a:pt x="5282" y="1239"/>
                  </a:lnTo>
                  <a:lnTo>
                    <a:pt x="5282" y="1162"/>
                  </a:lnTo>
                  <a:lnTo>
                    <a:pt x="5282" y="1092"/>
                  </a:lnTo>
                  <a:lnTo>
                    <a:pt x="5281" y="1030"/>
                  </a:lnTo>
                  <a:lnTo>
                    <a:pt x="5280" y="982"/>
                  </a:lnTo>
                  <a:lnTo>
                    <a:pt x="5280" y="949"/>
                  </a:lnTo>
                  <a:lnTo>
                    <a:pt x="5279" y="938"/>
                  </a:lnTo>
                  <a:lnTo>
                    <a:pt x="5278" y="930"/>
                  </a:lnTo>
                  <a:lnTo>
                    <a:pt x="5273" y="910"/>
                  </a:lnTo>
                  <a:lnTo>
                    <a:pt x="5270" y="896"/>
                  </a:lnTo>
                  <a:lnTo>
                    <a:pt x="5266" y="884"/>
                  </a:lnTo>
                  <a:lnTo>
                    <a:pt x="5262" y="872"/>
                  </a:lnTo>
                  <a:lnTo>
                    <a:pt x="5257" y="862"/>
                  </a:lnTo>
                  <a:lnTo>
                    <a:pt x="5255" y="857"/>
                  </a:lnTo>
                  <a:lnTo>
                    <a:pt x="5252" y="853"/>
                  </a:lnTo>
                  <a:lnTo>
                    <a:pt x="5250" y="850"/>
                  </a:lnTo>
                  <a:lnTo>
                    <a:pt x="5247" y="848"/>
                  </a:lnTo>
                  <a:lnTo>
                    <a:pt x="5244" y="847"/>
                  </a:lnTo>
                  <a:lnTo>
                    <a:pt x="5241" y="847"/>
                  </a:lnTo>
                  <a:lnTo>
                    <a:pt x="5238" y="848"/>
                  </a:lnTo>
                  <a:lnTo>
                    <a:pt x="5235" y="851"/>
                  </a:lnTo>
                  <a:lnTo>
                    <a:pt x="5233" y="857"/>
                  </a:lnTo>
                  <a:lnTo>
                    <a:pt x="5230" y="862"/>
                  </a:lnTo>
                  <a:lnTo>
                    <a:pt x="5227" y="870"/>
                  </a:lnTo>
                  <a:lnTo>
                    <a:pt x="5224" y="879"/>
                  </a:lnTo>
                  <a:lnTo>
                    <a:pt x="5219" y="904"/>
                  </a:lnTo>
                  <a:lnTo>
                    <a:pt x="5214" y="938"/>
                  </a:lnTo>
                  <a:lnTo>
                    <a:pt x="5213" y="961"/>
                  </a:lnTo>
                  <a:lnTo>
                    <a:pt x="5213" y="985"/>
                  </a:lnTo>
                  <a:lnTo>
                    <a:pt x="5213" y="998"/>
                  </a:lnTo>
                  <a:lnTo>
                    <a:pt x="5213" y="1011"/>
                  </a:lnTo>
                  <a:lnTo>
                    <a:pt x="5211" y="1023"/>
                  </a:lnTo>
                  <a:lnTo>
                    <a:pt x="5209" y="1035"/>
                  </a:lnTo>
                  <a:lnTo>
                    <a:pt x="5207" y="1041"/>
                  </a:lnTo>
                  <a:lnTo>
                    <a:pt x="5205" y="1046"/>
                  </a:lnTo>
                  <a:lnTo>
                    <a:pt x="5202" y="1051"/>
                  </a:lnTo>
                  <a:lnTo>
                    <a:pt x="5199" y="1056"/>
                  </a:lnTo>
                  <a:lnTo>
                    <a:pt x="5195" y="1062"/>
                  </a:lnTo>
                  <a:lnTo>
                    <a:pt x="5189" y="1066"/>
                  </a:lnTo>
                  <a:lnTo>
                    <a:pt x="5185" y="1070"/>
                  </a:lnTo>
                  <a:lnTo>
                    <a:pt x="5179" y="1074"/>
                  </a:lnTo>
                  <a:lnTo>
                    <a:pt x="5173" y="1077"/>
                  </a:lnTo>
                  <a:lnTo>
                    <a:pt x="5166" y="1080"/>
                  </a:lnTo>
                  <a:lnTo>
                    <a:pt x="5158" y="1083"/>
                  </a:lnTo>
                  <a:lnTo>
                    <a:pt x="5149" y="1085"/>
                  </a:lnTo>
                  <a:lnTo>
                    <a:pt x="5139" y="1086"/>
                  </a:lnTo>
                  <a:lnTo>
                    <a:pt x="5129" y="1087"/>
                  </a:lnTo>
                  <a:lnTo>
                    <a:pt x="5117" y="1088"/>
                  </a:lnTo>
                  <a:lnTo>
                    <a:pt x="5105" y="1088"/>
                  </a:lnTo>
                  <a:lnTo>
                    <a:pt x="5036" y="1087"/>
                  </a:lnTo>
                  <a:lnTo>
                    <a:pt x="4942" y="1086"/>
                  </a:lnTo>
                  <a:lnTo>
                    <a:pt x="4833" y="1085"/>
                  </a:lnTo>
                  <a:lnTo>
                    <a:pt x="4719" y="1084"/>
                  </a:lnTo>
                  <a:lnTo>
                    <a:pt x="4612" y="1084"/>
                  </a:lnTo>
                  <a:lnTo>
                    <a:pt x="4522" y="1084"/>
                  </a:lnTo>
                  <a:lnTo>
                    <a:pt x="4460" y="1084"/>
                  </a:lnTo>
                  <a:lnTo>
                    <a:pt x="4437" y="1084"/>
                  </a:lnTo>
                  <a:lnTo>
                    <a:pt x="4437" y="257"/>
                  </a:lnTo>
                  <a:lnTo>
                    <a:pt x="5160" y="257"/>
                  </a:lnTo>
                  <a:lnTo>
                    <a:pt x="5167" y="256"/>
                  </a:lnTo>
                  <a:lnTo>
                    <a:pt x="5185" y="255"/>
                  </a:lnTo>
                  <a:lnTo>
                    <a:pt x="5198" y="256"/>
                  </a:lnTo>
                  <a:lnTo>
                    <a:pt x="5211" y="258"/>
                  </a:lnTo>
                  <a:lnTo>
                    <a:pt x="5226" y="262"/>
                  </a:lnTo>
                  <a:lnTo>
                    <a:pt x="5243" y="268"/>
                  </a:lnTo>
                  <a:lnTo>
                    <a:pt x="5250" y="271"/>
                  </a:lnTo>
                  <a:lnTo>
                    <a:pt x="5258" y="276"/>
                  </a:lnTo>
                  <a:lnTo>
                    <a:pt x="5266" y="280"/>
                  </a:lnTo>
                  <a:lnTo>
                    <a:pt x="5273" y="287"/>
                  </a:lnTo>
                  <a:lnTo>
                    <a:pt x="5281" y="293"/>
                  </a:lnTo>
                  <a:lnTo>
                    <a:pt x="5288" y="301"/>
                  </a:lnTo>
                  <a:lnTo>
                    <a:pt x="5296" y="309"/>
                  </a:lnTo>
                  <a:lnTo>
                    <a:pt x="5303" y="318"/>
                  </a:lnTo>
                  <a:lnTo>
                    <a:pt x="5309" y="327"/>
                  </a:lnTo>
                  <a:lnTo>
                    <a:pt x="5315" y="339"/>
                  </a:lnTo>
                  <a:lnTo>
                    <a:pt x="5320" y="351"/>
                  </a:lnTo>
                  <a:lnTo>
                    <a:pt x="5325" y="364"/>
                  </a:lnTo>
                  <a:lnTo>
                    <a:pt x="5329" y="378"/>
                  </a:lnTo>
                  <a:lnTo>
                    <a:pt x="5332" y="394"/>
                  </a:lnTo>
                  <a:lnTo>
                    <a:pt x="5335" y="411"/>
                  </a:lnTo>
                  <a:lnTo>
                    <a:pt x="5337" y="428"/>
                  </a:lnTo>
                  <a:lnTo>
                    <a:pt x="5340" y="443"/>
                  </a:lnTo>
                  <a:lnTo>
                    <a:pt x="5344" y="456"/>
                  </a:lnTo>
                  <a:lnTo>
                    <a:pt x="5349" y="468"/>
                  </a:lnTo>
                  <a:lnTo>
                    <a:pt x="5356" y="479"/>
                  </a:lnTo>
                  <a:lnTo>
                    <a:pt x="5364" y="488"/>
                  </a:lnTo>
                  <a:lnTo>
                    <a:pt x="5372" y="496"/>
                  </a:lnTo>
                  <a:lnTo>
                    <a:pt x="5376" y="499"/>
                  </a:lnTo>
                  <a:lnTo>
                    <a:pt x="5381" y="501"/>
                  </a:lnTo>
                  <a:lnTo>
                    <a:pt x="5386" y="502"/>
                  </a:lnTo>
                  <a:lnTo>
                    <a:pt x="5391" y="503"/>
                  </a:lnTo>
                  <a:lnTo>
                    <a:pt x="5396" y="503"/>
                  </a:lnTo>
                  <a:lnTo>
                    <a:pt x="5400" y="503"/>
                  </a:lnTo>
                  <a:lnTo>
                    <a:pt x="5404" y="501"/>
                  </a:lnTo>
                  <a:lnTo>
                    <a:pt x="5409" y="499"/>
                  </a:lnTo>
                  <a:lnTo>
                    <a:pt x="5413" y="496"/>
                  </a:lnTo>
                  <a:lnTo>
                    <a:pt x="5417" y="491"/>
                  </a:lnTo>
                  <a:lnTo>
                    <a:pt x="5421" y="485"/>
                  </a:lnTo>
                  <a:lnTo>
                    <a:pt x="5424" y="479"/>
                  </a:lnTo>
                  <a:lnTo>
                    <a:pt x="5427" y="472"/>
                  </a:lnTo>
                  <a:lnTo>
                    <a:pt x="5430" y="464"/>
                  </a:lnTo>
                  <a:lnTo>
                    <a:pt x="5433" y="455"/>
                  </a:lnTo>
                  <a:lnTo>
                    <a:pt x="5435" y="444"/>
                  </a:lnTo>
                  <a:lnTo>
                    <a:pt x="5438" y="432"/>
                  </a:lnTo>
                  <a:lnTo>
                    <a:pt x="5439" y="419"/>
                  </a:lnTo>
                  <a:lnTo>
                    <a:pt x="5440" y="405"/>
                  </a:lnTo>
                  <a:lnTo>
                    <a:pt x="5440" y="389"/>
                  </a:lnTo>
                  <a:lnTo>
                    <a:pt x="5441" y="322"/>
                  </a:lnTo>
                  <a:lnTo>
                    <a:pt x="5441" y="271"/>
                  </a:lnTo>
                  <a:lnTo>
                    <a:pt x="5441" y="232"/>
                  </a:lnTo>
                  <a:lnTo>
                    <a:pt x="5441" y="205"/>
                  </a:lnTo>
                  <a:lnTo>
                    <a:pt x="5441" y="188"/>
                  </a:lnTo>
                  <a:lnTo>
                    <a:pt x="5441" y="176"/>
                  </a:lnTo>
                  <a:lnTo>
                    <a:pt x="5441" y="171"/>
                  </a:lnTo>
                  <a:lnTo>
                    <a:pt x="5441" y="170"/>
                  </a:lnTo>
                  <a:lnTo>
                    <a:pt x="5441" y="166"/>
                  </a:lnTo>
                  <a:lnTo>
                    <a:pt x="5440" y="155"/>
                  </a:lnTo>
                  <a:lnTo>
                    <a:pt x="5439" y="148"/>
                  </a:lnTo>
                  <a:lnTo>
                    <a:pt x="5436" y="140"/>
                  </a:lnTo>
                  <a:lnTo>
                    <a:pt x="5433" y="131"/>
                  </a:lnTo>
                  <a:lnTo>
                    <a:pt x="5430" y="121"/>
                  </a:lnTo>
                  <a:lnTo>
                    <a:pt x="5424" y="112"/>
                  </a:lnTo>
                  <a:lnTo>
                    <a:pt x="5417" y="104"/>
                  </a:lnTo>
                  <a:lnTo>
                    <a:pt x="5409" y="96"/>
                  </a:lnTo>
                  <a:lnTo>
                    <a:pt x="5399" y="88"/>
                  </a:lnTo>
                  <a:lnTo>
                    <a:pt x="5393" y="85"/>
                  </a:lnTo>
                  <a:lnTo>
                    <a:pt x="5385" y="82"/>
                  </a:lnTo>
                  <a:lnTo>
                    <a:pt x="5378" y="80"/>
                  </a:lnTo>
                  <a:lnTo>
                    <a:pt x="5371" y="77"/>
                  </a:lnTo>
                  <a:lnTo>
                    <a:pt x="5362" y="75"/>
                  </a:lnTo>
                  <a:lnTo>
                    <a:pt x="5354" y="74"/>
                  </a:lnTo>
                  <a:lnTo>
                    <a:pt x="5344" y="73"/>
                  </a:lnTo>
                  <a:lnTo>
                    <a:pt x="5333" y="73"/>
                  </a:lnTo>
                  <a:lnTo>
                    <a:pt x="5300" y="73"/>
                  </a:lnTo>
                  <a:lnTo>
                    <a:pt x="5243" y="72"/>
                  </a:lnTo>
                  <a:lnTo>
                    <a:pt x="5165" y="72"/>
                  </a:lnTo>
                  <a:lnTo>
                    <a:pt x="5071" y="72"/>
                  </a:lnTo>
                  <a:lnTo>
                    <a:pt x="4965" y="71"/>
                  </a:lnTo>
                  <a:lnTo>
                    <a:pt x="4849" y="71"/>
                  </a:lnTo>
                  <a:lnTo>
                    <a:pt x="4727" y="70"/>
                  </a:lnTo>
                  <a:lnTo>
                    <a:pt x="4603" y="69"/>
                  </a:lnTo>
                  <a:lnTo>
                    <a:pt x="4481" y="69"/>
                  </a:lnTo>
                  <a:lnTo>
                    <a:pt x="4362" y="68"/>
                  </a:lnTo>
                  <a:lnTo>
                    <a:pt x="4253" y="68"/>
                  </a:lnTo>
                  <a:lnTo>
                    <a:pt x="4156" y="67"/>
                  </a:lnTo>
                  <a:lnTo>
                    <a:pt x="4074" y="67"/>
                  </a:lnTo>
                  <a:lnTo>
                    <a:pt x="4011" y="66"/>
                  </a:lnTo>
                  <a:lnTo>
                    <a:pt x="3970" y="66"/>
                  </a:lnTo>
                  <a:lnTo>
                    <a:pt x="3956" y="66"/>
                  </a:lnTo>
                  <a:close/>
                  <a:moveTo>
                    <a:pt x="14784" y="70"/>
                  </a:moveTo>
                  <a:lnTo>
                    <a:pt x="14778" y="72"/>
                  </a:lnTo>
                  <a:lnTo>
                    <a:pt x="14762" y="81"/>
                  </a:lnTo>
                  <a:lnTo>
                    <a:pt x="14752" y="86"/>
                  </a:lnTo>
                  <a:lnTo>
                    <a:pt x="14741" y="92"/>
                  </a:lnTo>
                  <a:lnTo>
                    <a:pt x="14732" y="99"/>
                  </a:lnTo>
                  <a:lnTo>
                    <a:pt x="14723" y="107"/>
                  </a:lnTo>
                  <a:lnTo>
                    <a:pt x="14720" y="111"/>
                  </a:lnTo>
                  <a:lnTo>
                    <a:pt x="14717" y="115"/>
                  </a:lnTo>
                  <a:lnTo>
                    <a:pt x="14714" y="119"/>
                  </a:lnTo>
                  <a:lnTo>
                    <a:pt x="14712" y="124"/>
                  </a:lnTo>
                  <a:lnTo>
                    <a:pt x="14711" y="128"/>
                  </a:lnTo>
                  <a:lnTo>
                    <a:pt x="14711" y="134"/>
                  </a:lnTo>
                  <a:lnTo>
                    <a:pt x="14712" y="138"/>
                  </a:lnTo>
                  <a:lnTo>
                    <a:pt x="14713" y="143"/>
                  </a:lnTo>
                  <a:lnTo>
                    <a:pt x="14716" y="148"/>
                  </a:lnTo>
                  <a:lnTo>
                    <a:pt x="14720" y="152"/>
                  </a:lnTo>
                  <a:lnTo>
                    <a:pt x="14726" y="157"/>
                  </a:lnTo>
                  <a:lnTo>
                    <a:pt x="14732" y="162"/>
                  </a:lnTo>
                  <a:lnTo>
                    <a:pt x="14741" y="166"/>
                  </a:lnTo>
                  <a:lnTo>
                    <a:pt x="14751" y="171"/>
                  </a:lnTo>
                  <a:lnTo>
                    <a:pt x="14763" y="175"/>
                  </a:lnTo>
                  <a:lnTo>
                    <a:pt x="14776" y="180"/>
                  </a:lnTo>
                  <a:lnTo>
                    <a:pt x="14804" y="189"/>
                  </a:lnTo>
                  <a:lnTo>
                    <a:pt x="14830" y="195"/>
                  </a:lnTo>
                  <a:lnTo>
                    <a:pt x="14855" y="199"/>
                  </a:lnTo>
                  <a:lnTo>
                    <a:pt x="14878" y="203"/>
                  </a:lnTo>
                  <a:lnTo>
                    <a:pt x="14901" y="207"/>
                  </a:lnTo>
                  <a:lnTo>
                    <a:pt x="14921" y="211"/>
                  </a:lnTo>
                  <a:lnTo>
                    <a:pt x="14939" y="216"/>
                  </a:lnTo>
                  <a:lnTo>
                    <a:pt x="14956" y="222"/>
                  </a:lnTo>
                  <a:lnTo>
                    <a:pt x="14964" y="226"/>
                  </a:lnTo>
                  <a:lnTo>
                    <a:pt x="14971" y="230"/>
                  </a:lnTo>
                  <a:lnTo>
                    <a:pt x="14978" y="237"/>
                  </a:lnTo>
                  <a:lnTo>
                    <a:pt x="14984" y="242"/>
                  </a:lnTo>
                  <a:lnTo>
                    <a:pt x="14990" y="249"/>
                  </a:lnTo>
                  <a:lnTo>
                    <a:pt x="14996" y="257"/>
                  </a:lnTo>
                  <a:lnTo>
                    <a:pt x="15001" y="265"/>
                  </a:lnTo>
                  <a:lnTo>
                    <a:pt x="15006" y="274"/>
                  </a:lnTo>
                  <a:lnTo>
                    <a:pt x="15010" y="286"/>
                  </a:lnTo>
                  <a:lnTo>
                    <a:pt x="15013" y="298"/>
                  </a:lnTo>
                  <a:lnTo>
                    <a:pt x="15016" y="310"/>
                  </a:lnTo>
                  <a:lnTo>
                    <a:pt x="15018" y="324"/>
                  </a:lnTo>
                  <a:lnTo>
                    <a:pt x="15020" y="341"/>
                  </a:lnTo>
                  <a:lnTo>
                    <a:pt x="15021" y="358"/>
                  </a:lnTo>
                  <a:lnTo>
                    <a:pt x="15022" y="376"/>
                  </a:lnTo>
                  <a:lnTo>
                    <a:pt x="15023" y="397"/>
                  </a:lnTo>
                  <a:lnTo>
                    <a:pt x="15023" y="453"/>
                  </a:lnTo>
                  <a:lnTo>
                    <a:pt x="15023" y="532"/>
                  </a:lnTo>
                  <a:lnTo>
                    <a:pt x="15023" y="633"/>
                  </a:lnTo>
                  <a:lnTo>
                    <a:pt x="15023" y="751"/>
                  </a:lnTo>
                  <a:lnTo>
                    <a:pt x="15023" y="881"/>
                  </a:lnTo>
                  <a:lnTo>
                    <a:pt x="15023" y="1020"/>
                  </a:lnTo>
                  <a:lnTo>
                    <a:pt x="15023" y="1163"/>
                  </a:lnTo>
                  <a:lnTo>
                    <a:pt x="15023" y="1309"/>
                  </a:lnTo>
                  <a:lnTo>
                    <a:pt x="15023" y="1452"/>
                  </a:lnTo>
                  <a:lnTo>
                    <a:pt x="15023" y="1588"/>
                  </a:lnTo>
                  <a:lnTo>
                    <a:pt x="15023" y="1714"/>
                  </a:lnTo>
                  <a:lnTo>
                    <a:pt x="15023" y="1825"/>
                  </a:lnTo>
                  <a:lnTo>
                    <a:pt x="15023" y="1919"/>
                  </a:lnTo>
                  <a:lnTo>
                    <a:pt x="15023" y="1990"/>
                  </a:lnTo>
                  <a:lnTo>
                    <a:pt x="15023" y="2036"/>
                  </a:lnTo>
                  <a:lnTo>
                    <a:pt x="15023" y="2053"/>
                  </a:lnTo>
                  <a:lnTo>
                    <a:pt x="15023" y="2057"/>
                  </a:lnTo>
                  <a:lnTo>
                    <a:pt x="15021" y="2067"/>
                  </a:lnTo>
                  <a:lnTo>
                    <a:pt x="15018" y="2074"/>
                  </a:lnTo>
                  <a:lnTo>
                    <a:pt x="15014" y="2082"/>
                  </a:lnTo>
                  <a:lnTo>
                    <a:pt x="15008" y="2090"/>
                  </a:lnTo>
                  <a:lnTo>
                    <a:pt x="15000" y="2100"/>
                  </a:lnTo>
                  <a:lnTo>
                    <a:pt x="14989" y="2108"/>
                  </a:lnTo>
                  <a:lnTo>
                    <a:pt x="14976" y="2116"/>
                  </a:lnTo>
                  <a:lnTo>
                    <a:pt x="14968" y="2120"/>
                  </a:lnTo>
                  <a:lnTo>
                    <a:pt x="14959" y="2124"/>
                  </a:lnTo>
                  <a:lnTo>
                    <a:pt x="14950" y="2127"/>
                  </a:lnTo>
                  <a:lnTo>
                    <a:pt x="14938" y="2131"/>
                  </a:lnTo>
                  <a:lnTo>
                    <a:pt x="14927" y="2134"/>
                  </a:lnTo>
                  <a:lnTo>
                    <a:pt x="14915" y="2137"/>
                  </a:lnTo>
                  <a:lnTo>
                    <a:pt x="14901" y="2139"/>
                  </a:lnTo>
                  <a:lnTo>
                    <a:pt x="14886" y="2141"/>
                  </a:lnTo>
                  <a:lnTo>
                    <a:pt x="14870" y="2143"/>
                  </a:lnTo>
                  <a:lnTo>
                    <a:pt x="14853" y="2144"/>
                  </a:lnTo>
                  <a:lnTo>
                    <a:pt x="14834" y="2145"/>
                  </a:lnTo>
                  <a:lnTo>
                    <a:pt x="14815" y="2145"/>
                  </a:lnTo>
                  <a:lnTo>
                    <a:pt x="14804" y="2150"/>
                  </a:lnTo>
                  <a:lnTo>
                    <a:pt x="14792" y="2155"/>
                  </a:lnTo>
                  <a:lnTo>
                    <a:pt x="14780" y="2162"/>
                  </a:lnTo>
                  <a:lnTo>
                    <a:pt x="14769" y="2170"/>
                  </a:lnTo>
                  <a:lnTo>
                    <a:pt x="14758" y="2178"/>
                  </a:lnTo>
                  <a:lnTo>
                    <a:pt x="14747" y="2186"/>
                  </a:lnTo>
                  <a:lnTo>
                    <a:pt x="14739" y="2195"/>
                  </a:lnTo>
                  <a:lnTo>
                    <a:pt x="14733" y="2205"/>
                  </a:lnTo>
                  <a:lnTo>
                    <a:pt x="14731" y="2209"/>
                  </a:lnTo>
                  <a:lnTo>
                    <a:pt x="14729" y="2213"/>
                  </a:lnTo>
                  <a:lnTo>
                    <a:pt x="14728" y="2218"/>
                  </a:lnTo>
                  <a:lnTo>
                    <a:pt x="14728" y="2222"/>
                  </a:lnTo>
                  <a:lnTo>
                    <a:pt x="14729" y="2225"/>
                  </a:lnTo>
                  <a:lnTo>
                    <a:pt x="14731" y="2229"/>
                  </a:lnTo>
                  <a:lnTo>
                    <a:pt x="14733" y="2232"/>
                  </a:lnTo>
                  <a:lnTo>
                    <a:pt x="14737" y="2235"/>
                  </a:lnTo>
                  <a:lnTo>
                    <a:pt x="14742" y="2238"/>
                  </a:lnTo>
                  <a:lnTo>
                    <a:pt x="14748" y="2240"/>
                  </a:lnTo>
                  <a:lnTo>
                    <a:pt x="14756" y="2243"/>
                  </a:lnTo>
                  <a:lnTo>
                    <a:pt x="14764" y="2244"/>
                  </a:lnTo>
                  <a:lnTo>
                    <a:pt x="14773" y="2245"/>
                  </a:lnTo>
                  <a:lnTo>
                    <a:pt x="14784" y="2246"/>
                  </a:lnTo>
                  <a:lnTo>
                    <a:pt x="14796" y="2247"/>
                  </a:lnTo>
                  <a:lnTo>
                    <a:pt x="14811" y="2247"/>
                  </a:lnTo>
                  <a:lnTo>
                    <a:pt x="14853" y="2246"/>
                  </a:lnTo>
                  <a:lnTo>
                    <a:pt x="14918" y="2245"/>
                  </a:lnTo>
                  <a:lnTo>
                    <a:pt x="15002" y="2244"/>
                  </a:lnTo>
                  <a:lnTo>
                    <a:pt x="15103" y="2243"/>
                  </a:lnTo>
                  <a:lnTo>
                    <a:pt x="15216" y="2242"/>
                  </a:lnTo>
                  <a:lnTo>
                    <a:pt x="15338" y="2241"/>
                  </a:lnTo>
                  <a:lnTo>
                    <a:pt x="15465" y="2240"/>
                  </a:lnTo>
                  <a:lnTo>
                    <a:pt x="15595" y="2238"/>
                  </a:lnTo>
                  <a:lnTo>
                    <a:pt x="15721" y="2238"/>
                  </a:lnTo>
                  <a:lnTo>
                    <a:pt x="15843" y="2237"/>
                  </a:lnTo>
                  <a:lnTo>
                    <a:pt x="15956" y="2236"/>
                  </a:lnTo>
                  <a:lnTo>
                    <a:pt x="16056" y="2235"/>
                  </a:lnTo>
                  <a:lnTo>
                    <a:pt x="16141" y="2234"/>
                  </a:lnTo>
                  <a:lnTo>
                    <a:pt x="16205" y="2234"/>
                  </a:lnTo>
                  <a:lnTo>
                    <a:pt x="16247" y="2234"/>
                  </a:lnTo>
                  <a:lnTo>
                    <a:pt x="16261" y="2234"/>
                  </a:lnTo>
                  <a:lnTo>
                    <a:pt x="16265" y="2233"/>
                  </a:lnTo>
                  <a:lnTo>
                    <a:pt x="16273" y="2232"/>
                  </a:lnTo>
                  <a:lnTo>
                    <a:pt x="16279" y="2231"/>
                  </a:lnTo>
                  <a:lnTo>
                    <a:pt x="16285" y="2228"/>
                  </a:lnTo>
                  <a:lnTo>
                    <a:pt x="16291" y="2225"/>
                  </a:lnTo>
                  <a:lnTo>
                    <a:pt x="16298" y="2221"/>
                  </a:lnTo>
                  <a:lnTo>
                    <a:pt x="16305" y="2216"/>
                  </a:lnTo>
                  <a:lnTo>
                    <a:pt x="16312" y="2209"/>
                  </a:lnTo>
                  <a:lnTo>
                    <a:pt x="16318" y="2201"/>
                  </a:lnTo>
                  <a:lnTo>
                    <a:pt x="16324" y="2191"/>
                  </a:lnTo>
                  <a:lnTo>
                    <a:pt x="16328" y="2179"/>
                  </a:lnTo>
                  <a:lnTo>
                    <a:pt x="16332" y="2166"/>
                  </a:lnTo>
                  <a:lnTo>
                    <a:pt x="16334" y="2150"/>
                  </a:lnTo>
                  <a:lnTo>
                    <a:pt x="16335" y="2132"/>
                  </a:lnTo>
                  <a:lnTo>
                    <a:pt x="16335" y="2088"/>
                  </a:lnTo>
                  <a:lnTo>
                    <a:pt x="16335" y="2035"/>
                  </a:lnTo>
                  <a:lnTo>
                    <a:pt x="16335" y="1977"/>
                  </a:lnTo>
                  <a:lnTo>
                    <a:pt x="16335" y="1920"/>
                  </a:lnTo>
                  <a:lnTo>
                    <a:pt x="16335" y="1867"/>
                  </a:lnTo>
                  <a:lnTo>
                    <a:pt x="16335" y="1823"/>
                  </a:lnTo>
                  <a:lnTo>
                    <a:pt x="16335" y="1795"/>
                  </a:lnTo>
                  <a:lnTo>
                    <a:pt x="16335" y="1783"/>
                  </a:lnTo>
                  <a:lnTo>
                    <a:pt x="16333" y="1777"/>
                  </a:lnTo>
                  <a:lnTo>
                    <a:pt x="16328" y="1761"/>
                  </a:lnTo>
                  <a:lnTo>
                    <a:pt x="16324" y="1751"/>
                  </a:lnTo>
                  <a:lnTo>
                    <a:pt x="16319" y="1741"/>
                  </a:lnTo>
                  <a:lnTo>
                    <a:pt x="16314" y="1731"/>
                  </a:lnTo>
                  <a:lnTo>
                    <a:pt x="16307" y="1722"/>
                  </a:lnTo>
                  <a:lnTo>
                    <a:pt x="16303" y="1719"/>
                  </a:lnTo>
                  <a:lnTo>
                    <a:pt x="16300" y="1716"/>
                  </a:lnTo>
                  <a:lnTo>
                    <a:pt x="16297" y="1713"/>
                  </a:lnTo>
                  <a:lnTo>
                    <a:pt x="16293" y="1711"/>
                  </a:lnTo>
                  <a:lnTo>
                    <a:pt x="16289" y="1710"/>
                  </a:lnTo>
                  <a:lnTo>
                    <a:pt x="16285" y="1710"/>
                  </a:lnTo>
                  <a:lnTo>
                    <a:pt x="16281" y="1711"/>
                  </a:lnTo>
                  <a:lnTo>
                    <a:pt x="16277" y="1713"/>
                  </a:lnTo>
                  <a:lnTo>
                    <a:pt x="16273" y="1715"/>
                  </a:lnTo>
                  <a:lnTo>
                    <a:pt x="16269" y="1719"/>
                  </a:lnTo>
                  <a:lnTo>
                    <a:pt x="16265" y="1725"/>
                  </a:lnTo>
                  <a:lnTo>
                    <a:pt x="16259" y="1731"/>
                  </a:lnTo>
                  <a:lnTo>
                    <a:pt x="16255" y="1741"/>
                  </a:lnTo>
                  <a:lnTo>
                    <a:pt x="16250" y="1750"/>
                  </a:lnTo>
                  <a:lnTo>
                    <a:pt x="16246" y="1761"/>
                  </a:lnTo>
                  <a:lnTo>
                    <a:pt x="16241" y="1774"/>
                  </a:lnTo>
                  <a:lnTo>
                    <a:pt x="16240" y="1787"/>
                  </a:lnTo>
                  <a:lnTo>
                    <a:pt x="16234" y="1817"/>
                  </a:lnTo>
                  <a:lnTo>
                    <a:pt x="16229" y="1839"/>
                  </a:lnTo>
                  <a:lnTo>
                    <a:pt x="16223" y="1862"/>
                  </a:lnTo>
                  <a:lnTo>
                    <a:pt x="16215" y="1887"/>
                  </a:lnTo>
                  <a:lnTo>
                    <a:pt x="16205" y="1913"/>
                  </a:lnTo>
                  <a:lnTo>
                    <a:pt x="16200" y="1926"/>
                  </a:lnTo>
                  <a:lnTo>
                    <a:pt x="16194" y="1939"/>
                  </a:lnTo>
                  <a:lnTo>
                    <a:pt x="16187" y="1953"/>
                  </a:lnTo>
                  <a:lnTo>
                    <a:pt x="16180" y="1965"/>
                  </a:lnTo>
                  <a:lnTo>
                    <a:pt x="16173" y="1977"/>
                  </a:lnTo>
                  <a:lnTo>
                    <a:pt x="16165" y="1989"/>
                  </a:lnTo>
                  <a:lnTo>
                    <a:pt x="16156" y="2001"/>
                  </a:lnTo>
                  <a:lnTo>
                    <a:pt x="16147" y="2011"/>
                  </a:lnTo>
                  <a:lnTo>
                    <a:pt x="16137" y="2021"/>
                  </a:lnTo>
                  <a:lnTo>
                    <a:pt x="16127" y="2030"/>
                  </a:lnTo>
                  <a:lnTo>
                    <a:pt x="16115" y="2038"/>
                  </a:lnTo>
                  <a:lnTo>
                    <a:pt x="16103" y="2046"/>
                  </a:lnTo>
                  <a:lnTo>
                    <a:pt x="16091" y="2052"/>
                  </a:lnTo>
                  <a:lnTo>
                    <a:pt x="16078" y="2057"/>
                  </a:lnTo>
                  <a:lnTo>
                    <a:pt x="16063" y="2060"/>
                  </a:lnTo>
                  <a:lnTo>
                    <a:pt x="16049" y="2062"/>
                  </a:lnTo>
                  <a:lnTo>
                    <a:pt x="16013" y="2064"/>
                  </a:lnTo>
                  <a:lnTo>
                    <a:pt x="15970" y="2065"/>
                  </a:lnTo>
                  <a:lnTo>
                    <a:pt x="15917" y="2066"/>
                  </a:lnTo>
                  <a:lnTo>
                    <a:pt x="15859" y="2066"/>
                  </a:lnTo>
                  <a:lnTo>
                    <a:pt x="15797" y="2065"/>
                  </a:lnTo>
                  <a:lnTo>
                    <a:pt x="15732" y="2064"/>
                  </a:lnTo>
                  <a:lnTo>
                    <a:pt x="15664" y="2063"/>
                  </a:lnTo>
                  <a:lnTo>
                    <a:pt x="15598" y="2061"/>
                  </a:lnTo>
                  <a:lnTo>
                    <a:pt x="15534" y="2060"/>
                  </a:lnTo>
                  <a:lnTo>
                    <a:pt x="15472" y="2058"/>
                  </a:lnTo>
                  <a:lnTo>
                    <a:pt x="15416" y="2056"/>
                  </a:lnTo>
                  <a:lnTo>
                    <a:pt x="15367" y="2054"/>
                  </a:lnTo>
                  <a:lnTo>
                    <a:pt x="15326" y="2053"/>
                  </a:lnTo>
                  <a:lnTo>
                    <a:pt x="15295" y="2052"/>
                  </a:lnTo>
                  <a:lnTo>
                    <a:pt x="15274" y="2051"/>
                  </a:lnTo>
                  <a:lnTo>
                    <a:pt x="15268" y="2051"/>
                  </a:lnTo>
                  <a:lnTo>
                    <a:pt x="15264" y="1183"/>
                  </a:lnTo>
                  <a:lnTo>
                    <a:pt x="15892" y="1183"/>
                  </a:lnTo>
                  <a:lnTo>
                    <a:pt x="15898" y="1183"/>
                  </a:lnTo>
                  <a:lnTo>
                    <a:pt x="15912" y="1187"/>
                  </a:lnTo>
                  <a:lnTo>
                    <a:pt x="15923" y="1190"/>
                  </a:lnTo>
                  <a:lnTo>
                    <a:pt x="15934" y="1195"/>
                  </a:lnTo>
                  <a:lnTo>
                    <a:pt x="15945" y="1202"/>
                  </a:lnTo>
                  <a:lnTo>
                    <a:pt x="15957" y="1212"/>
                  </a:lnTo>
                  <a:lnTo>
                    <a:pt x="15963" y="1219"/>
                  </a:lnTo>
                  <a:lnTo>
                    <a:pt x="15968" y="1225"/>
                  </a:lnTo>
                  <a:lnTo>
                    <a:pt x="15975" y="1232"/>
                  </a:lnTo>
                  <a:lnTo>
                    <a:pt x="15980" y="1240"/>
                  </a:lnTo>
                  <a:lnTo>
                    <a:pt x="15985" y="1249"/>
                  </a:lnTo>
                  <a:lnTo>
                    <a:pt x="15990" y="1259"/>
                  </a:lnTo>
                  <a:lnTo>
                    <a:pt x="15995" y="1271"/>
                  </a:lnTo>
                  <a:lnTo>
                    <a:pt x="15999" y="1282"/>
                  </a:lnTo>
                  <a:lnTo>
                    <a:pt x="16003" y="1295"/>
                  </a:lnTo>
                  <a:lnTo>
                    <a:pt x="16006" y="1309"/>
                  </a:lnTo>
                  <a:lnTo>
                    <a:pt x="16009" y="1324"/>
                  </a:lnTo>
                  <a:lnTo>
                    <a:pt x="16011" y="1340"/>
                  </a:lnTo>
                  <a:lnTo>
                    <a:pt x="16012" y="1357"/>
                  </a:lnTo>
                  <a:lnTo>
                    <a:pt x="16013" y="1377"/>
                  </a:lnTo>
                  <a:lnTo>
                    <a:pt x="16013" y="1396"/>
                  </a:lnTo>
                  <a:lnTo>
                    <a:pt x="16013" y="1417"/>
                  </a:lnTo>
                  <a:lnTo>
                    <a:pt x="16015" y="1429"/>
                  </a:lnTo>
                  <a:lnTo>
                    <a:pt x="16019" y="1440"/>
                  </a:lnTo>
                  <a:lnTo>
                    <a:pt x="16022" y="1451"/>
                  </a:lnTo>
                  <a:lnTo>
                    <a:pt x="16027" y="1461"/>
                  </a:lnTo>
                  <a:lnTo>
                    <a:pt x="16032" y="1471"/>
                  </a:lnTo>
                  <a:lnTo>
                    <a:pt x="16037" y="1480"/>
                  </a:lnTo>
                  <a:lnTo>
                    <a:pt x="16043" y="1486"/>
                  </a:lnTo>
                  <a:lnTo>
                    <a:pt x="16049" y="1491"/>
                  </a:lnTo>
                  <a:lnTo>
                    <a:pt x="16052" y="1492"/>
                  </a:lnTo>
                  <a:lnTo>
                    <a:pt x="16055" y="1492"/>
                  </a:lnTo>
                  <a:lnTo>
                    <a:pt x="16057" y="1492"/>
                  </a:lnTo>
                  <a:lnTo>
                    <a:pt x="16060" y="1491"/>
                  </a:lnTo>
                  <a:lnTo>
                    <a:pt x="16063" y="1489"/>
                  </a:lnTo>
                  <a:lnTo>
                    <a:pt x="16066" y="1486"/>
                  </a:lnTo>
                  <a:lnTo>
                    <a:pt x="16070" y="1482"/>
                  </a:lnTo>
                  <a:lnTo>
                    <a:pt x="16072" y="1476"/>
                  </a:lnTo>
                  <a:lnTo>
                    <a:pt x="16077" y="1462"/>
                  </a:lnTo>
                  <a:lnTo>
                    <a:pt x="16081" y="1444"/>
                  </a:lnTo>
                  <a:lnTo>
                    <a:pt x="16085" y="1419"/>
                  </a:lnTo>
                  <a:lnTo>
                    <a:pt x="16087" y="1390"/>
                  </a:lnTo>
                  <a:lnTo>
                    <a:pt x="16087" y="1314"/>
                  </a:lnTo>
                  <a:lnTo>
                    <a:pt x="16087" y="1237"/>
                  </a:lnTo>
                  <a:lnTo>
                    <a:pt x="16087" y="1160"/>
                  </a:lnTo>
                  <a:lnTo>
                    <a:pt x="16087" y="1090"/>
                  </a:lnTo>
                  <a:lnTo>
                    <a:pt x="16087" y="1028"/>
                  </a:lnTo>
                  <a:lnTo>
                    <a:pt x="16087" y="980"/>
                  </a:lnTo>
                  <a:lnTo>
                    <a:pt x="16087" y="947"/>
                  </a:lnTo>
                  <a:lnTo>
                    <a:pt x="16087" y="936"/>
                  </a:lnTo>
                  <a:lnTo>
                    <a:pt x="16086" y="928"/>
                  </a:lnTo>
                  <a:lnTo>
                    <a:pt x="16082" y="909"/>
                  </a:lnTo>
                  <a:lnTo>
                    <a:pt x="16080" y="896"/>
                  </a:lnTo>
                  <a:lnTo>
                    <a:pt x="16076" y="884"/>
                  </a:lnTo>
                  <a:lnTo>
                    <a:pt x="16072" y="872"/>
                  </a:lnTo>
                  <a:lnTo>
                    <a:pt x="16066" y="862"/>
                  </a:lnTo>
                  <a:lnTo>
                    <a:pt x="16064" y="858"/>
                  </a:lnTo>
                  <a:lnTo>
                    <a:pt x="16061" y="853"/>
                  </a:lnTo>
                  <a:lnTo>
                    <a:pt x="16058" y="850"/>
                  </a:lnTo>
                  <a:lnTo>
                    <a:pt x="16055" y="848"/>
                  </a:lnTo>
                  <a:lnTo>
                    <a:pt x="16052" y="847"/>
                  </a:lnTo>
                  <a:lnTo>
                    <a:pt x="16048" y="848"/>
                  </a:lnTo>
                  <a:lnTo>
                    <a:pt x="16045" y="849"/>
                  </a:lnTo>
                  <a:lnTo>
                    <a:pt x="16041" y="852"/>
                  </a:lnTo>
                  <a:lnTo>
                    <a:pt x="16037" y="857"/>
                  </a:lnTo>
                  <a:lnTo>
                    <a:pt x="16033" y="863"/>
                  </a:lnTo>
                  <a:lnTo>
                    <a:pt x="16029" y="870"/>
                  </a:lnTo>
                  <a:lnTo>
                    <a:pt x="16025" y="879"/>
                  </a:lnTo>
                  <a:lnTo>
                    <a:pt x="16020" y="890"/>
                  </a:lnTo>
                  <a:lnTo>
                    <a:pt x="16015" y="903"/>
                  </a:lnTo>
                  <a:lnTo>
                    <a:pt x="16010" y="919"/>
                  </a:lnTo>
                  <a:lnTo>
                    <a:pt x="16005" y="936"/>
                  </a:lnTo>
                  <a:lnTo>
                    <a:pt x="16002" y="959"/>
                  </a:lnTo>
                  <a:lnTo>
                    <a:pt x="15999" y="984"/>
                  </a:lnTo>
                  <a:lnTo>
                    <a:pt x="15998" y="997"/>
                  </a:lnTo>
                  <a:lnTo>
                    <a:pt x="15995" y="1011"/>
                  </a:lnTo>
                  <a:lnTo>
                    <a:pt x="15992" y="1024"/>
                  </a:lnTo>
                  <a:lnTo>
                    <a:pt x="15988" y="1036"/>
                  </a:lnTo>
                  <a:lnTo>
                    <a:pt x="15982" y="1048"/>
                  </a:lnTo>
                  <a:lnTo>
                    <a:pt x="15975" y="1058"/>
                  </a:lnTo>
                  <a:lnTo>
                    <a:pt x="15970" y="1064"/>
                  </a:lnTo>
                  <a:lnTo>
                    <a:pt x="15964" y="1069"/>
                  </a:lnTo>
                  <a:lnTo>
                    <a:pt x="15959" y="1073"/>
                  </a:lnTo>
                  <a:lnTo>
                    <a:pt x="15953" y="1077"/>
                  </a:lnTo>
                  <a:lnTo>
                    <a:pt x="15946" y="1080"/>
                  </a:lnTo>
                  <a:lnTo>
                    <a:pt x="15938" y="1083"/>
                  </a:lnTo>
                  <a:lnTo>
                    <a:pt x="15930" y="1086"/>
                  </a:lnTo>
                  <a:lnTo>
                    <a:pt x="15920" y="1088"/>
                  </a:lnTo>
                  <a:lnTo>
                    <a:pt x="15911" y="1090"/>
                  </a:lnTo>
                  <a:lnTo>
                    <a:pt x="15900" y="1091"/>
                  </a:lnTo>
                  <a:lnTo>
                    <a:pt x="15889" y="1091"/>
                  </a:lnTo>
                  <a:lnTo>
                    <a:pt x="15877" y="1091"/>
                  </a:lnTo>
                  <a:lnTo>
                    <a:pt x="15811" y="1090"/>
                  </a:lnTo>
                  <a:lnTo>
                    <a:pt x="15722" y="1089"/>
                  </a:lnTo>
                  <a:lnTo>
                    <a:pt x="15621" y="1088"/>
                  </a:lnTo>
                  <a:lnTo>
                    <a:pt x="15517" y="1088"/>
                  </a:lnTo>
                  <a:lnTo>
                    <a:pt x="15419" y="1088"/>
                  </a:lnTo>
                  <a:lnTo>
                    <a:pt x="15337" y="1087"/>
                  </a:lnTo>
                  <a:lnTo>
                    <a:pt x="15280" y="1087"/>
                  </a:lnTo>
                  <a:lnTo>
                    <a:pt x="15260" y="1087"/>
                  </a:lnTo>
                  <a:lnTo>
                    <a:pt x="15260" y="244"/>
                  </a:lnTo>
                  <a:lnTo>
                    <a:pt x="15975" y="244"/>
                  </a:lnTo>
                  <a:lnTo>
                    <a:pt x="15981" y="243"/>
                  </a:lnTo>
                  <a:lnTo>
                    <a:pt x="16000" y="243"/>
                  </a:lnTo>
                  <a:lnTo>
                    <a:pt x="16012" y="244"/>
                  </a:lnTo>
                  <a:lnTo>
                    <a:pt x="16027" y="247"/>
                  </a:lnTo>
                  <a:lnTo>
                    <a:pt x="16034" y="250"/>
                  </a:lnTo>
                  <a:lnTo>
                    <a:pt x="16042" y="253"/>
                  </a:lnTo>
                  <a:lnTo>
                    <a:pt x="16049" y="256"/>
                  </a:lnTo>
                  <a:lnTo>
                    <a:pt x="16057" y="260"/>
                  </a:lnTo>
                  <a:lnTo>
                    <a:pt x="16065" y="265"/>
                  </a:lnTo>
                  <a:lnTo>
                    <a:pt x="16074" y="271"/>
                  </a:lnTo>
                  <a:lnTo>
                    <a:pt x="16081" y="277"/>
                  </a:lnTo>
                  <a:lnTo>
                    <a:pt x="16089" y="286"/>
                  </a:lnTo>
                  <a:lnTo>
                    <a:pt x="16096" y="294"/>
                  </a:lnTo>
                  <a:lnTo>
                    <a:pt x="16104" y="303"/>
                  </a:lnTo>
                  <a:lnTo>
                    <a:pt x="16110" y="314"/>
                  </a:lnTo>
                  <a:lnTo>
                    <a:pt x="16118" y="326"/>
                  </a:lnTo>
                  <a:lnTo>
                    <a:pt x="16124" y="340"/>
                  </a:lnTo>
                  <a:lnTo>
                    <a:pt x="16129" y="354"/>
                  </a:lnTo>
                  <a:lnTo>
                    <a:pt x="16134" y="369"/>
                  </a:lnTo>
                  <a:lnTo>
                    <a:pt x="16139" y="386"/>
                  </a:lnTo>
                  <a:lnTo>
                    <a:pt x="16143" y="405"/>
                  </a:lnTo>
                  <a:lnTo>
                    <a:pt x="16146" y="425"/>
                  </a:lnTo>
                  <a:lnTo>
                    <a:pt x="16148" y="447"/>
                  </a:lnTo>
                  <a:lnTo>
                    <a:pt x="16150" y="470"/>
                  </a:lnTo>
                  <a:lnTo>
                    <a:pt x="16152" y="484"/>
                  </a:lnTo>
                  <a:lnTo>
                    <a:pt x="16157" y="498"/>
                  </a:lnTo>
                  <a:lnTo>
                    <a:pt x="16162" y="510"/>
                  </a:lnTo>
                  <a:lnTo>
                    <a:pt x="16170" y="521"/>
                  </a:lnTo>
                  <a:lnTo>
                    <a:pt x="16178" y="530"/>
                  </a:lnTo>
                  <a:lnTo>
                    <a:pt x="16186" y="537"/>
                  </a:lnTo>
                  <a:lnTo>
                    <a:pt x="16190" y="540"/>
                  </a:lnTo>
                  <a:lnTo>
                    <a:pt x="16195" y="542"/>
                  </a:lnTo>
                  <a:lnTo>
                    <a:pt x="16199" y="544"/>
                  </a:lnTo>
                  <a:lnTo>
                    <a:pt x="16204" y="545"/>
                  </a:lnTo>
                  <a:lnTo>
                    <a:pt x="16208" y="545"/>
                  </a:lnTo>
                  <a:lnTo>
                    <a:pt x="16212" y="545"/>
                  </a:lnTo>
                  <a:lnTo>
                    <a:pt x="16217" y="542"/>
                  </a:lnTo>
                  <a:lnTo>
                    <a:pt x="16222" y="540"/>
                  </a:lnTo>
                  <a:lnTo>
                    <a:pt x="16226" y="537"/>
                  </a:lnTo>
                  <a:lnTo>
                    <a:pt x="16229" y="533"/>
                  </a:lnTo>
                  <a:lnTo>
                    <a:pt x="16233" y="528"/>
                  </a:lnTo>
                  <a:lnTo>
                    <a:pt x="16236" y="521"/>
                  </a:lnTo>
                  <a:lnTo>
                    <a:pt x="16239" y="514"/>
                  </a:lnTo>
                  <a:lnTo>
                    <a:pt x="16242" y="506"/>
                  </a:lnTo>
                  <a:lnTo>
                    <a:pt x="16245" y="497"/>
                  </a:lnTo>
                  <a:lnTo>
                    <a:pt x="16247" y="485"/>
                  </a:lnTo>
                  <a:lnTo>
                    <a:pt x="16248" y="474"/>
                  </a:lnTo>
                  <a:lnTo>
                    <a:pt x="16250" y="461"/>
                  </a:lnTo>
                  <a:lnTo>
                    <a:pt x="16251" y="447"/>
                  </a:lnTo>
                  <a:lnTo>
                    <a:pt x="16251" y="430"/>
                  </a:lnTo>
                  <a:lnTo>
                    <a:pt x="16251" y="363"/>
                  </a:lnTo>
                  <a:lnTo>
                    <a:pt x="16252" y="307"/>
                  </a:lnTo>
                  <a:lnTo>
                    <a:pt x="16252" y="262"/>
                  </a:lnTo>
                  <a:lnTo>
                    <a:pt x="16252" y="228"/>
                  </a:lnTo>
                  <a:lnTo>
                    <a:pt x="16252" y="203"/>
                  </a:lnTo>
                  <a:lnTo>
                    <a:pt x="16252" y="187"/>
                  </a:lnTo>
                  <a:lnTo>
                    <a:pt x="16252" y="176"/>
                  </a:lnTo>
                  <a:lnTo>
                    <a:pt x="16252" y="173"/>
                  </a:lnTo>
                  <a:lnTo>
                    <a:pt x="16252" y="169"/>
                  </a:lnTo>
                  <a:lnTo>
                    <a:pt x="16251" y="159"/>
                  </a:lnTo>
                  <a:lnTo>
                    <a:pt x="16250" y="151"/>
                  </a:lnTo>
                  <a:lnTo>
                    <a:pt x="16248" y="143"/>
                  </a:lnTo>
                  <a:lnTo>
                    <a:pt x="16245" y="135"/>
                  </a:lnTo>
                  <a:lnTo>
                    <a:pt x="16241" y="125"/>
                  </a:lnTo>
                  <a:lnTo>
                    <a:pt x="16236" y="116"/>
                  </a:lnTo>
                  <a:lnTo>
                    <a:pt x="16229" y="107"/>
                  </a:lnTo>
                  <a:lnTo>
                    <a:pt x="16221" y="99"/>
                  </a:lnTo>
                  <a:lnTo>
                    <a:pt x="16210" y="92"/>
                  </a:lnTo>
                  <a:lnTo>
                    <a:pt x="16204" y="89"/>
                  </a:lnTo>
                  <a:lnTo>
                    <a:pt x="16198" y="86"/>
                  </a:lnTo>
                  <a:lnTo>
                    <a:pt x="16191" y="83"/>
                  </a:lnTo>
                  <a:lnTo>
                    <a:pt x="16183" y="81"/>
                  </a:lnTo>
                  <a:lnTo>
                    <a:pt x="16175" y="79"/>
                  </a:lnTo>
                  <a:lnTo>
                    <a:pt x="16166" y="77"/>
                  </a:lnTo>
                  <a:lnTo>
                    <a:pt x="16156" y="76"/>
                  </a:lnTo>
                  <a:lnTo>
                    <a:pt x="16146" y="76"/>
                  </a:lnTo>
                  <a:lnTo>
                    <a:pt x="16112" y="76"/>
                  </a:lnTo>
                  <a:lnTo>
                    <a:pt x="16056" y="76"/>
                  </a:lnTo>
                  <a:lnTo>
                    <a:pt x="15980" y="75"/>
                  </a:lnTo>
                  <a:lnTo>
                    <a:pt x="15887" y="75"/>
                  </a:lnTo>
                  <a:lnTo>
                    <a:pt x="15782" y="75"/>
                  </a:lnTo>
                  <a:lnTo>
                    <a:pt x="15667" y="74"/>
                  </a:lnTo>
                  <a:lnTo>
                    <a:pt x="15547" y="73"/>
                  </a:lnTo>
                  <a:lnTo>
                    <a:pt x="15424" y="73"/>
                  </a:lnTo>
                  <a:lnTo>
                    <a:pt x="15303" y="72"/>
                  </a:lnTo>
                  <a:lnTo>
                    <a:pt x="15186" y="72"/>
                  </a:lnTo>
                  <a:lnTo>
                    <a:pt x="15078" y="71"/>
                  </a:lnTo>
                  <a:lnTo>
                    <a:pt x="14982" y="71"/>
                  </a:lnTo>
                  <a:lnTo>
                    <a:pt x="14901" y="70"/>
                  </a:lnTo>
                  <a:lnTo>
                    <a:pt x="14838" y="70"/>
                  </a:lnTo>
                  <a:lnTo>
                    <a:pt x="14798" y="70"/>
                  </a:lnTo>
                  <a:lnTo>
                    <a:pt x="14784" y="70"/>
                  </a:lnTo>
                  <a:close/>
                  <a:moveTo>
                    <a:pt x="6354" y="2246"/>
                  </a:moveTo>
                  <a:lnTo>
                    <a:pt x="5621" y="2235"/>
                  </a:lnTo>
                  <a:lnTo>
                    <a:pt x="5616" y="2235"/>
                  </a:lnTo>
                  <a:lnTo>
                    <a:pt x="5612" y="2234"/>
                  </a:lnTo>
                  <a:lnTo>
                    <a:pt x="5608" y="2233"/>
                  </a:lnTo>
                  <a:lnTo>
                    <a:pt x="5604" y="2231"/>
                  </a:lnTo>
                  <a:lnTo>
                    <a:pt x="5600" y="2229"/>
                  </a:lnTo>
                  <a:lnTo>
                    <a:pt x="5597" y="2226"/>
                  </a:lnTo>
                  <a:lnTo>
                    <a:pt x="5594" y="2223"/>
                  </a:lnTo>
                  <a:lnTo>
                    <a:pt x="5592" y="2220"/>
                  </a:lnTo>
                  <a:lnTo>
                    <a:pt x="5590" y="2216"/>
                  </a:lnTo>
                  <a:lnTo>
                    <a:pt x="5589" y="2213"/>
                  </a:lnTo>
                  <a:lnTo>
                    <a:pt x="5589" y="2209"/>
                  </a:lnTo>
                  <a:lnTo>
                    <a:pt x="5589" y="2204"/>
                  </a:lnTo>
                  <a:lnTo>
                    <a:pt x="5590" y="2200"/>
                  </a:lnTo>
                  <a:lnTo>
                    <a:pt x="5592" y="2194"/>
                  </a:lnTo>
                  <a:lnTo>
                    <a:pt x="5595" y="2189"/>
                  </a:lnTo>
                  <a:lnTo>
                    <a:pt x="5599" y="2184"/>
                  </a:lnTo>
                  <a:lnTo>
                    <a:pt x="5604" y="2179"/>
                  </a:lnTo>
                  <a:lnTo>
                    <a:pt x="5609" y="2174"/>
                  </a:lnTo>
                  <a:lnTo>
                    <a:pt x="5616" y="2169"/>
                  </a:lnTo>
                  <a:lnTo>
                    <a:pt x="5625" y="2163"/>
                  </a:lnTo>
                  <a:lnTo>
                    <a:pt x="5635" y="2158"/>
                  </a:lnTo>
                  <a:lnTo>
                    <a:pt x="5646" y="2153"/>
                  </a:lnTo>
                  <a:lnTo>
                    <a:pt x="5658" y="2147"/>
                  </a:lnTo>
                  <a:lnTo>
                    <a:pt x="5672" y="2142"/>
                  </a:lnTo>
                  <a:lnTo>
                    <a:pt x="5688" y="2137"/>
                  </a:lnTo>
                  <a:lnTo>
                    <a:pt x="5705" y="2133"/>
                  </a:lnTo>
                  <a:lnTo>
                    <a:pt x="5723" y="2128"/>
                  </a:lnTo>
                  <a:lnTo>
                    <a:pt x="5744" y="2124"/>
                  </a:lnTo>
                  <a:lnTo>
                    <a:pt x="5766" y="2120"/>
                  </a:lnTo>
                  <a:lnTo>
                    <a:pt x="5790" y="2116"/>
                  </a:lnTo>
                  <a:lnTo>
                    <a:pt x="5816" y="2113"/>
                  </a:lnTo>
                  <a:lnTo>
                    <a:pt x="5844" y="2109"/>
                  </a:lnTo>
                  <a:lnTo>
                    <a:pt x="5847" y="2054"/>
                  </a:lnTo>
                  <a:lnTo>
                    <a:pt x="5849" y="1968"/>
                  </a:lnTo>
                  <a:lnTo>
                    <a:pt x="5851" y="1856"/>
                  </a:lnTo>
                  <a:lnTo>
                    <a:pt x="5852" y="1722"/>
                  </a:lnTo>
                  <a:lnTo>
                    <a:pt x="5853" y="1571"/>
                  </a:lnTo>
                  <a:lnTo>
                    <a:pt x="5853" y="1408"/>
                  </a:lnTo>
                  <a:lnTo>
                    <a:pt x="5853" y="1238"/>
                  </a:lnTo>
                  <a:lnTo>
                    <a:pt x="5853" y="1065"/>
                  </a:lnTo>
                  <a:lnTo>
                    <a:pt x="5852" y="892"/>
                  </a:lnTo>
                  <a:lnTo>
                    <a:pt x="5852" y="727"/>
                  </a:lnTo>
                  <a:lnTo>
                    <a:pt x="5851" y="572"/>
                  </a:lnTo>
                  <a:lnTo>
                    <a:pt x="5850" y="432"/>
                  </a:lnTo>
                  <a:lnTo>
                    <a:pt x="5849" y="314"/>
                  </a:lnTo>
                  <a:lnTo>
                    <a:pt x="5849" y="219"/>
                  </a:lnTo>
                  <a:lnTo>
                    <a:pt x="5848" y="155"/>
                  </a:lnTo>
                  <a:lnTo>
                    <a:pt x="5848" y="124"/>
                  </a:lnTo>
                  <a:lnTo>
                    <a:pt x="5849" y="106"/>
                  </a:lnTo>
                  <a:lnTo>
                    <a:pt x="5851" y="90"/>
                  </a:lnTo>
                  <a:lnTo>
                    <a:pt x="5853" y="75"/>
                  </a:lnTo>
                  <a:lnTo>
                    <a:pt x="5857" y="62"/>
                  </a:lnTo>
                  <a:lnTo>
                    <a:pt x="5862" y="52"/>
                  </a:lnTo>
                  <a:lnTo>
                    <a:pt x="5868" y="43"/>
                  </a:lnTo>
                  <a:lnTo>
                    <a:pt x="5874" y="36"/>
                  </a:lnTo>
                  <a:lnTo>
                    <a:pt x="5882" y="31"/>
                  </a:lnTo>
                  <a:lnTo>
                    <a:pt x="5890" y="27"/>
                  </a:lnTo>
                  <a:lnTo>
                    <a:pt x="5898" y="23"/>
                  </a:lnTo>
                  <a:lnTo>
                    <a:pt x="5907" y="22"/>
                  </a:lnTo>
                  <a:lnTo>
                    <a:pt x="5917" y="22"/>
                  </a:lnTo>
                  <a:lnTo>
                    <a:pt x="5928" y="23"/>
                  </a:lnTo>
                  <a:lnTo>
                    <a:pt x="5938" y="25"/>
                  </a:lnTo>
                  <a:lnTo>
                    <a:pt x="5948" y="29"/>
                  </a:lnTo>
                  <a:lnTo>
                    <a:pt x="5959" y="33"/>
                  </a:lnTo>
                  <a:lnTo>
                    <a:pt x="5969" y="38"/>
                  </a:lnTo>
                  <a:lnTo>
                    <a:pt x="5981" y="43"/>
                  </a:lnTo>
                  <a:lnTo>
                    <a:pt x="5992" y="49"/>
                  </a:lnTo>
                  <a:lnTo>
                    <a:pt x="6003" y="56"/>
                  </a:lnTo>
                  <a:lnTo>
                    <a:pt x="6025" y="70"/>
                  </a:lnTo>
                  <a:lnTo>
                    <a:pt x="6044" y="86"/>
                  </a:lnTo>
                  <a:lnTo>
                    <a:pt x="6062" y="101"/>
                  </a:lnTo>
                  <a:lnTo>
                    <a:pt x="6079" y="115"/>
                  </a:lnTo>
                  <a:lnTo>
                    <a:pt x="6093" y="130"/>
                  </a:lnTo>
                  <a:lnTo>
                    <a:pt x="6103" y="141"/>
                  </a:lnTo>
                  <a:lnTo>
                    <a:pt x="6131" y="172"/>
                  </a:lnTo>
                  <a:lnTo>
                    <a:pt x="6189" y="235"/>
                  </a:lnTo>
                  <a:lnTo>
                    <a:pt x="6272" y="321"/>
                  </a:lnTo>
                  <a:lnTo>
                    <a:pt x="6376" y="428"/>
                  </a:lnTo>
                  <a:lnTo>
                    <a:pt x="6496" y="553"/>
                  </a:lnTo>
                  <a:lnTo>
                    <a:pt x="6629" y="689"/>
                  </a:lnTo>
                  <a:lnTo>
                    <a:pt x="6769" y="833"/>
                  </a:lnTo>
                  <a:lnTo>
                    <a:pt x="6913" y="980"/>
                  </a:lnTo>
                  <a:lnTo>
                    <a:pt x="7056" y="1127"/>
                  </a:lnTo>
                  <a:lnTo>
                    <a:pt x="7195" y="1269"/>
                  </a:lnTo>
                  <a:lnTo>
                    <a:pt x="7323" y="1400"/>
                  </a:lnTo>
                  <a:lnTo>
                    <a:pt x="7438" y="1517"/>
                  </a:lnTo>
                  <a:lnTo>
                    <a:pt x="7535" y="1616"/>
                  </a:lnTo>
                  <a:lnTo>
                    <a:pt x="7609" y="1692"/>
                  </a:lnTo>
                  <a:lnTo>
                    <a:pt x="7657" y="1741"/>
                  </a:lnTo>
                  <a:lnTo>
                    <a:pt x="7674" y="1758"/>
                  </a:lnTo>
                  <a:lnTo>
                    <a:pt x="7681" y="1767"/>
                  </a:lnTo>
                  <a:lnTo>
                    <a:pt x="7698" y="1789"/>
                  </a:lnTo>
                  <a:lnTo>
                    <a:pt x="7708" y="1801"/>
                  </a:lnTo>
                  <a:lnTo>
                    <a:pt x="7720" y="1814"/>
                  </a:lnTo>
                  <a:lnTo>
                    <a:pt x="7734" y="1825"/>
                  </a:lnTo>
                  <a:lnTo>
                    <a:pt x="7746" y="1835"/>
                  </a:lnTo>
                  <a:lnTo>
                    <a:pt x="7752" y="1840"/>
                  </a:lnTo>
                  <a:lnTo>
                    <a:pt x="7758" y="1843"/>
                  </a:lnTo>
                  <a:lnTo>
                    <a:pt x="7764" y="1845"/>
                  </a:lnTo>
                  <a:lnTo>
                    <a:pt x="7770" y="1845"/>
                  </a:lnTo>
                  <a:lnTo>
                    <a:pt x="7775" y="1845"/>
                  </a:lnTo>
                  <a:lnTo>
                    <a:pt x="7781" y="1843"/>
                  </a:lnTo>
                  <a:lnTo>
                    <a:pt x="7785" y="1840"/>
                  </a:lnTo>
                  <a:lnTo>
                    <a:pt x="7789" y="1834"/>
                  </a:lnTo>
                  <a:lnTo>
                    <a:pt x="7792" y="1827"/>
                  </a:lnTo>
                  <a:lnTo>
                    <a:pt x="7795" y="1819"/>
                  </a:lnTo>
                  <a:lnTo>
                    <a:pt x="7797" y="1808"/>
                  </a:lnTo>
                  <a:lnTo>
                    <a:pt x="7798" y="1796"/>
                  </a:lnTo>
                  <a:lnTo>
                    <a:pt x="7798" y="1780"/>
                  </a:lnTo>
                  <a:lnTo>
                    <a:pt x="7798" y="1763"/>
                  </a:lnTo>
                  <a:lnTo>
                    <a:pt x="7796" y="1743"/>
                  </a:lnTo>
                  <a:lnTo>
                    <a:pt x="7794" y="1719"/>
                  </a:lnTo>
                  <a:lnTo>
                    <a:pt x="7799" y="321"/>
                  </a:lnTo>
                  <a:lnTo>
                    <a:pt x="7798" y="314"/>
                  </a:lnTo>
                  <a:lnTo>
                    <a:pt x="7793" y="295"/>
                  </a:lnTo>
                  <a:lnTo>
                    <a:pt x="7789" y="282"/>
                  </a:lnTo>
                  <a:lnTo>
                    <a:pt x="7782" y="268"/>
                  </a:lnTo>
                  <a:lnTo>
                    <a:pt x="7772" y="253"/>
                  </a:lnTo>
                  <a:lnTo>
                    <a:pt x="7760" y="238"/>
                  </a:lnTo>
                  <a:lnTo>
                    <a:pt x="7752" y="229"/>
                  </a:lnTo>
                  <a:lnTo>
                    <a:pt x="7744" y="221"/>
                  </a:lnTo>
                  <a:lnTo>
                    <a:pt x="7736" y="213"/>
                  </a:lnTo>
                  <a:lnTo>
                    <a:pt x="7725" y="206"/>
                  </a:lnTo>
                  <a:lnTo>
                    <a:pt x="7714" y="198"/>
                  </a:lnTo>
                  <a:lnTo>
                    <a:pt x="7703" y="191"/>
                  </a:lnTo>
                  <a:lnTo>
                    <a:pt x="7690" y="184"/>
                  </a:lnTo>
                  <a:lnTo>
                    <a:pt x="7675" y="177"/>
                  </a:lnTo>
                  <a:lnTo>
                    <a:pt x="7660" y="171"/>
                  </a:lnTo>
                  <a:lnTo>
                    <a:pt x="7644" y="165"/>
                  </a:lnTo>
                  <a:lnTo>
                    <a:pt x="7625" y="160"/>
                  </a:lnTo>
                  <a:lnTo>
                    <a:pt x="7607" y="156"/>
                  </a:lnTo>
                  <a:lnTo>
                    <a:pt x="7587" y="152"/>
                  </a:lnTo>
                  <a:lnTo>
                    <a:pt x="7564" y="149"/>
                  </a:lnTo>
                  <a:lnTo>
                    <a:pt x="7542" y="147"/>
                  </a:lnTo>
                  <a:lnTo>
                    <a:pt x="7517" y="145"/>
                  </a:lnTo>
                  <a:lnTo>
                    <a:pt x="7508" y="142"/>
                  </a:lnTo>
                  <a:lnTo>
                    <a:pt x="7500" y="137"/>
                  </a:lnTo>
                  <a:lnTo>
                    <a:pt x="7492" y="132"/>
                  </a:lnTo>
                  <a:lnTo>
                    <a:pt x="7484" y="124"/>
                  </a:lnTo>
                  <a:lnTo>
                    <a:pt x="7478" y="117"/>
                  </a:lnTo>
                  <a:lnTo>
                    <a:pt x="7473" y="110"/>
                  </a:lnTo>
                  <a:lnTo>
                    <a:pt x="7470" y="103"/>
                  </a:lnTo>
                  <a:lnTo>
                    <a:pt x="7469" y="95"/>
                  </a:lnTo>
                  <a:lnTo>
                    <a:pt x="7469" y="92"/>
                  </a:lnTo>
                  <a:lnTo>
                    <a:pt x="7470" y="88"/>
                  </a:lnTo>
                  <a:lnTo>
                    <a:pt x="7472" y="85"/>
                  </a:lnTo>
                  <a:lnTo>
                    <a:pt x="7474" y="81"/>
                  </a:lnTo>
                  <a:lnTo>
                    <a:pt x="7477" y="77"/>
                  </a:lnTo>
                  <a:lnTo>
                    <a:pt x="7481" y="74"/>
                  </a:lnTo>
                  <a:lnTo>
                    <a:pt x="7487" y="71"/>
                  </a:lnTo>
                  <a:lnTo>
                    <a:pt x="7493" y="69"/>
                  </a:lnTo>
                  <a:lnTo>
                    <a:pt x="7499" y="66"/>
                  </a:lnTo>
                  <a:lnTo>
                    <a:pt x="7507" y="64"/>
                  </a:lnTo>
                  <a:lnTo>
                    <a:pt x="7515" y="62"/>
                  </a:lnTo>
                  <a:lnTo>
                    <a:pt x="7525" y="60"/>
                  </a:lnTo>
                  <a:lnTo>
                    <a:pt x="7549" y="58"/>
                  </a:lnTo>
                  <a:lnTo>
                    <a:pt x="7576" y="57"/>
                  </a:lnTo>
                  <a:lnTo>
                    <a:pt x="7648" y="58"/>
                  </a:lnTo>
                  <a:lnTo>
                    <a:pt x="7736" y="58"/>
                  </a:lnTo>
                  <a:lnTo>
                    <a:pt x="7832" y="59"/>
                  </a:lnTo>
                  <a:lnTo>
                    <a:pt x="7928" y="60"/>
                  </a:lnTo>
                  <a:lnTo>
                    <a:pt x="8016" y="61"/>
                  </a:lnTo>
                  <a:lnTo>
                    <a:pt x="8089" y="62"/>
                  </a:lnTo>
                  <a:lnTo>
                    <a:pt x="8139" y="62"/>
                  </a:lnTo>
                  <a:lnTo>
                    <a:pt x="8157" y="63"/>
                  </a:lnTo>
                  <a:lnTo>
                    <a:pt x="8164" y="65"/>
                  </a:lnTo>
                  <a:lnTo>
                    <a:pt x="8184" y="73"/>
                  </a:lnTo>
                  <a:lnTo>
                    <a:pt x="8195" y="79"/>
                  </a:lnTo>
                  <a:lnTo>
                    <a:pt x="8207" y="85"/>
                  </a:lnTo>
                  <a:lnTo>
                    <a:pt x="8219" y="92"/>
                  </a:lnTo>
                  <a:lnTo>
                    <a:pt x="8229" y="100"/>
                  </a:lnTo>
                  <a:lnTo>
                    <a:pt x="8233" y="104"/>
                  </a:lnTo>
                  <a:lnTo>
                    <a:pt x="8236" y="109"/>
                  </a:lnTo>
                  <a:lnTo>
                    <a:pt x="8239" y="113"/>
                  </a:lnTo>
                  <a:lnTo>
                    <a:pt x="8241" y="118"/>
                  </a:lnTo>
                  <a:lnTo>
                    <a:pt x="8241" y="122"/>
                  </a:lnTo>
                  <a:lnTo>
                    <a:pt x="8241" y="127"/>
                  </a:lnTo>
                  <a:lnTo>
                    <a:pt x="8240" y="133"/>
                  </a:lnTo>
                  <a:lnTo>
                    <a:pt x="8237" y="138"/>
                  </a:lnTo>
                  <a:lnTo>
                    <a:pt x="8233" y="143"/>
                  </a:lnTo>
                  <a:lnTo>
                    <a:pt x="8228" y="147"/>
                  </a:lnTo>
                  <a:lnTo>
                    <a:pt x="8221" y="153"/>
                  </a:lnTo>
                  <a:lnTo>
                    <a:pt x="8211" y="158"/>
                  </a:lnTo>
                  <a:lnTo>
                    <a:pt x="8201" y="163"/>
                  </a:lnTo>
                  <a:lnTo>
                    <a:pt x="8188" y="168"/>
                  </a:lnTo>
                  <a:lnTo>
                    <a:pt x="8174" y="173"/>
                  </a:lnTo>
                  <a:lnTo>
                    <a:pt x="8157" y="178"/>
                  </a:lnTo>
                  <a:lnTo>
                    <a:pt x="8108" y="192"/>
                  </a:lnTo>
                  <a:lnTo>
                    <a:pt x="8065" y="205"/>
                  </a:lnTo>
                  <a:lnTo>
                    <a:pt x="8046" y="213"/>
                  </a:lnTo>
                  <a:lnTo>
                    <a:pt x="8028" y="222"/>
                  </a:lnTo>
                  <a:lnTo>
                    <a:pt x="8019" y="227"/>
                  </a:lnTo>
                  <a:lnTo>
                    <a:pt x="8011" y="234"/>
                  </a:lnTo>
                  <a:lnTo>
                    <a:pt x="8004" y="239"/>
                  </a:lnTo>
                  <a:lnTo>
                    <a:pt x="7996" y="246"/>
                  </a:lnTo>
                  <a:lnTo>
                    <a:pt x="7990" y="253"/>
                  </a:lnTo>
                  <a:lnTo>
                    <a:pt x="7983" y="261"/>
                  </a:lnTo>
                  <a:lnTo>
                    <a:pt x="7977" y="269"/>
                  </a:lnTo>
                  <a:lnTo>
                    <a:pt x="7971" y="278"/>
                  </a:lnTo>
                  <a:lnTo>
                    <a:pt x="7966" y="289"/>
                  </a:lnTo>
                  <a:lnTo>
                    <a:pt x="7961" y="300"/>
                  </a:lnTo>
                  <a:lnTo>
                    <a:pt x="7956" y="312"/>
                  </a:lnTo>
                  <a:lnTo>
                    <a:pt x="7952" y="325"/>
                  </a:lnTo>
                  <a:lnTo>
                    <a:pt x="7949" y="339"/>
                  </a:lnTo>
                  <a:lnTo>
                    <a:pt x="7946" y="354"/>
                  </a:lnTo>
                  <a:lnTo>
                    <a:pt x="7943" y="370"/>
                  </a:lnTo>
                  <a:lnTo>
                    <a:pt x="7941" y="387"/>
                  </a:lnTo>
                  <a:lnTo>
                    <a:pt x="7939" y="406"/>
                  </a:lnTo>
                  <a:lnTo>
                    <a:pt x="7937" y="425"/>
                  </a:lnTo>
                  <a:lnTo>
                    <a:pt x="7936" y="447"/>
                  </a:lnTo>
                  <a:lnTo>
                    <a:pt x="7935" y="469"/>
                  </a:lnTo>
                  <a:lnTo>
                    <a:pt x="7934" y="528"/>
                  </a:lnTo>
                  <a:lnTo>
                    <a:pt x="7933" y="612"/>
                  </a:lnTo>
                  <a:lnTo>
                    <a:pt x="7932" y="716"/>
                  </a:lnTo>
                  <a:lnTo>
                    <a:pt x="7931" y="836"/>
                  </a:lnTo>
                  <a:lnTo>
                    <a:pt x="7931" y="970"/>
                  </a:lnTo>
                  <a:lnTo>
                    <a:pt x="7930" y="1111"/>
                  </a:lnTo>
                  <a:lnTo>
                    <a:pt x="7929" y="1257"/>
                  </a:lnTo>
                  <a:lnTo>
                    <a:pt x="7929" y="1405"/>
                  </a:lnTo>
                  <a:lnTo>
                    <a:pt x="7928" y="1550"/>
                  </a:lnTo>
                  <a:lnTo>
                    <a:pt x="7927" y="1688"/>
                  </a:lnTo>
                  <a:lnTo>
                    <a:pt x="7927" y="1814"/>
                  </a:lnTo>
                  <a:lnTo>
                    <a:pt x="7927" y="1927"/>
                  </a:lnTo>
                  <a:lnTo>
                    <a:pt x="7926" y="2021"/>
                  </a:lnTo>
                  <a:lnTo>
                    <a:pt x="7926" y="2093"/>
                  </a:lnTo>
                  <a:lnTo>
                    <a:pt x="7926" y="2139"/>
                  </a:lnTo>
                  <a:lnTo>
                    <a:pt x="7926" y="2156"/>
                  </a:lnTo>
                  <a:lnTo>
                    <a:pt x="7926" y="2160"/>
                  </a:lnTo>
                  <a:lnTo>
                    <a:pt x="7927" y="2169"/>
                  </a:lnTo>
                  <a:lnTo>
                    <a:pt x="7927" y="2183"/>
                  </a:lnTo>
                  <a:lnTo>
                    <a:pt x="7926" y="2198"/>
                  </a:lnTo>
                  <a:lnTo>
                    <a:pt x="7923" y="2207"/>
                  </a:lnTo>
                  <a:lnTo>
                    <a:pt x="7921" y="2214"/>
                  </a:lnTo>
                  <a:lnTo>
                    <a:pt x="7917" y="2221"/>
                  </a:lnTo>
                  <a:lnTo>
                    <a:pt x="7913" y="2228"/>
                  </a:lnTo>
                  <a:lnTo>
                    <a:pt x="7907" y="2233"/>
                  </a:lnTo>
                  <a:lnTo>
                    <a:pt x="7900" y="2237"/>
                  </a:lnTo>
                  <a:lnTo>
                    <a:pt x="7891" y="2240"/>
                  </a:lnTo>
                  <a:lnTo>
                    <a:pt x="7881" y="2240"/>
                  </a:lnTo>
                  <a:lnTo>
                    <a:pt x="7869" y="2240"/>
                  </a:lnTo>
                  <a:lnTo>
                    <a:pt x="7860" y="2240"/>
                  </a:lnTo>
                  <a:lnTo>
                    <a:pt x="7850" y="2238"/>
                  </a:lnTo>
                  <a:lnTo>
                    <a:pt x="7841" y="2236"/>
                  </a:lnTo>
                  <a:lnTo>
                    <a:pt x="7833" y="2234"/>
                  </a:lnTo>
                  <a:lnTo>
                    <a:pt x="7823" y="2230"/>
                  </a:lnTo>
                  <a:lnTo>
                    <a:pt x="7815" y="2225"/>
                  </a:lnTo>
                  <a:lnTo>
                    <a:pt x="7806" y="2220"/>
                  </a:lnTo>
                  <a:lnTo>
                    <a:pt x="7797" y="2213"/>
                  </a:lnTo>
                  <a:lnTo>
                    <a:pt x="7787" y="2205"/>
                  </a:lnTo>
                  <a:lnTo>
                    <a:pt x="7775" y="2194"/>
                  </a:lnTo>
                  <a:lnTo>
                    <a:pt x="7764" y="2183"/>
                  </a:lnTo>
                  <a:lnTo>
                    <a:pt x="7739" y="2156"/>
                  </a:lnTo>
                  <a:lnTo>
                    <a:pt x="7707" y="2120"/>
                  </a:lnTo>
                  <a:lnTo>
                    <a:pt x="7673" y="2085"/>
                  </a:lnTo>
                  <a:lnTo>
                    <a:pt x="7612" y="2021"/>
                  </a:lnTo>
                  <a:lnTo>
                    <a:pt x="7527" y="1932"/>
                  </a:lnTo>
                  <a:lnTo>
                    <a:pt x="7421" y="1823"/>
                  </a:lnTo>
                  <a:lnTo>
                    <a:pt x="7301" y="1699"/>
                  </a:lnTo>
                  <a:lnTo>
                    <a:pt x="7168" y="1562"/>
                  </a:lnTo>
                  <a:lnTo>
                    <a:pt x="7028" y="1418"/>
                  </a:lnTo>
                  <a:lnTo>
                    <a:pt x="6884" y="1272"/>
                  </a:lnTo>
                  <a:lnTo>
                    <a:pt x="6742" y="1127"/>
                  </a:lnTo>
                  <a:lnTo>
                    <a:pt x="6605" y="986"/>
                  </a:lnTo>
                  <a:lnTo>
                    <a:pt x="6478" y="857"/>
                  </a:lnTo>
                  <a:lnTo>
                    <a:pt x="6365" y="740"/>
                  </a:lnTo>
                  <a:lnTo>
                    <a:pt x="6269" y="642"/>
                  </a:lnTo>
                  <a:lnTo>
                    <a:pt x="6195" y="567"/>
                  </a:lnTo>
                  <a:lnTo>
                    <a:pt x="6148" y="519"/>
                  </a:lnTo>
                  <a:lnTo>
                    <a:pt x="6132" y="502"/>
                  </a:lnTo>
                  <a:lnTo>
                    <a:pt x="6128" y="498"/>
                  </a:lnTo>
                  <a:lnTo>
                    <a:pt x="6118" y="489"/>
                  </a:lnTo>
                  <a:lnTo>
                    <a:pt x="6112" y="484"/>
                  </a:lnTo>
                  <a:lnTo>
                    <a:pt x="6106" y="480"/>
                  </a:lnTo>
                  <a:lnTo>
                    <a:pt x="6098" y="476"/>
                  </a:lnTo>
                  <a:lnTo>
                    <a:pt x="6091" y="473"/>
                  </a:lnTo>
                  <a:lnTo>
                    <a:pt x="6087" y="472"/>
                  </a:lnTo>
                  <a:lnTo>
                    <a:pt x="6084" y="472"/>
                  </a:lnTo>
                  <a:lnTo>
                    <a:pt x="6080" y="472"/>
                  </a:lnTo>
                  <a:lnTo>
                    <a:pt x="6076" y="473"/>
                  </a:lnTo>
                  <a:lnTo>
                    <a:pt x="6073" y="474"/>
                  </a:lnTo>
                  <a:lnTo>
                    <a:pt x="6069" y="476"/>
                  </a:lnTo>
                  <a:lnTo>
                    <a:pt x="6065" y="479"/>
                  </a:lnTo>
                  <a:lnTo>
                    <a:pt x="6063" y="483"/>
                  </a:lnTo>
                  <a:lnTo>
                    <a:pt x="6060" y="488"/>
                  </a:lnTo>
                  <a:lnTo>
                    <a:pt x="6057" y="494"/>
                  </a:lnTo>
                  <a:lnTo>
                    <a:pt x="6055" y="501"/>
                  </a:lnTo>
                  <a:lnTo>
                    <a:pt x="6053" y="508"/>
                  </a:lnTo>
                  <a:lnTo>
                    <a:pt x="6052" y="517"/>
                  </a:lnTo>
                  <a:lnTo>
                    <a:pt x="6051" y="527"/>
                  </a:lnTo>
                  <a:lnTo>
                    <a:pt x="6050" y="538"/>
                  </a:lnTo>
                  <a:lnTo>
                    <a:pt x="6050" y="551"/>
                  </a:lnTo>
                  <a:lnTo>
                    <a:pt x="6050" y="591"/>
                  </a:lnTo>
                  <a:lnTo>
                    <a:pt x="6050" y="656"/>
                  </a:lnTo>
                  <a:lnTo>
                    <a:pt x="6049" y="740"/>
                  </a:lnTo>
                  <a:lnTo>
                    <a:pt x="6048" y="842"/>
                  </a:lnTo>
                  <a:lnTo>
                    <a:pt x="6048" y="958"/>
                  </a:lnTo>
                  <a:lnTo>
                    <a:pt x="6047" y="1083"/>
                  </a:lnTo>
                  <a:lnTo>
                    <a:pt x="6046" y="1212"/>
                  </a:lnTo>
                  <a:lnTo>
                    <a:pt x="6045" y="1345"/>
                  </a:lnTo>
                  <a:lnTo>
                    <a:pt x="6044" y="1476"/>
                  </a:lnTo>
                  <a:lnTo>
                    <a:pt x="6043" y="1601"/>
                  </a:lnTo>
                  <a:lnTo>
                    <a:pt x="6042" y="1717"/>
                  </a:lnTo>
                  <a:lnTo>
                    <a:pt x="6041" y="1821"/>
                  </a:lnTo>
                  <a:lnTo>
                    <a:pt x="6040" y="1908"/>
                  </a:lnTo>
                  <a:lnTo>
                    <a:pt x="6040" y="1974"/>
                  </a:lnTo>
                  <a:lnTo>
                    <a:pt x="6040" y="2017"/>
                  </a:lnTo>
                  <a:lnTo>
                    <a:pt x="6039" y="2032"/>
                  </a:lnTo>
                  <a:lnTo>
                    <a:pt x="6039" y="2036"/>
                  </a:lnTo>
                  <a:lnTo>
                    <a:pt x="6040" y="2048"/>
                  </a:lnTo>
                  <a:lnTo>
                    <a:pt x="6041" y="2056"/>
                  </a:lnTo>
                  <a:lnTo>
                    <a:pt x="6044" y="2064"/>
                  </a:lnTo>
                  <a:lnTo>
                    <a:pt x="6047" y="2073"/>
                  </a:lnTo>
                  <a:lnTo>
                    <a:pt x="6052" y="2083"/>
                  </a:lnTo>
                  <a:lnTo>
                    <a:pt x="6059" y="2092"/>
                  </a:lnTo>
                  <a:lnTo>
                    <a:pt x="6067" y="2103"/>
                  </a:lnTo>
                  <a:lnTo>
                    <a:pt x="6079" y="2112"/>
                  </a:lnTo>
                  <a:lnTo>
                    <a:pt x="6092" y="2120"/>
                  </a:lnTo>
                  <a:lnTo>
                    <a:pt x="6100" y="2124"/>
                  </a:lnTo>
                  <a:lnTo>
                    <a:pt x="6108" y="2128"/>
                  </a:lnTo>
                  <a:lnTo>
                    <a:pt x="6117" y="2131"/>
                  </a:lnTo>
                  <a:lnTo>
                    <a:pt x="6127" y="2134"/>
                  </a:lnTo>
                  <a:lnTo>
                    <a:pt x="6138" y="2137"/>
                  </a:lnTo>
                  <a:lnTo>
                    <a:pt x="6149" y="2139"/>
                  </a:lnTo>
                  <a:lnTo>
                    <a:pt x="6161" y="2140"/>
                  </a:lnTo>
                  <a:lnTo>
                    <a:pt x="6175" y="2142"/>
                  </a:lnTo>
                  <a:lnTo>
                    <a:pt x="6202" y="2144"/>
                  </a:lnTo>
                  <a:lnTo>
                    <a:pt x="6227" y="2149"/>
                  </a:lnTo>
                  <a:lnTo>
                    <a:pt x="6251" y="2154"/>
                  </a:lnTo>
                  <a:lnTo>
                    <a:pt x="6273" y="2159"/>
                  </a:lnTo>
                  <a:lnTo>
                    <a:pt x="6293" y="2166"/>
                  </a:lnTo>
                  <a:lnTo>
                    <a:pt x="6310" y="2173"/>
                  </a:lnTo>
                  <a:lnTo>
                    <a:pt x="6327" y="2180"/>
                  </a:lnTo>
                  <a:lnTo>
                    <a:pt x="6340" y="2188"/>
                  </a:lnTo>
                  <a:lnTo>
                    <a:pt x="6351" y="2196"/>
                  </a:lnTo>
                  <a:lnTo>
                    <a:pt x="6360" y="2205"/>
                  </a:lnTo>
                  <a:lnTo>
                    <a:pt x="6364" y="2209"/>
                  </a:lnTo>
                  <a:lnTo>
                    <a:pt x="6367" y="2213"/>
                  </a:lnTo>
                  <a:lnTo>
                    <a:pt x="6369" y="2216"/>
                  </a:lnTo>
                  <a:lnTo>
                    <a:pt x="6370" y="2220"/>
                  </a:lnTo>
                  <a:lnTo>
                    <a:pt x="6371" y="2224"/>
                  </a:lnTo>
                  <a:lnTo>
                    <a:pt x="6371" y="2227"/>
                  </a:lnTo>
                  <a:lnTo>
                    <a:pt x="6370" y="2231"/>
                  </a:lnTo>
                  <a:lnTo>
                    <a:pt x="6369" y="2234"/>
                  </a:lnTo>
                  <a:lnTo>
                    <a:pt x="6366" y="2237"/>
                  </a:lnTo>
                  <a:lnTo>
                    <a:pt x="6362" y="2240"/>
                  </a:lnTo>
                  <a:lnTo>
                    <a:pt x="6359" y="2243"/>
                  </a:lnTo>
                  <a:lnTo>
                    <a:pt x="6354" y="2246"/>
                  </a:lnTo>
                  <a:close/>
                  <a:moveTo>
                    <a:pt x="10138" y="669"/>
                  </a:moveTo>
                  <a:lnTo>
                    <a:pt x="10141" y="114"/>
                  </a:lnTo>
                  <a:lnTo>
                    <a:pt x="10141" y="113"/>
                  </a:lnTo>
                  <a:lnTo>
                    <a:pt x="10140" y="110"/>
                  </a:lnTo>
                  <a:lnTo>
                    <a:pt x="10137" y="105"/>
                  </a:lnTo>
                  <a:lnTo>
                    <a:pt x="10132" y="99"/>
                  </a:lnTo>
                  <a:lnTo>
                    <a:pt x="10124" y="92"/>
                  </a:lnTo>
                  <a:lnTo>
                    <a:pt x="10111" y="85"/>
                  </a:lnTo>
                  <a:lnTo>
                    <a:pt x="10103" y="81"/>
                  </a:lnTo>
                  <a:lnTo>
                    <a:pt x="10095" y="77"/>
                  </a:lnTo>
                  <a:lnTo>
                    <a:pt x="10085" y="74"/>
                  </a:lnTo>
                  <a:lnTo>
                    <a:pt x="10074" y="71"/>
                  </a:lnTo>
                  <a:lnTo>
                    <a:pt x="10055" y="66"/>
                  </a:lnTo>
                  <a:lnTo>
                    <a:pt x="10022" y="58"/>
                  </a:lnTo>
                  <a:lnTo>
                    <a:pt x="9976" y="48"/>
                  </a:lnTo>
                  <a:lnTo>
                    <a:pt x="9918" y="37"/>
                  </a:lnTo>
                  <a:lnTo>
                    <a:pt x="9886" y="31"/>
                  </a:lnTo>
                  <a:lnTo>
                    <a:pt x="9850" y="24"/>
                  </a:lnTo>
                  <a:lnTo>
                    <a:pt x="9812" y="19"/>
                  </a:lnTo>
                  <a:lnTo>
                    <a:pt x="9772" y="14"/>
                  </a:lnTo>
                  <a:lnTo>
                    <a:pt x="9730" y="10"/>
                  </a:lnTo>
                  <a:lnTo>
                    <a:pt x="9686" y="6"/>
                  </a:lnTo>
                  <a:lnTo>
                    <a:pt x="9640" y="3"/>
                  </a:lnTo>
                  <a:lnTo>
                    <a:pt x="9592" y="1"/>
                  </a:lnTo>
                  <a:lnTo>
                    <a:pt x="9542" y="0"/>
                  </a:lnTo>
                  <a:lnTo>
                    <a:pt x="9492" y="0"/>
                  </a:lnTo>
                  <a:lnTo>
                    <a:pt x="9439" y="2"/>
                  </a:lnTo>
                  <a:lnTo>
                    <a:pt x="9385" y="5"/>
                  </a:lnTo>
                  <a:lnTo>
                    <a:pt x="9331" y="10"/>
                  </a:lnTo>
                  <a:lnTo>
                    <a:pt x="9275" y="16"/>
                  </a:lnTo>
                  <a:lnTo>
                    <a:pt x="9219" y="24"/>
                  </a:lnTo>
                  <a:lnTo>
                    <a:pt x="9162" y="35"/>
                  </a:lnTo>
                  <a:lnTo>
                    <a:pt x="9105" y="48"/>
                  </a:lnTo>
                  <a:lnTo>
                    <a:pt x="9047" y="63"/>
                  </a:lnTo>
                  <a:lnTo>
                    <a:pt x="8988" y="81"/>
                  </a:lnTo>
                  <a:lnTo>
                    <a:pt x="8930" y="100"/>
                  </a:lnTo>
                  <a:lnTo>
                    <a:pt x="8872" y="123"/>
                  </a:lnTo>
                  <a:lnTo>
                    <a:pt x="8814" y="149"/>
                  </a:lnTo>
                  <a:lnTo>
                    <a:pt x="8756" y="177"/>
                  </a:lnTo>
                  <a:lnTo>
                    <a:pt x="8698" y="209"/>
                  </a:lnTo>
                  <a:lnTo>
                    <a:pt x="8667" y="228"/>
                  </a:lnTo>
                  <a:lnTo>
                    <a:pt x="8634" y="249"/>
                  </a:lnTo>
                  <a:lnTo>
                    <a:pt x="8601" y="270"/>
                  </a:lnTo>
                  <a:lnTo>
                    <a:pt x="8569" y="294"/>
                  </a:lnTo>
                  <a:lnTo>
                    <a:pt x="8536" y="318"/>
                  </a:lnTo>
                  <a:lnTo>
                    <a:pt x="8503" y="345"/>
                  </a:lnTo>
                  <a:lnTo>
                    <a:pt x="8472" y="372"/>
                  </a:lnTo>
                  <a:lnTo>
                    <a:pt x="8439" y="402"/>
                  </a:lnTo>
                  <a:lnTo>
                    <a:pt x="8407" y="433"/>
                  </a:lnTo>
                  <a:lnTo>
                    <a:pt x="8377" y="465"/>
                  </a:lnTo>
                  <a:lnTo>
                    <a:pt x="8347" y="500"/>
                  </a:lnTo>
                  <a:lnTo>
                    <a:pt x="8319" y="535"/>
                  </a:lnTo>
                  <a:lnTo>
                    <a:pt x="8291" y="572"/>
                  </a:lnTo>
                  <a:lnTo>
                    <a:pt x="8264" y="611"/>
                  </a:lnTo>
                  <a:lnTo>
                    <a:pt x="8239" y="652"/>
                  </a:lnTo>
                  <a:lnTo>
                    <a:pt x="8217" y="694"/>
                  </a:lnTo>
                  <a:lnTo>
                    <a:pt x="8194" y="738"/>
                  </a:lnTo>
                  <a:lnTo>
                    <a:pt x="8175" y="784"/>
                  </a:lnTo>
                  <a:lnTo>
                    <a:pt x="8157" y="831"/>
                  </a:lnTo>
                  <a:lnTo>
                    <a:pt x="8142" y="880"/>
                  </a:lnTo>
                  <a:lnTo>
                    <a:pt x="8129" y="931"/>
                  </a:lnTo>
                  <a:lnTo>
                    <a:pt x="8118" y="984"/>
                  </a:lnTo>
                  <a:lnTo>
                    <a:pt x="8110" y="1038"/>
                  </a:lnTo>
                  <a:lnTo>
                    <a:pt x="8106" y="1094"/>
                  </a:lnTo>
                  <a:lnTo>
                    <a:pt x="8104" y="1152"/>
                  </a:lnTo>
                  <a:lnTo>
                    <a:pt x="8105" y="1212"/>
                  </a:lnTo>
                  <a:lnTo>
                    <a:pt x="8109" y="1275"/>
                  </a:lnTo>
                  <a:lnTo>
                    <a:pt x="8117" y="1338"/>
                  </a:lnTo>
                  <a:lnTo>
                    <a:pt x="8129" y="1404"/>
                  </a:lnTo>
                  <a:lnTo>
                    <a:pt x="8144" y="1471"/>
                  </a:lnTo>
                  <a:lnTo>
                    <a:pt x="8163" y="1541"/>
                  </a:lnTo>
                  <a:lnTo>
                    <a:pt x="8186" y="1612"/>
                  </a:lnTo>
                  <a:lnTo>
                    <a:pt x="8198" y="1643"/>
                  </a:lnTo>
                  <a:lnTo>
                    <a:pt x="8211" y="1674"/>
                  </a:lnTo>
                  <a:lnTo>
                    <a:pt x="8227" y="1705"/>
                  </a:lnTo>
                  <a:lnTo>
                    <a:pt x="8244" y="1737"/>
                  </a:lnTo>
                  <a:lnTo>
                    <a:pt x="8263" y="1767"/>
                  </a:lnTo>
                  <a:lnTo>
                    <a:pt x="8285" y="1798"/>
                  </a:lnTo>
                  <a:lnTo>
                    <a:pt x="8308" y="1828"/>
                  </a:lnTo>
                  <a:lnTo>
                    <a:pt x="8333" y="1859"/>
                  </a:lnTo>
                  <a:lnTo>
                    <a:pt x="8360" y="1888"/>
                  </a:lnTo>
                  <a:lnTo>
                    <a:pt x="8389" y="1918"/>
                  </a:lnTo>
                  <a:lnTo>
                    <a:pt x="8420" y="1948"/>
                  </a:lnTo>
                  <a:lnTo>
                    <a:pt x="8451" y="1976"/>
                  </a:lnTo>
                  <a:lnTo>
                    <a:pt x="8486" y="2004"/>
                  </a:lnTo>
                  <a:lnTo>
                    <a:pt x="8522" y="2031"/>
                  </a:lnTo>
                  <a:lnTo>
                    <a:pt x="8560" y="2057"/>
                  </a:lnTo>
                  <a:lnTo>
                    <a:pt x="8598" y="2082"/>
                  </a:lnTo>
                  <a:lnTo>
                    <a:pt x="8640" y="2107"/>
                  </a:lnTo>
                  <a:lnTo>
                    <a:pt x="8682" y="2130"/>
                  </a:lnTo>
                  <a:lnTo>
                    <a:pt x="8727" y="2153"/>
                  </a:lnTo>
                  <a:lnTo>
                    <a:pt x="8773" y="2173"/>
                  </a:lnTo>
                  <a:lnTo>
                    <a:pt x="8821" y="2192"/>
                  </a:lnTo>
                  <a:lnTo>
                    <a:pt x="8870" y="2211"/>
                  </a:lnTo>
                  <a:lnTo>
                    <a:pt x="8921" y="2228"/>
                  </a:lnTo>
                  <a:lnTo>
                    <a:pt x="8973" y="2243"/>
                  </a:lnTo>
                  <a:lnTo>
                    <a:pt x="9027" y="2257"/>
                  </a:lnTo>
                  <a:lnTo>
                    <a:pt x="9083" y="2269"/>
                  </a:lnTo>
                  <a:lnTo>
                    <a:pt x="9139" y="2280"/>
                  </a:lnTo>
                  <a:lnTo>
                    <a:pt x="9199" y="2288"/>
                  </a:lnTo>
                  <a:lnTo>
                    <a:pt x="9259" y="2294"/>
                  </a:lnTo>
                  <a:lnTo>
                    <a:pt x="9320" y="2299"/>
                  </a:lnTo>
                  <a:lnTo>
                    <a:pt x="9383" y="2301"/>
                  </a:lnTo>
                  <a:lnTo>
                    <a:pt x="9448" y="2302"/>
                  </a:lnTo>
                  <a:lnTo>
                    <a:pt x="9535" y="2300"/>
                  </a:lnTo>
                  <a:lnTo>
                    <a:pt x="9612" y="2297"/>
                  </a:lnTo>
                  <a:lnTo>
                    <a:pt x="9681" y="2293"/>
                  </a:lnTo>
                  <a:lnTo>
                    <a:pt x="9741" y="2287"/>
                  </a:lnTo>
                  <a:lnTo>
                    <a:pt x="9793" y="2280"/>
                  </a:lnTo>
                  <a:lnTo>
                    <a:pt x="9840" y="2273"/>
                  </a:lnTo>
                  <a:lnTo>
                    <a:pt x="9881" y="2265"/>
                  </a:lnTo>
                  <a:lnTo>
                    <a:pt x="9916" y="2256"/>
                  </a:lnTo>
                  <a:lnTo>
                    <a:pt x="9948" y="2245"/>
                  </a:lnTo>
                  <a:lnTo>
                    <a:pt x="9977" y="2236"/>
                  </a:lnTo>
                  <a:lnTo>
                    <a:pt x="10002" y="2226"/>
                  </a:lnTo>
                  <a:lnTo>
                    <a:pt x="10027" y="2216"/>
                  </a:lnTo>
                  <a:lnTo>
                    <a:pt x="10051" y="2206"/>
                  </a:lnTo>
                  <a:lnTo>
                    <a:pt x="10075" y="2195"/>
                  </a:lnTo>
                  <a:lnTo>
                    <a:pt x="10099" y="2186"/>
                  </a:lnTo>
                  <a:lnTo>
                    <a:pt x="10126" y="2178"/>
                  </a:lnTo>
                  <a:lnTo>
                    <a:pt x="10135" y="2175"/>
                  </a:lnTo>
                  <a:lnTo>
                    <a:pt x="10143" y="2171"/>
                  </a:lnTo>
                  <a:lnTo>
                    <a:pt x="10150" y="2167"/>
                  </a:lnTo>
                  <a:lnTo>
                    <a:pt x="10157" y="2162"/>
                  </a:lnTo>
                  <a:lnTo>
                    <a:pt x="10162" y="2158"/>
                  </a:lnTo>
                  <a:lnTo>
                    <a:pt x="10168" y="2152"/>
                  </a:lnTo>
                  <a:lnTo>
                    <a:pt x="10171" y="2146"/>
                  </a:lnTo>
                  <a:lnTo>
                    <a:pt x="10175" y="2139"/>
                  </a:lnTo>
                  <a:lnTo>
                    <a:pt x="10180" y="2126"/>
                  </a:lnTo>
                  <a:lnTo>
                    <a:pt x="10184" y="2112"/>
                  </a:lnTo>
                  <a:lnTo>
                    <a:pt x="10187" y="2097"/>
                  </a:lnTo>
                  <a:lnTo>
                    <a:pt x="10189" y="2080"/>
                  </a:lnTo>
                  <a:lnTo>
                    <a:pt x="10195" y="2049"/>
                  </a:lnTo>
                  <a:lnTo>
                    <a:pt x="10207" y="1993"/>
                  </a:lnTo>
                  <a:lnTo>
                    <a:pt x="10223" y="1923"/>
                  </a:lnTo>
                  <a:lnTo>
                    <a:pt x="10240" y="1846"/>
                  </a:lnTo>
                  <a:lnTo>
                    <a:pt x="10257" y="1771"/>
                  </a:lnTo>
                  <a:lnTo>
                    <a:pt x="10272" y="1708"/>
                  </a:lnTo>
                  <a:lnTo>
                    <a:pt x="10282" y="1663"/>
                  </a:lnTo>
                  <a:lnTo>
                    <a:pt x="10286" y="1646"/>
                  </a:lnTo>
                  <a:lnTo>
                    <a:pt x="10284" y="1643"/>
                  </a:lnTo>
                  <a:lnTo>
                    <a:pt x="10280" y="1634"/>
                  </a:lnTo>
                  <a:lnTo>
                    <a:pt x="10277" y="1628"/>
                  </a:lnTo>
                  <a:lnTo>
                    <a:pt x="10273" y="1623"/>
                  </a:lnTo>
                  <a:lnTo>
                    <a:pt x="10269" y="1619"/>
                  </a:lnTo>
                  <a:lnTo>
                    <a:pt x="10263" y="1616"/>
                  </a:lnTo>
                  <a:lnTo>
                    <a:pt x="10260" y="1615"/>
                  </a:lnTo>
                  <a:lnTo>
                    <a:pt x="10257" y="1615"/>
                  </a:lnTo>
                  <a:lnTo>
                    <a:pt x="10253" y="1615"/>
                  </a:lnTo>
                  <a:lnTo>
                    <a:pt x="10250" y="1615"/>
                  </a:lnTo>
                  <a:lnTo>
                    <a:pt x="10246" y="1617"/>
                  </a:lnTo>
                  <a:lnTo>
                    <a:pt x="10242" y="1619"/>
                  </a:lnTo>
                  <a:lnTo>
                    <a:pt x="10238" y="1621"/>
                  </a:lnTo>
                  <a:lnTo>
                    <a:pt x="10234" y="1625"/>
                  </a:lnTo>
                  <a:lnTo>
                    <a:pt x="10225" y="1636"/>
                  </a:lnTo>
                  <a:lnTo>
                    <a:pt x="10214" y="1650"/>
                  </a:lnTo>
                  <a:lnTo>
                    <a:pt x="10204" y="1668"/>
                  </a:lnTo>
                  <a:lnTo>
                    <a:pt x="10192" y="1692"/>
                  </a:lnTo>
                  <a:lnTo>
                    <a:pt x="10184" y="1711"/>
                  </a:lnTo>
                  <a:lnTo>
                    <a:pt x="10174" y="1737"/>
                  </a:lnTo>
                  <a:lnTo>
                    <a:pt x="10161" y="1766"/>
                  </a:lnTo>
                  <a:lnTo>
                    <a:pt x="10145" y="1800"/>
                  </a:lnTo>
                  <a:lnTo>
                    <a:pt x="10136" y="1818"/>
                  </a:lnTo>
                  <a:lnTo>
                    <a:pt x="10125" y="1836"/>
                  </a:lnTo>
                  <a:lnTo>
                    <a:pt x="10112" y="1856"/>
                  </a:lnTo>
                  <a:lnTo>
                    <a:pt x="10099" y="1874"/>
                  </a:lnTo>
                  <a:lnTo>
                    <a:pt x="10085" y="1894"/>
                  </a:lnTo>
                  <a:lnTo>
                    <a:pt x="10068" y="1913"/>
                  </a:lnTo>
                  <a:lnTo>
                    <a:pt x="10050" y="1932"/>
                  </a:lnTo>
                  <a:lnTo>
                    <a:pt x="10031" y="1952"/>
                  </a:lnTo>
                  <a:lnTo>
                    <a:pt x="10009" y="1970"/>
                  </a:lnTo>
                  <a:lnTo>
                    <a:pt x="9986" y="1988"/>
                  </a:lnTo>
                  <a:lnTo>
                    <a:pt x="9960" y="2007"/>
                  </a:lnTo>
                  <a:lnTo>
                    <a:pt x="9932" y="2023"/>
                  </a:lnTo>
                  <a:lnTo>
                    <a:pt x="9902" y="2039"/>
                  </a:lnTo>
                  <a:lnTo>
                    <a:pt x="9869" y="2055"/>
                  </a:lnTo>
                  <a:lnTo>
                    <a:pt x="9835" y="2069"/>
                  </a:lnTo>
                  <a:lnTo>
                    <a:pt x="9798" y="2082"/>
                  </a:lnTo>
                  <a:lnTo>
                    <a:pt x="9758" y="2093"/>
                  </a:lnTo>
                  <a:lnTo>
                    <a:pt x="9715" y="2104"/>
                  </a:lnTo>
                  <a:lnTo>
                    <a:pt x="9670" y="2112"/>
                  </a:lnTo>
                  <a:lnTo>
                    <a:pt x="9621" y="2119"/>
                  </a:lnTo>
                  <a:lnTo>
                    <a:pt x="9570" y="2123"/>
                  </a:lnTo>
                  <a:lnTo>
                    <a:pt x="9516" y="2126"/>
                  </a:lnTo>
                  <a:lnTo>
                    <a:pt x="9458" y="2127"/>
                  </a:lnTo>
                  <a:lnTo>
                    <a:pt x="9398" y="2125"/>
                  </a:lnTo>
                  <a:lnTo>
                    <a:pt x="9351" y="2123"/>
                  </a:lnTo>
                  <a:lnTo>
                    <a:pt x="9296" y="2117"/>
                  </a:lnTo>
                  <a:lnTo>
                    <a:pt x="9265" y="2114"/>
                  </a:lnTo>
                  <a:lnTo>
                    <a:pt x="9232" y="2109"/>
                  </a:lnTo>
                  <a:lnTo>
                    <a:pt x="9199" y="2103"/>
                  </a:lnTo>
                  <a:lnTo>
                    <a:pt x="9163" y="2095"/>
                  </a:lnTo>
                  <a:lnTo>
                    <a:pt x="9126" y="2086"/>
                  </a:lnTo>
                  <a:lnTo>
                    <a:pt x="9089" y="2076"/>
                  </a:lnTo>
                  <a:lnTo>
                    <a:pt x="9052" y="2064"/>
                  </a:lnTo>
                  <a:lnTo>
                    <a:pt x="9013" y="2051"/>
                  </a:lnTo>
                  <a:lnTo>
                    <a:pt x="8973" y="2035"/>
                  </a:lnTo>
                  <a:lnTo>
                    <a:pt x="8934" y="2018"/>
                  </a:lnTo>
                  <a:lnTo>
                    <a:pt x="8895" y="1999"/>
                  </a:lnTo>
                  <a:lnTo>
                    <a:pt x="8856" y="1976"/>
                  </a:lnTo>
                  <a:lnTo>
                    <a:pt x="8817" y="1952"/>
                  </a:lnTo>
                  <a:lnTo>
                    <a:pt x="8779" y="1925"/>
                  </a:lnTo>
                  <a:lnTo>
                    <a:pt x="8742" y="1897"/>
                  </a:lnTo>
                  <a:lnTo>
                    <a:pt x="8706" y="1864"/>
                  </a:lnTo>
                  <a:lnTo>
                    <a:pt x="8670" y="1829"/>
                  </a:lnTo>
                  <a:lnTo>
                    <a:pt x="8636" y="1792"/>
                  </a:lnTo>
                  <a:lnTo>
                    <a:pt x="8603" y="1751"/>
                  </a:lnTo>
                  <a:lnTo>
                    <a:pt x="8573" y="1707"/>
                  </a:lnTo>
                  <a:lnTo>
                    <a:pt x="8543" y="1659"/>
                  </a:lnTo>
                  <a:lnTo>
                    <a:pt x="8517" y="1608"/>
                  </a:lnTo>
                  <a:lnTo>
                    <a:pt x="8492" y="1554"/>
                  </a:lnTo>
                  <a:lnTo>
                    <a:pt x="8470" y="1496"/>
                  </a:lnTo>
                  <a:lnTo>
                    <a:pt x="8450" y="1434"/>
                  </a:lnTo>
                  <a:lnTo>
                    <a:pt x="8434" y="1367"/>
                  </a:lnTo>
                  <a:lnTo>
                    <a:pt x="8420" y="1297"/>
                  </a:lnTo>
                  <a:lnTo>
                    <a:pt x="8409" y="1223"/>
                  </a:lnTo>
                  <a:lnTo>
                    <a:pt x="8407" y="1203"/>
                  </a:lnTo>
                  <a:lnTo>
                    <a:pt x="8406" y="1182"/>
                  </a:lnTo>
                  <a:lnTo>
                    <a:pt x="8405" y="1158"/>
                  </a:lnTo>
                  <a:lnTo>
                    <a:pt x="8405" y="1133"/>
                  </a:lnTo>
                  <a:lnTo>
                    <a:pt x="8406" y="1105"/>
                  </a:lnTo>
                  <a:lnTo>
                    <a:pt x="8408" y="1076"/>
                  </a:lnTo>
                  <a:lnTo>
                    <a:pt x="8412" y="1045"/>
                  </a:lnTo>
                  <a:lnTo>
                    <a:pt x="8417" y="1014"/>
                  </a:lnTo>
                  <a:lnTo>
                    <a:pt x="8422" y="980"/>
                  </a:lnTo>
                  <a:lnTo>
                    <a:pt x="8430" y="946"/>
                  </a:lnTo>
                  <a:lnTo>
                    <a:pt x="8439" y="911"/>
                  </a:lnTo>
                  <a:lnTo>
                    <a:pt x="8449" y="875"/>
                  </a:lnTo>
                  <a:lnTo>
                    <a:pt x="8462" y="838"/>
                  </a:lnTo>
                  <a:lnTo>
                    <a:pt x="8477" y="801"/>
                  </a:lnTo>
                  <a:lnTo>
                    <a:pt x="8493" y="764"/>
                  </a:lnTo>
                  <a:lnTo>
                    <a:pt x="8512" y="726"/>
                  </a:lnTo>
                  <a:lnTo>
                    <a:pt x="8533" y="688"/>
                  </a:lnTo>
                  <a:lnTo>
                    <a:pt x="8556" y="651"/>
                  </a:lnTo>
                  <a:lnTo>
                    <a:pt x="8583" y="614"/>
                  </a:lnTo>
                  <a:lnTo>
                    <a:pt x="8612" y="576"/>
                  </a:lnTo>
                  <a:lnTo>
                    <a:pt x="8643" y="539"/>
                  </a:lnTo>
                  <a:lnTo>
                    <a:pt x="8678" y="504"/>
                  </a:lnTo>
                  <a:lnTo>
                    <a:pt x="8716" y="468"/>
                  </a:lnTo>
                  <a:lnTo>
                    <a:pt x="8757" y="434"/>
                  </a:lnTo>
                  <a:lnTo>
                    <a:pt x="8800" y="401"/>
                  </a:lnTo>
                  <a:lnTo>
                    <a:pt x="8847" y="369"/>
                  </a:lnTo>
                  <a:lnTo>
                    <a:pt x="8898" y="338"/>
                  </a:lnTo>
                  <a:lnTo>
                    <a:pt x="8953" y="309"/>
                  </a:lnTo>
                  <a:lnTo>
                    <a:pt x="9011" y="280"/>
                  </a:lnTo>
                  <a:lnTo>
                    <a:pt x="9073" y="255"/>
                  </a:lnTo>
                  <a:lnTo>
                    <a:pt x="9139" y="230"/>
                  </a:lnTo>
                  <a:lnTo>
                    <a:pt x="9210" y="209"/>
                  </a:lnTo>
                  <a:lnTo>
                    <a:pt x="9225" y="205"/>
                  </a:lnTo>
                  <a:lnTo>
                    <a:pt x="9244" y="201"/>
                  </a:lnTo>
                  <a:lnTo>
                    <a:pt x="9265" y="197"/>
                  </a:lnTo>
                  <a:lnTo>
                    <a:pt x="9288" y="194"/>
                  </a:lnTo>
                  <a:lnTo>
                    <a:pt x="9314" y="190"/>
                  </a:lnTo>
                  <a:lnTo>
                    <a:pt x="9342" y="188"/>
                  </a:lnTo>
                  <a:lnTo>
                    <a:pt x="9371" y="185"/>
                  </a:lnTo>
                  <a:lnTo>
                    <a:pt x="9403" y="184"/>
                  </a:lnTo>
                  <a:lnTo>
                    <a:pt x="9436" y="183"/>
                  </a:lnTo>
                  <a:lnTo>
                    <a:pt x="9469" y="183"/>
                  </a:lnTo>
                  <a:lnTo>
                    <a:pt x="9504" y="183"/>
                  </a:lnTo>
                  <a:lnTo>
                    <a:pt x="9539" y="185"/>
                  </a:lnTo>
                  <a:lnTo>
                    <a:pt x="9574" y="188"/>
                  </a:lnTo>
                  <a:lnTo>
                    <a:pt x="9611" y="192"/>
                  </a:lnTo>
                  <a:lnTo>
                    <a:pt x="9647" y="197"/>
                  </a:lnTo>
                  <a:lnTo>
                    <a:pt x="9684" y="203"/>
                  </a:lnTo>
                  <a:lnTo>
                    <a:pt x="9719" y="211"/>
                  </a:lnTo>
                  <a:lnTo>
                    <a:pt x="9754" y="220"/>
                  </a:lnTo>
                  <a:lnTo>
                    <a:pt x="9789" y="231"/>
                  </a:lnTo>
                  <a:lnTo>
                    <a:pt x="9821" y="245"/>
                  </a:lnTo>
                  <a:lnTo>
                    <a:pt x="9854" y="259"/>
                  </a:lnTo>
                  <a:lnTo>
                    <a:pt x="9885" y="275"/>
                  </a:lnTo>
                  <a:lnTo>
                    <a:pt x="9913" y="294"/>
                  </a:lnTo>
                  <a:lnTo>
                    <a:pt x="9941" y="314"/>
                  </a:lnTo>
                  <a:lnTo>
                    <a:pt x="9965" y="337"/>
                  </a:lnTo>
                  <a:lnTo>
                    <a:pt x="9988" y="361"/>
                  </a:lnTo>
                  <a:lnTo>
                    <a:pt x="10008" y="389"/>
                  </a:lnTo>
                  <a:lnTo>
                    <a:pt x="10026" y="418"/>
                  </a:lnTo>
                  <a:lnTo>
                    <a:pt x="10040" y="450"/>
                  </a:lnTo>
                  <a:lnTo>
                    <a:pt x="10051" y="484"/>
                  </a:lnTo>
                  <a:lnTo>
                    <a:pt x="10059" y="522"/>
                  </a:lnTo>
                  <a:lnTo>
                    <a:pt x="10063" y="562"/>
                  </a:lnTo>
                  <a:lnTo>
                    <a:pt x="10063" y="568"/>
                  </a:lnTo>
                  <a:lnTo>
                    <a:pt x="10065" y="584"/>
                  </a:lnTo>
                  <a:lnTo>
                    <a:pt x="10066" y="594"/>
                  </a:lnTo>
                  <a:lnTo>
                    <a:pt x="10067" y="607"/>
                  </a:lnTo>
                  <a:lnTo>
                    <a:pt x="10071" y="619"/>
                  </a:lnTo>
                  <a:lnTo>
                    <a:pt x="10074" y="630"/>
                  </a:lnTo>
                  <a:lnTo>
                    <a:pt x="10077" y="642"/>
                  </a:lnTo>
                  <a:lnTo>
                    <a:pt x="10082" y="653"/>
                  </a:lnTo>
                  <a:lnTo>
                    <a:pt x="10085" y="658"/>
                  </a:lnTo>
                  <a:lnTo>
                    <a:pt x="10088" y="662"/>
                  </a:lnTo>
                  <a:lnTo>
                    <a:pt x="10091" y="666"/>
                  </a:lnTo>
                  <a:lnTo>
                    <a:pt x="10095" y="669"/>
                  </a:lnTo>
                  <a:lnTo>
                    <a:pt x="10099" y="672"/>
                  </a:lnTo>
                  <a:lnTo>
                    <a:pt x="10103" y="674"/>
                  </a:lnTo>
                  <a:lnTo>
                    <a:pt x="10108" y="676"/>
                  </a:lnTo>
                  <a:lnTo>
                    <a:pt x="10113" y="676"/>
                  </a:lnTo>
                  <a:lnTo>
                    <a:pt x="10119" y="676"/>
                  </a:lnTo>
                  <a:lnTo>
                    <a:pt x="10125" y="675"/>
                  </a:lnTo>
                  <a:lnTo>
                    <a:pt x="10131" y="672"/>
                  </a:lnTo>
                  <a:lnTo>
                    <a:pt x="10138" y="669"/>
                  </a:lnTo>
                  <a:close/>
                  <a:moveTo>
                    <a:pt x="12122" y="86"/>
                  </a:moveTo>
                  <a:lnTo>
                    <a:pt x="12092" y="73"/>
                  </a:lnTo>
                  <a:lnTo>
                    <a:pt x="12061" y="62"/>
                  </a:lnTo>
                  <a:lnTo>
                    <a:pt x="12031" y="52"/>
                  </a:lnTo>
                  <a:lnTo>
                    <a:pt x="12000" y="43"/>
                  </a:lnTo>
                  <a:lnTo>
                    <a:pt x="11968" y="36"/>
                  </a:lnTo>
                  <a:lnTo>
                    <a:pt x="11937" y="29"/>
                  </a:lnTo>
                  <a:lnTo>
                    <a:pt x="11904" y="22"/>
                  </a:lnTo>
                  <a:lnTo>
                    <a:pt x="11872" y="17"/>
                  </a:lnTo>
                  <a:lnTo>
                    <a:pt x="11841" y="12"/>
                  </a:lnTo>
                  <a:lnTo>
                    <a:pt x="11808" y="9"/>
                  </a:lnTo>
                  <a:lnTo>
                    <a:pt x="11777" y="6"/>
                  </a:lnTo>
                  <a:lnTo>
                    <a:pt x="11746" y="4"/>
                  </a:lnTo>
                  <a:lnTo>
                    <a:pt x="11685" y="1"/>
                  </a:lnTo>
                  <a:lnTo>
                    <a:pt x="11627" y="0"/>
                  </a:lnTo>
                  <a:lnTo>
                    <a:pt x="11572" y="1"/>
                  </a:lnTo>
                  <a:lnTo>
                    <a:pt x="11522" y="3"/>
                  </a:lnTo>
                  <a:lnTo>
                    <a:pt x="11478" y="6"/>
                  </a:lnTo>
                  <a:lnTo>
                    <a:pt x="11440" y="9"/>
                  </a:lnTo>
                  <a:lnTo>
                    <a:pt x="11408" y="12"/>
                  </a:lnTo>
                  <a:lnTo>
                    <a:pt x="11384" y="15"/>
                  </a:lnTo>
                  <a:lnTo>
                    <a:pt x="11370" y="17"/>
                  </a:lnTo>
                  <a:lnTo>
                    <a:pt x="11365" y="18"/>
                  </a:lnTo>
                  <a:lnTo>
                    <a:pt x="11354" y="19"/>
                  </a:lnTo>
                  <a:lnTo>
                    <a:pt x="11323" y="24"/>
                  </a:lnTo>
                  <a:lnTo>
                    <a:pt x="11301" y="29"/>
                  </a:lnTo>
                  <a:lnTo>
                    <a:pt x="11275" y="35"/>
                  </a:lnTo>
                  <a:lnTo>
                    <a:pt x="11246" y="41"/>
                  </a:lnTo>
                  <a:lnTo>
                    <a:pt x="11212" y="49"/>
                  </a:lnTo>
                  <a:lnTo>
                    <a:pt x="11175" y="59"/>
                  </a:lnTo>
                  <a:lnTo>
                    <a:pt x="11136" y="70"/>
                  </a:lnTo>
                  <a:lnTo>
                    <a:pt x="11096" y="84"/>
                  </a:lnTo>
                  <a:lnTo>
                    <a:pt x="11052" y="100"/>
                  </a:lnTo>
                  <a:lnTo>
                    <a:pt x="11007" y="117"/>
                  </a:lnTo>
                  <a:lnTo>
                    <a:pt x="10960" y="137"/>
                  </a:lnTo>
                  <a:lnTo>
                    <a:pt x="10913" y="159"/>
                  </a:lnTo>
                  <a:lnTo>
                    <a:pt x="10864" y="184"/>
                  </a:lnTo>
                  <a:lnTo>
                    <a:pt x="10815" y="210"/>
                  </a:lnTo>
                  <a:lnTo>
                    <a:pt x="10766" y="240"/>
                  </a:lnTo>
                  <a:lnTo>
                    <a:pt x="10718" y="272"/>
                  </a:lnTo>
                  <a:lnTo>
                    <a:pt x="10669" y="308"/>
                  </a:lnTo>
                  <a:lnTo>
                    <a:pt x="10622" y="347"/>
                  </a:lnTo>
                  <a:lnTo>
                    <a:pt x="10576" y="387"/>
                  </a:lnTo>
                  <a:lnTo>
                    <a:pt x="10531" y="432"/>
                  </a:lnTo>
                  <a:lnTo>
                    <a:pt x="10488" y="481"/>
                  </a:lnTo>
                  <a:lnTo>
                    <a:pt x="10447" y="533"/>
                  </a:lnTo>
                  <a:lnTo>
                    <a:pt x="10409" y="588"/>
                  </a:lnTo>
                  <a:lnTo>
                    <a:pt x="10374" y="648"/>
                  </a:lnTo>
                  <a:lnTo>
                    <a:pt x="10341" y="711"/>
                  </a:lnTo>
                  <a:lnTo>
                    <a:pt x="10312" y="778"/>
                  </a:lnTo>
                  <a:lnTo>
                    <a:pt x="10288" y="849"/>
                  </a:lnTo>
                  <a:lnTo>
                    <a:pt x="10268" y="925"/>
                  </a:lnTo>
                  <a:lnTo>
                    <a:pt x="10250" y="1004"/>
                  </a:lnTo>
                  <a:lnTo>
                    <a:pt x="10249" y="1035"/>
                  </a:lnTo>
                  <a:lnTo>
                    <a:pt x="10247" y="1067"/>
                  </a:lnTo>
                  <a:lnTo>
                    <a:pt x="10247" y="1100"/>
                  </a:lnTo>
                  <a:lnTo>
                    <a:pt x="10247" y="1135"/>
                  </a:lnTo>
                  <a:lnTo>
                    <a:pt x="10248" y="1170"/>
                  </a:lnTo>
                  <a:lnTo>
                    <a:pt x="10250" y="1206"/>
                  </a:lnTo>
                  <a:lnTo>
                    <a:pt x="10253" y="1244"/>
                  </a:lnTo>
                  <a:lnTo>
                    <a:pt x="10257" y="1283"/>
                  </a:lnTo>
                  <a:lnTo>
                    <a:pt x="10262" y="1322"/>
                  </a:lnTo>
                  <a:lnTo>
                    <a:pt x="10270" y="1361"/>
                  </a:lnTo>
                  <a:lnTo>
                    <a:pt x="10278" y="1402"/>
                  </a:lnTo>
                  <a:lnTo>
                    <a:pt x="10288" y="1443"/>
                  </a:lnTo>
                  <a:lnTo>
                    <a:pt x="10300" y="1484"/>
                  </a:lnTo>
                  <a:lnTo>
                    <a:pt x="10314" y="1525"/>
                  </a:lnTo>
                  <a:lnTo>
                    <a:pt x="10329" y="1567"/>
                  </a:lnTo>
                  <a:lnTo>
                    <a:pt x="10347" y="1610"/>
                  </a:lnTo>
                  <a:lnTo>
                    <a:pt x="10367" y="1652"/>
                  </a:lnTo>
                  <a:lnTo>
                    <a:pt x="10389" y="1694"/>
                  </a:lnTo>
                  <a:lnTo>
                    <a:pt x="10414" y="1736"/>
                  </a:lnTo>
                  <a:lnTo>
                    <a:pt x="10441" y="1777"/>
                  </a:lnTo>
                  <a:lnTo>
                    <a:pt x="10471" y="1819"/>
                  </a:lnTo>
                  <a:lnTo>
                    <a:pt x="10504" y="1860"/>
                  </a:lnTo>
                  <a:lnTo>
                    <a:pt x="10539" y="1900"/>
                  </a:lnTo>
                  <a:lnTo>
                    <a:pt x="10578" y="1940"/>
                  </a:lnTo>
                  <a:lnTo>
                    <a:pt x="10620" y="1979"/>
                  </a:lnTo>
                  <a:lnTo>
                    <a:pt x="10665" y="2018"/>
                  </a:lnTo>
                  <a:lnTo>
                    <a:pt x="10713" y="2056"/>
                  </a:lnTo>
                  <a:lnTo>
                    <a:pt x="10765" y="2092"/>
                  </a:lnTo>
                  <a:lnTo>
                    <a:pt x="10820" y="2127"/>
                  </a:lnTo>
                  <a:lnTo>
                    <a:pt x="10879" y="2162"/>
                  </a:lnTo>
                  <a:lnTo>
                    <a:pt x="10941" y="2195"/>
                  </a:lnTo>
                  <a:lnTo>
                    <a:pt x="11009" y="2227"/>
                  </a:lnTo>
                  <a:lnTo>
                    <a:pt x="11055" y="2242"/>
                  </a:lnTo>
                  <a:lnTo>
                    <a:pt x="11105" y="2257"/>
                  </a:lnTo>
                  <a:lnTo>
                    <a:pt x="11156" y="2269"/>
                  </a:lnTo>
                  <a:lnTo>
                    <a:pt x="11209" y="2280"/>
                  </a:lnTo>
                  <a:lnTo>
                    <a:pt x="11264" y="2288"/>
                  </a:lnTo>
                  <a:lnTo>
                    <a:pt x="11321" y="2295"/>
                  </a:lnTo>
                  <a:lnTo>
                    <a:pt x="11378" y="2300"/>
                  </a:lnTo>
                  <a:lnTo>
                    <a:pt x="11438" y="2304"/>
                  </a:lnTo>
                  <a:lnTo>
                    <a:pt x="11498" y="2304"/>
                  </a:lnTo>
                  <a:lnTo>
                    <a:pt x="11559" y="2302"/>
                  </a:lnTo>
                  <a:lnTo>
                    <a:pt x="11620" y="2299"/>
                  </a:lnTo>
                  <a:lnTo>
                    <a:pt x="11683" y="2293"/>
                  </a:lnTo>
                  <a:lnTo>
                    <a:pt x="11745" y="2285"/>
                  </a:lnTo>
                  <a:lnTo>
                    <a:pt x="11807" y="2274"/>
                  </a:lnTo>
                  <a:lnTo>
                    <a:pt x="11868" y="2261"/>
                  </a:lnTo>
                  <a:lnTo>
                    <a:pt x="11931" y="2245"/>
                  </a:lnTo>
                  <a:lnTo>
                    <a:pt x="11992" y="2227"/>
                  </a:lnTo>
                  <a:lnTo>
                    <a:pt x="12052" y="2206"/>
                  </a:lnTo>
                  <a:lnTo>
                    <a:pt x="12112" y="2182"/>
                  </a:lnTo>
                  <a:lnTo>
                    <a:pt x="12171" y="2156"/>
                  </a:lnTo>
                  <a:lnTo>
                    <a:pt x="12229" y="2126"/>
                  </a:lnTo>
                  <a:lnTo>
                    <a:pt x="12285" y="2093"/>
                  </a:lnTo>
                  <a:lnTo>
                    <a:pt x="12339" y="2058"/>
                  </a:lnTo>
                  <a:lnTo>
                    <a:pt x="12391" y="2019"/>
                  </a:lnTo>
                  <a:lnTo>
                    <a:pt x="12442" y="1977"/>
                  </a:lnTo>
                  <a:lnTo>
                    <a:pt x="12490" y="1932"/>
                  </a:lnTo>
                  <a:lnTo>
                    <a:pt x="12536" y="1884"/>
                  </a:lnTo>
                  <a:lnTo>
                    <a:pt x="12580" y="1832"/>
                  </a:lnTo>
                  <a:lnTo>
                    <a:pt x="12621" y="1777"/>
                  </a:lnTo>
                  <a:lnTo>
                    <a:pt x="12659" y="1718"/>
                  </a:lnTo>
                  <a:lnTo>
                    <a:pt x="12693" y="1656"/>
                  </a:lnTo>
                  <a:lnTo>
                    <a:pt x="12725" y="1591"/>
                  </a:lnTo>
                  <a:lnTo>
                    <a:pt x="12735" y="1560"/>
                  </a:lnTo>
                  <a:lnTo>
                    <a:pt x="12746" y="1528"/>
                  </a:lnTo>
                  <a:lnTo>
                    <a:pt x="12758" y="1493"/>
                  </a:lnTo>
                  <a:lnTo>
                    <a:pt x="12768" y="1455"/>
                  </a:lnTo>
                  <a:lnTo>
                    <a:pt x="12778" y="1415"/>
                  </a:lnTo>
                  <a:lnTo>
                    <a:pt x="12787" y="1375"/>
                  </a:lnTo>
                  <a:lnTo>
                    <a:pt x="12795" y="1331"/>
                  </a:lnTo>
                  <a:lnTo>
                    <a:pt x="12803" y="1286"/>
                  </a:lnTo>
                  <a:lnTo>
                    <a:pt x="12809" y="1240"/>
                  </a:lnTo>
                  <a:lnTo>
                    <a:pt x="12813" y="1192"/>
                  </a:lnTo>
                  <a:lnTo>
                    <a:pt x="12815" y="1143"/>
                  </a:lnTo>
                  <a:lnTo>
                    <a:pt x="12816" y="1093"/>
                  </a:lnTo>
                  <a:lnTo>
                    <a:pt x="12815" y="1042"/>
                  </a:lnTo>
                  <a:lnTo>
                    <a:pt x="12811" y="990"/>
                  </a:lnTo>
                  <a:lnTo>
                    <a:pt x="12805" y="938"/>
                  </a:lnTo>
                  <a:lnTo>
                    <a:pt x="12795" y="885"/>
                  </a:lnTo>
                  <a:lnTo>
                    <a:pt x="12783" y="831"/>
                  </a:lnTo>
                  <a:lnTo>
                    <a:pt x="12768" y="778"/>
                  </a:lnTo>
                  <a:lnTo>
                    <a:pt x="12750" y="724"/>
                  </a:lnTo>
                  <a:lnTo>
                    <a:pt x="12728" y="671"/>
                  </a:lnTo>
                  <a:lnTo>
                    <a:pt x="12703" y="617"/>
                  </a:lnTo>
                  <a:lnTo>
                    <a:pt x="12673" y="564"/>
                  </a:lnTo>
                  <a:lnTo>
                    <a:pt x="12639" y="512"/>
                  </a:lnTo>
                  <a:lnTo>
                    <a:pt x="12601" y="460"/>
                  </a:lnTo>
                  <a:lnTo>
                    <a:pt x="12560" y="409"/>
                  </a:lnTo>
                  <a:lnTo>
                    <a:pt x="12513" y="359"/>
                  </a:lnTo>
                  <a:lnTo>
                    <a:pt x="12461" y="310"/>
                  </a:lnTo>
                  <a:lnTo>
                    <a:pt x="12403" y="262"/>
                  </a:lnTo>
                  <a:lnTo>
                    <a:pt x="12341" y="215"/>
                  </a:lnTo>
                  <a:lnTo>
                    <a:pt x="12274" y="170"/>
                  </a:lnTo>
                  <a:lnTo>
                    <a:pt x="12200" y="127"/>
                  </a:lnTo>
                  <a:lnTo>
                    <a:pt x="12122" y="86"/>
                  </a:lnTo>
                  <a:close/>
                  <a:moveTo>
                    <a:pt x="12506" y="1522"/>
                  </a:moveTo>
                  <a:lnTo>
                    <a:pt x="12477" y="1583"/>
                  </a:lnTo>
                  <a:lnTo>
                    <a:pt x="12445" y="1640"/>
                  </a:lnTo>
                  <a:lnTo>
                    <a:pt x="12412" y="1692"/>
                  </a:lnTo>
                  <a:lnTo>
                    <a:pt x="12376" y="1741"/>
                  </a:lnTo>
                  <a:lnTo>
                    <a:pt x="12338" y="1784"/>
                  </a:lnTo>
                  <a:lnTo>
                    <a:pt x="12298" y="1825"/>
                  </a:lnTo>
                  <a:lnTo>
                    <a:pt x="12257" y="1862"/>
                  </a:lnTo>
                  <a:lnTo>
                    <a:pt x="12214" y="1896"/>
                  </a:lnTo>
                  <a:lnTo>
                    <a:pt x="12172" y="1925"/>
                  </a:lnTo>
                  <a:lnTo>
                    <a:pt x="12127" y="1953"/>
                  </a:lnTo>
                  <a:lnTo>
                    <a:pt x="12081" y="1976"/>
                  </a:lnTo>
                  <a:lnTo>
                    <a:pt x="12035" y="1998"/>
                  </a:lnTo>
                  <a:lnTo>
                    <a:pt x="11989" y="2016"/>
                  </a:lnTo>
                  <a:lnTo>
                    <a:pt x="11942" y="2031"/>
                  </a:lnTo>
                  <a:lnTo>
                    <a:pt x="11895" y="2045"/>
                  </a:lnTo>
                  <a:lnTo>
                    <a:pt x="11848" y="2055"/>
                  </a:lnTo>
                  <a:lnTo>
                    <a:pt x="11802" y="2064"/>
                  </a:lnTo>
                  <a:lnTo>
                    <a:pt x="11755" y="2071"/>
                  </a:lnTo>
                  <a:lnTo>
                    <a:pt x="11710" y="2076"/>
                  </a:lnTo>
                  <a:lnTo>
                    <a:pt x="11665" y="2079"/>
                  </a:lnTo>
                  <a:lnTo>
                    <a:pt x="11621" y="2081"/>
                  </a:lnTo>
                  <a:lnTo>
                    <a:pt x="11578" y="2081"/>
                  </a:lnTo>
                  <a:lnTo>
                    <a:pt x="11537" y="2080"/>
                  </a:lnTo>
                  <a:lnTo>
                    <a:pt x="11497" y="2078"/>
                  </a:lnTo>
                  <a:lnTo>
                    <a:pt x="11458" y="2076"/>
                  </a:lnTo>
                  <a:lnTo>
                    <a:pt x="11421" y="2072"/>
                  </a:lnTo>
                  <a:lnTo>
                    <a:pt x="11387" y="2068"/>
                  </a:lnTo>
                  <a:lnTo>
                    <a:pt x="11354" y="2064"/>
                  </a:lnTo>
                  <a:lnTo>
                    <a:pt x="11296" y="2054"/>
                  </a:lnTo>
                  <a:lnTo>
                    <a:pt x="11248" y="2043"/>
                  </a:lnTo>
                  <a:lnTo>
                    <a:pt x="11180" y="2016"/>
                  </a:lnTo>
                  <a:lnTo>
                    <a:pt x="11118" y="1987"/>
                  </a:lnTo>
                  <a:lnTo>
                    <a:pt x="11059" y="1958"/>
                  </a:lnTo>
                  <a:lnTo>
                    <a:pt x="11005" y="1926"/>
                  </a:lnTo>
                  <a:lnTo>
                    <a:pt x="10955" y="1895"/>
                  </a:lnTo>
                  <a:lnTo>
                    <a:pt x="10909" y="1862"/>
                  </a:lnTo>
                  <a:lnTo>
                    <a:pt x="10866" y="1827"/>
                  </a:lnTo>
                  <a:lnTo>
                    <a:pt x="10828" y="1793"/>
                  </a:lnTo>
                  <a:lnTo>
                    <a:pt x="10792" y="1757"/>
                  </a:lnTo>
                  <a:lnTo>
                    <a:pt x="10761" y="1721"/>
                  </a:lnTo>
                  <a:lnTo>
                    <a:pt x="10731" y="1685"/>
                  </a:lnTo>
                  <a:lnTo>
                    <a:pt x="10706" y="1648"/>
                  </a:lnTo>
                  <a:lnTo>
                    <a:pt x="10683" y="1611"/>
                  </a:lnTo>
                  <a:lnTo>
                    <a:pt x="10663" y="1574"/>
                  </a:lnTo>
                  <a:lnTo>
                    <a:pt x="10645" y="1537"/>
                  </a:lnTo>
                  <a:lnTo>
                    <a:pt x="10629" y="1500"/>
                  </a:lnTo>
                  <a:lnTo>
                    <a:pt x="10617" y="1463"/>
                  </a:lnTo>
                  <a:lnTo>
                    <a:pt x="10605" y="1427"/>
                  </a:lnTo>
                  <a:lnTo>
                    <a:pt x="10596" y="1391"/>
                  </a:lnTo>
                  <a:lnTo>
                    <a:pt x="10588" y="1355"/>
                  </a:lnTo>
                  <a:lnTo>
                    <a:pt x="10582" y="1319"/>
                  </a:lnTo>
                  <a:lnTo>
                    <a:pt x="10578" y="1286"/>
                  </a:lnTo>
                  <a:lnTo>
                    <a:pt x="10575" y="1252"/>
                  </a:lnTo>
                  <a:lnTo>
                    <a:pt x="10573" y="1220"/>
                  </a:lnTo>
                  <a:lnTo>
                    <a:pt x="10572" y="1188"/>
                  </a:lnTo>
                  <a:lnTo>
                    <a:pt x="10571" y="1157"/>
                  </a:lnTo>
                  <a:lnTo>
                    <a:pt x="10571" y="1129"/>
                  </a:lnTo>
                  <a:lnTo>
                    <a:pt x="10572" y="1100"/>
                  </a:lnTo>
                  <a:lnTo>
                    <a:pt x="10574" y="1049"/>
                  </a:lnTo>
                  <a:lnTo>
                    <a:pt x="10576" y="1004"/>
                  </a:lnTo>
                  <a:lnTo>
                    <a:pt x="10587" y="934"/>
                  </a:lnTo>
                  <a:lnTo>
                    <a:pt x="10602" y="867"/>
                  </a:lnTo>
                  <a:lnTo>
                    <a:pt x="10621" y="805"/>
                  </a:lnTo>
                  <a:lnTo>
                    <a:pt x="10642" y="745"/>
                  </a:lnTo>
                  <a:lnTo>
                    <a:pt x="10667" y="690"/>
                  </a:lnTo>
                  <a:lnTo>
                    <a:pt x="10694" y="639"/>
                  </a:lnTo>
                  <a:lnTo>
                    <a:pt x="10724" y="592"/>
                  </a:lnTo>
                  <a:lnTo>
                    <a:pt x="10755" y="549"/>
                  </a:lnTo>
                  <a:lnTo>
                    <a:pt x="10788" y="508"/>
                  </a:lnTo>
                  <a:lnTo>
                    <a:pt x="10823" y="470"/>
                  </a:lnTo>
                  <a:lnTo>
                    <a:pt x="10859" y="435"/>
                  </a:lnTo>
                  <a:lnTo>
                    <a:pt x="10896" y="404"/>
                  </a:lnTo>
                  <a:lnTo>
                    <a:pt x="10934" y="375"/>
                  </a:lnTo>
                  <a:lnTo>
                    <a:pt x="10972" y="350"/>
                  </a:lnTo>
                  <a:lnTo>
                    <a:pt x="11011" y="326"/>
                  </a:lnTo>
                  <a:lnTo>
                    <a:pt x="11049" y="306"/>
                  </a:lnTo>
                  <a:lnTo>
                    <a:pt x="11087" y="287"/>
                  </a:lnTo>
                  <a:lnTo>
                    <a:pt x="11124" y="270"/>
                  </a:lnTo>
                  <a:lnTo>
                    <a:pt x="11161" y="256"/>
                  </a:lnTo>
                  <a:lnTo>
                    <a:pt x="11197" y="244"/>
                  </a:lnTo>
                  <a:lnTo>
                    <a:pt x="11231" y="232"/>
                  </a:lnTo>
                  <a:lnTo>
                    <a:pt x="11264" y="223"/>
                  </a:lnTo>
                  <a:lnTo>
                    <a:pt x="11295" y="216"/>
                  </a:lnTo>
                  <a:lnTo>
                    <a:pt x="11323" y="210"/>
                  </a:lnTo>
                  <a:lnTo>
                    <a:pt x="11373" y="201"/>
                  </a:lnTo>
                  <a:lnTo>
                    <a:pt x="11412" y="196"/>
                  </a:lnTo>
                  <a:lnTo>
                    <a:pt x="11437" y="194"/>
                  </a:lnTo>
                  <a:lnTo>
                    <a:pt x="11445" y="193"/>
                  </a:lnTo>
                  <a:lnTo>
                    <a:pt x="11478" y="192"/>
                  </a:lnTo>
                  <a:lnTo>
                    <a:pt x="11511" y="192"/>
                  </a:lnTo>
                  <a:lnTo>
                    <a:pt x="11544" y="193"/>
                  </a:lnTo>
                  <a:lnTo>
                    <a:pt x="11576" y="195"/>
                  </a:lnTo>
                  <a:lnTo>
                    <a:pt x="11609" y="197"/>
                  </a:lnTo>
                  <a:lnTo>
                    <a:pt x="11642" y="201"/>
                  </a:lnTo>
                  <a:lnTo>
                    <a:pt x="11673" y="206"/>
                  </a:lnTo>
                  <a:lnTo>
                    <a:pt x="11706" y="211"/>
                  </a:lnTo>
                  <a:lnTo>
                    <a:pt x="11739" y="217"/>
                  </a:lnTo>
                  <a:lnTo>
                    <a:pt x="11771" y="225"/>
                  </a:lnTo>
                  <a:lnTo>
                    <a:pt x="11805" y="234"/>
                  </a:lnTo>
                  <a:lnTo>
                    <a:pt x="11839" y="243"/>
                  </a:lnTo>
                  <a:lnTo>
                    <a:pt x="11872" y="252"/>
                  </a:lnTo>
                  <a:lnTo>
                    <a:pt x="11908" y="263"/>
                  </a:lnTo>
                  <a:lnTo>
                    <a:pt x="11943" y="274"/>
                  </a:lnTo>
                  <a:lnTo>
                    <a:pt x="11980" y="287"/>
                  </a:lnTo>
                  <a:lnTo>
                    <a:pt x="12044" y="317"/>
                  </a:lnTo>
                  <a:lnTo>
                    <a:pt x="12103" y="350"/>
                  </a:lnTo>
                  <a:lnTo>
                    <a:pt x="12158" y="385"/>
                  </a:lnTo>
                  <a:lnTo>
                    <a:pt x="12208" y="422"/>
                  </a:lnTo>
                  <a:lnTo>
                    <a:pt x="12254" y="462"/>
                  </a:lnTo>
                  <a:lnTo>
                    <a:pt x="12296" y="503"/>
                  </a:lnTo>
                  <a:lnTo>
                    <a:pt x="12334" y="545"/>
                  </a:lnTo>
                  <a:lnTo>
                    <a:pt x="12368" y="588"/>
                  </a:lnTo>
                  <a:lnTo>
                    <a:pt x="12398" y="633"/>
                  </a:lnTo>
                  <a:lnTo>
                    <a:pt x="12426" y="680"/>
                  </a:lnTo>
                  <a:lnTo>
                    <a:pt x="12449" y="726"/>
                  </a:lnTo>
                  <a:lnTo>
                    <a:pt x="12470" y="774"/>
                  </a:lnTo>
                  <a:lnTo>
                    <a:pt x="12488" y="821"/>
                  </a:lnTo>
                  <a:lnTo>
                    <a:pt x="12503" y="869"/>
                  </a:lnTo>
                  <a:lnTo>
                    <a:pt x="12516" y="917"/>
                  </a:lnTo>
                  <a:lnTo>
                    <a:pt x="12526" y="964"/>
                  </a:lnTo>
                  <a:lnTo>
                    <a:pt x="12534" y="1011"/>
                  </a:lnTo>
                  <a:lnTo>
                    <a:pt x="12539" y="1057"/>
                  </a:lnTo>
                  <a:lnTo>
                    <a:pt x="12543" y="1102"/>
                  </a:lnTo>
                  <a:lnTo>
                    <a:pt x="12546" y="1146"/>
                  </a:lnTo>
                  <a:lnTo>
                    <a:pt x="12547" y="1190"/>
                  </a:lnTo>
                  <a:lnTo>
                    <a:pt x="12546" y="1231"/>
                  </a:lnTo>
                  <a:lnTo>
                    <a:pt x="12544" y="1272"/>
                  </a:lnTo>
                  <a:lnTo>
                    <a:pt x="12542" y="1309"/>
                  </a:lnTo>
                  <a:lnTo>
                    <a:pt x="12539" y="1345"/>
                  </a:lnTo>
                  <a:lnTo>
                    <a:pt x="12535" y="1379"/>
                  </a:lnTo>
                  <a:lnTo>
                    <a:pt x="12530" y="1410"/>
                  </a:lnTo>
                  <a:lnTo>
                    <a:pt x="12525" y="1439"/>
                  </a:lnTo>
                  <a:lnTo>
                    <a:pt x="12516" y="1487"/>
                  </a:lnTo>
                  <a:lnTo>
                    <a:pt x="12506" y="1522"/>
                  </a:lnTo>
                  <a:close/>
                  <a:moveTo>
                    <a:pt x="15589" y="2586"/>
                  </a:moveTo>
                  <a:lnTo>
                    <a:pt x="15538" y="2584"/>
                  </a:lnTo>
                  <a:lnTo>
                    <a:pt x="15485" y="2581"/>
                  </a:lnTo>
                  <a:lnTo>
                    <a:pt x="15430" y="2578"/>
                  </a:lnTo>
                  <a:lnTo>
                    <a:pt x="15375" y="2574"/>
                  </a:lnTo>
                  <a:lnTo>
                    <a:pt x="15347" y="2571"/>
                  </a:lnTo>
                  <a:lnTo>
                    <a:pt x="15318" y="2567"/>
                  </a:lnTo>
                  <a:lnTo>
                    <a:pt x="15290" y="2563"/>
                  </a:lnTo>
                  <a:lnTo>
                    <a:pt x="15260" y="2557"/>
                  </a:lnTo>
                  <a:lnTo>
                    <a:pt x="15230" y="2551"/>
                  </a:lnTo>
                  <a:lnTo>
                    <a:pt x="15201" y="2544"/>
                  </a:lnTo>
                  <a:lnTo>
                    <a:pt x="15170" y="2536"/>
                  </a:lnTo>
                  <a:lnTo>
                    <a:pt x="15138" y="2527"/>
                  </a:lnTo>
                  <a:lnTo>
                    <a:pt x="15108" y="2518"/>
                  </a:lnTo>
                  <a:lnTo>
                    <a:pt x="15075" y="2505"/>
                  </a:lnTo>
                  <a:lnTo>
                    <a:pt x="15044" y="2493"/>
                  </a:lnTo>
                  <a:lnTo>
                    <a:pt x="15011" y="2479"/>
                  </a:lnTo>
                  <a:lnTo>
                    <a:pt x="14977" y="2464"/>
                  </a:lnTo>
                  <a:lnTo>
                    <a:pt x="14943" y="2446"/>
                  </a:lnTo>
                  <a:lnTo>
                    <a:pt x="14909" y="2428"/>
                  </a:lnTo>
                  <a:lnTo>
                    <a:pt x="14874" y="2408"/>
                  </a:lnTo>
                  <a:lnTo>
                    <a:pt x="14839" y="2385"/>
                  </a:lnTo>
                  <a:lnTo>
                    <a:pt x="14804" y="2362"/>
                  </a:lnTo>
                  <a:lnTo>
                    <a:pt x="14767" y="2335"/>
                  </a:lnTo>
                  <a:lnTo>
                    <a:pt x="14730" y="2308"/>
                  </a:lnTo>
                  <a:lnTo>
                    <a:pt x="14693" y="2277"/>
                  </a:lnTo>
                  <a:lnTo>
                    <a:pt x="14656" y="2245"/>
                  </a:lnTo>
                  <a:lnTo>
                    <a:pt x="14617" y="2211"/>
                  </a:lnTo>
                  <a:lnTo>
                    <a:pt x="14578" y="2174"/>
                  </a:lnTo>
                  <a:lnTo>
                    <a:pt x="14533" y="2131"/>
                  </a:lnTo>
                  <a:lnTo>
                    <a:pt x="14487" y="2085"/>
                  </a:lnTo>
                  <a:lnTo>
                    <a:pt x="14439" y="2037"/>
                  </a:lnTo>
                  <a:lnTo>
                    <a:pt x="14389" y="1987"/>
                  </a:lnTo>
                  <a:lnTo>
                    <a:pt x="14338" y="1935"/>
                  </a:lnTo>
                  <a:lnTo>
                    <a:pt x="14285" y="1881"/>
                  </a:lnTo>
                  <a:lnTo>
                    <a:pt x="14230" y="1826"/>
                  </a:lnTo>
                  <a:lnTo>
                    <a:pt x="14173" y="1770"/>
                  </a:lnTo>
                  <a:lnTo>
                    <a:pt x="14115" y="1712"/>
                  </a:lnTo>
                  <a:lnTo>
                    <a:pt x="14055" y="1653"/>
                  </a:lnTo>
                  <a:lnTo>
                    <a:pt x="13995" y="1594"/>
                  </a:lnTo>
                  <a:lnTo>
                    <a:pt x="13933" y="1534"/>
                  </a:lnTo>
                  <a:lnTo>
                    <a:pt x="13869" y="1473"/>
                  </a:lnTo>
                  <a:lnTo>
                    <a:pt x="13805" y="1413"/>
                  </a:lnTo>
                  <a:lnTo>
                    <a:pt x="13740" y="1353"/>
                  </a:lnTo>
                  <a:lnTo>
                    <a:pt x="13673" y="1293"/>
                  </a:lnTo>
                  <a:lnTo>
                    <a:pt x="13670" y="1289"/>
                  </a:lnTo>
                  <a:lnTo>
                    <a:pt x="13669" y="1284"/>
                  </a:lnTo>
                  <a:lnTo>
                    <a:pt x="13668" y="1278"/>
                  </a:lnTo>
                  <a:lnTo>
                    <a:pt x="13667" y="1273"/>
                  </a:lnTo>
                  <a:lnTo>
                    <a:pt x="13660" y="1241"/>
                  </a:lnTo>
                  <a:lnTo>
                    <a:pt x="13667" y="1240"/>
                  </a:lnTo>
                  <a:lnTo>
                    <a:pt x="13687" y="1238"/>
                  </a:lnTo>
                  <a:lnTo>
                    <a:pt x="13717" y="1233"/>
                  </a:lnTo>
                  <a:lnTo>
                    <a:pt x="13756" y="1225"/>
                  </a:lnTo>
                  <a:lnTo>
                    <a:pt x="13779" y="1220"/>
                  </a:lnTo>
                  <a:lnTo>
                    <a:pt x="13803" y="1213"/>
                  </a:lnTo>
                  <a:lnTo>
                    <a:pt x="13829" y="1206"/>
                  </a:lnTo>
                  <a:lnTo>
                    <a:pt x="13855" y="1197"/>
                  </a:lnTo>
                  <a:lnTo>
                    <a:pt x="13883" y="1188"/>
                  </a:lnTo>
                  <a:lnTo>
                    <a:pt x="13910" y="1177"/>
                  </a:lnTo>
                  <a:lnTo>
                    <a:pt x="13939" y="1165"/>
                  </a:lnTo>
                  <a:lnTo>
                    <a:pt x="13968" y="1151"/>
                  </a:lnTo>
                  <a:lnTo>
                    <a:pt x="13997" y="1136"/>
                  </a:lnTo>
                  <a:lnTo>
                    <a:pt x="14026" y="1120"/>
                  </a:lnTo>
                  <a:lnTo>
                    <a:pt x="14053" y="1102"/>
                  </a:lnTo>
                  <a:lnTo>
                    <a:pt x="14081" y="1082"/>
                  </a:lnTo>
                  <a:lnTo>
                    <a:pt x="14107" y="1060"/>
                  </a:lnTo>
                  <a:lnTo>
                    <a:pt x="14133" y="1037"/>
                  </a:lnTo>
                  <a:lnTo>
                    <a:pt x="14156" y="1012"/>
                  </a:lnTo>
                  <a:lnTo>
                    <a:pt x="14179" y="985"/>
                  </a:lnTo>
                  <a:lnTo>
                    <a:pt x="14199" y="955"/>
                  </a:lnTo>
                  <a:lnTo>
                    <a:pt x="14218" y="925"/>
                  </a:lnTo>
                  <a:lnTo>
                    <a:pt x="14234" y="891"/>
                  </a:lnTo>
                  <a:lnTo>
                    <a:pt x="14247" y="856"/>
                  </a:lnTo>
                  <a:lnTo>
                    <a:pt x="14257" y="818"/>
                  </a:lnTo>
                  <a:lnTo>
                    <a:pt x="14266" y="777"/>
                  </a:lnTo>
                  <a:lnTo>
                    <a:pt x="14271" y="734"/>
                  </a:lnTo>
                  <a:lnTo>
                    <a:pt x="14272" y="689"/>
                  </a:lnTo>
                  <a:lnTo>
                    <a:pt x="14271" y="667"/>
                  </a:lnTo>
                  <a:lnTo>
                    <a:pt x="14270" y="641"/>
                  </a:lnTo>
                  <a:lnTo>
                    <a:pt x="14267" y="613"/>
                  </a:lnTo>
                  <a:lnTo>
                    <a:pt x="14262" y="580"/>
                  </a:lnTo>
                  <a:lnTo>
                    <a:pt x="14259" y="564"/>
                  </a:lnTo>
                  <a:lnTo>
                    <a:pt x="14255" y="547"/>
                  </a:lnTo>
                  <a:lnTo>
                    <a:pt x="14251" y="528"/>
                  </a:lnTo>
                  <a:lnTo>
                    <a:pt x="14246" y="510"/>
                  </a:lnTo>
                  <a:lnTo>
                    <a:pt x="14240" y="491"/>
                  </a:lnTo>
                  <a:lnTo>
                    <a:pt x="14234" y="472"/>
                  </a:lnTo>
                  <a:lnTo>
                    <a:pt x="14226" y="453"/>
                  </a:lnTo>
                  <a:lnTo>
                    <a:pt x="14218" y="433"/>
                  </a:lnTo>
                  <a:lnTo>
                    <a:pt x="14208" y="414"/>
                  </a:lnTo>
                  <a:lnTo>
                    <a:pt x="14198" y="394"/>
                  </a:lnTo>
                  <a:lnTo>
                    <a:pt x="14187" y="374"/>
                  </a:lnTo>
                  <a:lnTo>
                    <a:pt x="14175" y="354"/>
                  </a:lnTo>
                  <a:lnTo>
                    <a:pt x="14160" y="334"/>
                  </a:lnTo>
                  <a:lnTo>
                    <a:pt x="14146" y="314"/>
                  </a:lnTo>
                  <a:lnTo>
                    <a:pt x="14130" y="295"/>
                  </a:lnTo>
                  <a:lnTo>
                    <a:pt x="14112" y="275"/>
                  </a:lnTo>
                  <a:lnTo>
                    <a:pt x="14093" y="256"/>
                  </a:lnTo>
                  <a:lnTo>
                    <a:pt x="14073" y="237"/>
                  </a:lnTo>
                  <a:lnTo>
                    <a:pt x="14051" y="218"/>
                  </a:lnTo>
                  <a:lnTo>
                    <a:pt x="14028" y="200"/>
                  </a:lnTo>
                  <a:lnTo>
                    <a:pt x="14003" y="183"/>
                  </a:lnTo>
                  <a:lnTo>
                    <a:pt x="13977" y="165"/>
                  </a:lnTo>
                  <a:lnTo>
                    <a:pt x="13948" y="148"/>
                  </a:lnTo>
                  <a:lnTo>
                    <a:pt x="13918" y="133"/>
                  </a:lnTo>
                  <a:lnTo>
                    <a:pt x="13896" y="121"/>
                  </a:lnTo>
                  <a:lnTo>
                    <a:pt x="13871" y="112"/>
                  </a:lnTo>
                  <a:lnTo>
                    <a:pt x="13847" y="104"/>
                  </a:lnTo>
                  <a:lnTo>
                    <a:pt x="13820" y="96"/>
                  </a:lnTo>
                  <a:lnTo>
                    <a:pt x="13794" y="90"/>
                  </a:lnTo>
                  <a:lnTo>
                    <a:pt x="13767" y="84"/>
                  </a:lnTo>
                  <a:lnTo>
                    <a:pt x="13740" y="79"/>
                  </a:lnTo>
                  <a:lnTo>
                    <a:pt x="13713" y="74"/>
                  </a:lnTo>
                  <a:lnTo>
                    <a:pt x="13663" y="67"/>
                  </a:lnTo>
                  <a:lnTo>
                    <a:pt x="13617" y="63"/>
                  </a:lnTo>
                  <a:lnTo>
                    <a:pt x="13579" y="61"/>
                  </a:lnTo>
                  <a:lnTo>
                    <a:pt x="13552" y="60"/>
                  </a:lnTo>
                  <a:lnTo>
                    <a:pt x="13489" y="60"/>
                  </a:lnTo>
                  <a:lnTo>
                    <a:pt x="13422" y="60"/>
                  </a:lnTo>
                  <a:lnTo>
                    <a:pt x="13355" y="60"/>
                  </a:lnTo>
                  <a:lnTo>
                    <a:pt x="13288" y="60"/>
                  </a:lnTo>
                  <a:lnTo>
                    <a:pt x="13220" y="60"/>
                  </a:lnTo>
                  <a:lnTo>
                    <a:pt x="13154" y="60"/>
                  </a:lnTo>
                  <a:lnTo>
                    <a:pt x="13090" y="60"/>
                  </a:lnTo>
                  <a:lnTo>
                    <a:pt x="13030" y="60"/>
                  </a:lnTo>
                  <a:lnTo>
                    <a:pt x="12974" y="60"/>
                  </a:lnTo>
                  <a:lnTo>
                    <a:pt x="12922" y="61"/>
                  </a:lnTo>
                  <a:lnTo>
                    <a:pt x="12876" y="61"/>
                  </a:lnTo>
                  <a:lnTo>
                    <a:pt x="12836" y="61"/>
                  </a:lnTo>
                  <a:lnTo>
                    <a:pt x="12804" y="61"/>
                  </a:lnTo>
                  <a:lnTo>
                    <a:pt x="12780" y="61"/>
                  </a:lnTo>
                  <a:lnTo>
                    <a:pt x="12765" y="61"/>
                  </a:lnTo>
                  <a:lnTo>
                    <a:pt x="12760" y="61"/>
                  </a:lnTo>
                  <a:lnTo>
                    <a:pt x="12754" y="63"/>
                  </a:lnTo>
                  <a:lnTo>
                    <a:pt x="12738" y="67"/>
                  </a:lnTo>
                  <a:lnTo>
                    <a:pt x="12729" y="70"/>
                  </a:lnTo>
                  <a:lnTo>
                    <a:pt x="12720" y="74"/>
                  </a:lnTo>
                  <a:lnTo>
                    <a:pt x="12711" y="80"/>
                  </a:lnTo>
                  <a:lnTo>
                    <a:pt x="12704" y="85"/>
                  </a:lnTo>
                  <a:lnTo>
                    <a:pt x="12700" y="88"/>
                  </a:lnTo>
                  <a:lnTo>
                    <a:pt x="12697" y="91"/>
                  </a:lnTo>
                  <a:lnTo>
                    <a:pt x="12695" y="94"/>
                  </a:lnTo>
                  <a:lnTo>
                    <a:pt x="12694" y="98"/>
                  </a:lnTo>
                  <a:lnTo>
                    <a:pt x="12693" y="101"/>
                  </a:lnTo>
                  <a:lnTo>
                    <a:pt x="12694" y="105"/>
                  </a:lnTo>
                  <a:lnTo>
                    <a:pt x="12695" y="109"/>
                  </a:lnTo>
                  <a:lnTo>
                    <a:pt x="12697" y="113"/>
                  </a:lnTo>
                  <a:lnTo>
                    <a:pt x="12701" y="117"/>
                  </a:lnTo>
                  <a:lnTo>
                    <a:pt x="12706" y="122"/>
                  </a:lnTo>
                  <a:lnTo>
                    <a:pt x="12712" y="126"/>
                  </a:lnTo>
                  <a:lnTo>
                    <a:pt x="12719" y="132"/>
                  </a:lnTo>
                  <a:lnTo>
                    <a:pt x="12728" y="137"/>
                  </a:lnTo>
                  <a:lnTo>
                    <a:pt x="12738" y="142"/>
                  </a:lnTo>
                  <a:lnTo>
                    <a:pt x="12750" y="147"/>
                  </a:lnTo>
                  <a:lnTo>
                    <a:pt x="12764" y="152"/>
                  </a:lnTo>
                  <a:lnTo>
                    <a:pt x="12792" y="162"/>
                  </a:lnTo>
                  <a:lnTo>
                    <a:pt x="12820" y="171"/>
                  </a:lnTo>
                  <a:lnTo>
                    <a:pt x="12846" y="178"/>
                  </a:lnTo>
                  <a:lnTo>
                    <a:pt x="12871" y="186"/>
                  </a:lnTo>
                  <a:lnTo>
                    <a:pt x="12894" y="193"/>
                  </a:lnTo>
                  <a:lnTo>
                    <a:pt x="12916" y="200"/>
                  </a:lnTo>
                  <a:lnTo>
                    <a:pt x="12936" y="209"/>
                  </a:lnTo>
                  <a:lnTo>
                    <a:pt x="12955" y="218"/>
                  </a:lnTo>
                  <a:lnTo>
                    <a:pt x="12963" y="224"/>
                  </a:lnTo>
                  <a:lnTo>
                    <a:pt x="12971" y="230"/>
                  </a:lnTo>
                  <a:lnTo>
                    <a:pt x="12979" y="237"/>
                  </a:lnTo>
                  <a:lnTo>
                    <a:pt x="12986" y="245"/>
                  </a:lnTo>
                  <a:lnTo>
                    <a:pt x="12993" y="253"/>
                  </a:lnTo>
                  <a:lnTo>
                    <a:pt x="13000" y="262"/>
                  </a:lnTo>
                  <a:lnTo>
                    <a:pt x="13005" y="271"/>
                  </a:lnTo>
                  <a:lnTo>
                    <a:pt x="13011" y="282"/>
                  </a:lnTo>
                  <a:lnTo>
                    <a:pt x="13015" y="294"/>
                  </a:lnTo>
                  <a:lnTo>
                    <a:pt x="13020" y="307"/>
                  </a:lnTo>
                  <a:lnTo>
                    <a:pt x="13023" y="320"/>
                  </a:lnTo>
                  <a:lnTo>
                    <a:pt x="13027" y="335"/>
                  </a:lnTo>
                  <a:lnTo>
                    <a:pt x="13029" y="352"/>
                  </a:lnTo>
                  <a:lnTo>
                    <a:pt x="13031" y="369"/>
                  </a:lnTo>
                  <a:lnTo>
                    <a:pt x="13033" y="389"/>
                  </a:lnTo>
                  <a:lnTo>
                    <a:pt x="13034" y="409"/>
                  </a:lnTo>
                  <a:lnTo>
                    <a:pt x="13035" y="464"/>
                  </a:lnTo>
                  <a:lnTo>
                    <a:pt x="13036" y="542"/>
                  </a:lnTo>
                  <a:lnTo>
                    <a:pt x="13037" y="640"/>
                  </a:lnTo>
                  <a:lnTo>
                    <a:pt x="13038" y="754"/>
                  </a:lnTo>
                  <a:lnTo>
                    <a:pt x="13038" y="879"/>
                  </a:lnTo>
                  <a:lnTo>
                    <a:pt x="13039" y="1014"/>
                  </a:lnTo>
                  <a:lnTo>
                    <a:pt x="13039" y="1152"/>
                  </a:lnTo>
                  <a:lnTo>
                    <a:pt x="13039" y="1293"/>
                  </a:lnTo>
                  <a:lnTo>
                    <a:pt x="13039" y="1431"/>
                  </a:lnTo>
                  <a:lnTo>
                    <a:pt x="13039" y="1561"/>
                  </a:lnTo>
                  <a:lnTo>
                    <a:pt x="13039" y="1683"/>
                  </a:lnTo>
                  <a:lnTo>
                    <a:pt x="13038" y="1790"/>
                  </a:lnTo>
                  <a:lnTo>
                    <a:pt x="13038" y="1879"/>
                  </a:lnTo>
                  <a:lnTo>
                    <a:pt x="13038" y="1949"/>
                  </a:lnTo>
                  <a:lnTo>
                    <a:pt x="13038" y="1993"/>
                  </a:lnTo>
                  <a:lnTo>
                    <a:pt x="13038" y="2008"/>
                  </a:lnTo>
                  <a:lnTo>
                    <a:pt x="13039" y="2014"/>
                  </a:lnTo>
                  <a:lnTo>
                    <a:pt x="13039" y="2028"/>
                  </a:lnTo>
                  <a:lnTo>
                    <a:pt x="13038" y="2038"/>
                  </a:lnTo>
                  <a:lnTo>
                    <a:pt x="13035" y="2051"/>
                  </a:lnTo>
                  <a:lnTo>
                    <a:pt x="13033" y="2057"/>
                  </a:lnTo>
                  <a:lnTo>
                    <a:pt x="13030" y="2063"/>
                  </a:lnTo>
                  <a:lnTo>
                    <a:pt x="13027" y="2069"/>
                  </a:lnTo>
                  <a:lnTo>
                    <a:pt x="13022" y="2076"/>
                  </a:lnTo>
                  <a:lnTo>
                    <a:pt x="13017" y="2083"/>
                  </a:lnTo>
                  <a:lnTo>
                    <a:pt x="13012" y="2089"/>
                  </a:lnTo>
                  <a:lnTo>
                    <a:pt x="13005" y="2097"/>
                  </a:lnTo>
                  <a:lnTo>
                    <a:pt x="12997" y="2104"/>
                  </a:lnTo>
                  <a:lnTo>
                    <a:pt x="12988" y="2110"/>
                  </a:lnTo>
                  <a:lnTo>
                    <a:pt x="12978" y="2117"/>
                  </a:lnTo>
                  <a:lnTo>
                    <a:pt x="12967" y="2123"/>
                  </a:lnTo>
                  <a:lnTo>
                    <a:pt x="12955" y="2129"/>
                  </a:lnTo>
                  <a:lnTo>
                    <a:pt x="12940" y="2135"/>
                  </a:lnTo>
                  <a:lnTo>
                    <a:pt x="12926" y="2141"/>
                  </a:lnTo>
                  <a:lnTo>
                    <a:pt x="12910" y="2146"/>
                  </a:lnTo>
                  <a:lnTo>
                    <a:pt x="12891" y="2152"/>
                  </a:lnTo>
                  <a:lnTo>
                    <a:pt x="12872" y="2157"/>
                  </a:lnTo>
                  <a:lnTo>
                    <a:pt x="12851" y="2161"/>
                  </a:lnTo>
                  <a:lnTo>
                    <a:pt x="12828" y="2165"/>
                  </a:lnTo>
                  <a:lnTo>
                    <a:pt x="12804" y="2168"/>
                  </a:lnTo>
                  <a:lnTo>
                    <a:pt x="12792" y="2170"/>
                  </a:lnTo>
                  <a:lnTo>
                    <a:pt x="12779" y="2173"/>
                  </a:lnTo>
                  <a:lnTo>
                    <a:pt x="12766" y="2177"/>
                  </a:lnTo>
                  <a:lnTo>
                    <a:pt x="12753" y="2182"/>
                  </a:lnTo>
                  <a:lnTo>
                    <a:pt x="12740" y="2187"/>
                  </a:lnTo>
                  <a:lnTo>
                    <a:pt x="12729" y="2193"/>
                  </a:lnTo>
                  <a:lnTo>
                    <a:pt x="12719" y="2200"/>
                  </a:lnTo>
                  <a:lnTo>
                    <a:pt x="12712" y="2206"/>
                  </a:lnTo>
                  <a:lnTo>
                    <a:pt x="12709" y="2209"/>
                  </a:lnTo>
                  <a:lnTo>
                    <a:pt x="12707" y="2213"/>
                  </a:lnTo>
                  <a:lnTo>
                    <a:pt x="12706" y="2216"/>
                  </a:lnTo>
                  <a:lnTo>
                    <a:pt x="12706" y="2219"/>
                  </a:lnTo>
                  <a:lnTo>
                    <a:pt x="12707" y="2222"/>
                  </a:lnTo>
                  <a:lnTo>
                    <a:pt x="12708" y="2225"/>
                  </a:lnTo>
                  <a:lnTo>
                    <a:pt x="12711" y="2228"/>
                  </a:lnTo>
                  <a:lnTo>
                    <a:pt x="12715" y="2231"/>
                  </a:lnTo>
                  <a:lnTo>
                    <a:pt x="12720" y="2233"/>
                  </a:lnTo>
                  <a:lnTo>
                    <a:pt x="12726" y="2236"/>
                  </a:lnTo>
                  <a:lnTo>
                    <a:pt x="12734" y="2238"/>
                  </a:lnTo>
                  <a:lnTo>
                    <a:pt x="12743" y="2240"/>
                  </a:lnTo>
                  <a:lnTo>
                    <a:pt x="12767" y="2244"/>
                  </a:lnTo>
                  <a:lnTo>
                    <a:pt x="12796" y="2246"/>
                  </a:lnTo>
                  <a:lnTo>
                    <a:pt x="12833" y="2248"/>
                  </a:lnTo>
                  <a:lnTo>
                    <a:pt x="12877" y="2250"/>
                  </a:lnTo>
                  <a:lnTo>
                    <a:pt x="12928" y="2252"/>
                  </a:lnTo>
                  <a:lnTo>
                    <a:pt x="12983" y="2253"/>
                  </a:lnTo>
                  <a:lnTo>
                    <a:pt x="13041" y="2253"/>
                  </a:lnTo>
                  <a:lnTo>
                    <a:pt x="13103" y="2253"/>
                  </a:lnTo>
                  <a:lnTo>
                    <a:pt x="13164" y="2253"/>
                  </a:lnTo>
                  <a:lnTo>
                    <a:pt x="13224" y="2252"/>
                  </a:lnTo>
                  <a:lnTo>
                    <a:pt x="13282" y="2252"/>
                  </a:lnTo>
                  <a:lnTo>
                    <a:pt x="13338" y="2250"/>
                  </a:lnTo>
                  <a:lnTo>
                    <a:pt x="13388" y="2250"/>
                  </a:lnTo>
                  <a:lnTo>
                    <a:pt x="13432" y="2249"/>
                  </a:lnTo>
                  <a:lnTo>
                    <a:pt x="13469" y="2249"/>
                  </a:lnTo>
                  <a:lnTo>
                    <a:pt x="13497" y="2248"/>
                  </a:lnTo>
                  <a:lnTo>
                    <a:pt x="13514" y="2248"/>
                  </a:lnTo>
                  <a:lnTo>
                    <a:pt x="13520" y="2248"/>
                  </a:lnTo>
                  <a:lnTo>
                    <a:pt x="13534" y="2247"/>
                  </a:lnTo>
                  <a:lnTo>
                    <a:pt x="13564" y="2244"/>
                  </a:lnTo>
                  <a:lnTo>
                    <a:pt x="13584" y="2242"/>
                  </a:lnTo>
                  <a:lnTo>
                    <a:pt x="13603" y="2240"/>
                  </a:lnTo>
                  <a:lnTo>
                    <a:pt x="13622" y="2236"/>
                  </a:lnTo>
                  <a:lnTo>
                    <a:pt x="13640" y="2232"/>
                  </a:lnTo>
                  <a:lnTo>
                    <a:pt x="13647" y="2230"/>
                  </a:lnTo>
                  <a:lnTo>
                    <a:pt x="13653" y="2227"/>
                  </a:lnTo>
                  <a:lnTo>
                    <a:pt x="13659" y="2224"/>
                  </a:lnTo>
                  <a:lnTo>
                    <a:pt x="13663" y="2221"/>
                  </a:lnTo>
                  <a:lnTo>
                    <a:pt x="13665" y="2218"/>
                  </a:lnTo>
                  <a:lnTo>
                    <a:pt x="13666" y="2215"/>
                  </a:lnTo>
                  <a:lnTo>
                    <a:pt x="13665" y="2211"/>
                  </a:lnTo>
                  <a:lnTo>
                    <a:pt x="13662" y="2207"/>
                  </a:lnTo>
                  <a:lnTo>
                    <a:pt x="13658" y="2203"/>
                  </a:lnTo>
                  <a:lnTo>
                    <a:pt x="13650" y="2197"/>
                  </a:lnTo>
                  <a:lnTo>
                    <a:pt x="13641" y="2193"/>
                  </a:lnTo>
                  <a:lnTo>
                    <a:pt x="13628" y="2187"/>
                  </a:lnTo>
                  <a:lnTo>
                    <a:pt x="13613" y="2182"/>
                  </a:lnTo>
                  <a:lnTo>
                    <a:pt x="13596" y="2176"/>
                  </a:lnTo>
                  <a:lnTo>
                    <a:pt x="13574" y="2171"/>
                  </a:lnTo>
                  <a:lnTo>
                    <a:pt x="13550" y="2164"/>
                  </a:lnTo>
                  <a:lnTo>
                    <a:pt x="13519" y="2159"/>
                  </a:lnTo>
                  <a:lnTo>
                    <a:pt x="13483" y="2153"/>
                  </a:lnTo>
                  <a:lnTo>
                    <a:pt x="13463" y="2150"/>
                  </a:lnTo>
                  <a:lnTo>
                    <a:pt x="13443" y="2144"/>
                  </a:lnTo>
                  <a:lnTo>
                    <a:pt x="13422" y="2138"/>
                  </a:lnTo>
                  <a:lnTo>
                    <a:pt x="13402" y="2131"/>
                  </a:lnTo>
                  <a:lnTo>
                    <a:pt x="13392" y="2127"/>
                  </a:lnTo>
                  <a:lnTo>
                    <a:pt x="13381" y="2123"/>
                  </a:lnTo>
                  <a:lnTo>
                    <a:pt x="13372" y="2117"/>
                  </a:lnTo>
                  <a:lnTo>
                    <a:pt x="13363" y="2112"/>
                  </a:lnTo>
                  <a:lnTo>
                    <a:pt x="13355" y="2105"/>
                  </a:lnTo>
                  <a:lnTo>
                    <a:pt x="13346" y="2098"/>
                  </a:lnTo>
                  <a:lnTo>
                    <a:pt x="13339" y="2090"/>
                  </a:lnTo>
                  <a:lnTo>
                    <a:pt x="13330" y="2082"/>
                  </a:lnTo>
                  <a:lnTo>
                    <a:pt x="13324" y="2073"/>
                  </a:lnTo>
                  <a:lnTo>
                    <a:pt x="13318" y="2063"/>
                  </a:lnTo>
                  <a:lnTo>
                    <a:pt x="13312" y="2052"/>
                  </a:lnTo>
                  <a:lnTo>
                    <a:pt x="13307" y="2040"/>
                  </a:lnTo>
                  <a:lnTo>
                    <a:pt x="13303" y="2028"/>
                  </a:lnTo>
                  <a:lnTo>
                    <a:pt x="13300" y="2014"/>
                  </a:lnTo>
                  <a:lnTo>
                    <a:pt x="13298" y="2000"/>
                  </a:lnTo>
                  <a:lnTo>
                    <a:pt x="13296" y="1984"/>
                  </a:lnTo>
                  <a:lnTo>
                    <a:pt x="13294" y="1946"/>
                  </a:lnTo>
                  <a:lnTo>
                    <a:pt x="13293" y="1899"/>
                  </a:lnTo>
                  <a:lnTo>
                    <a:pt x="13292" y="1847"/>
                  </a:lnTo>
                  <a:lnTo>
                    <a:pt x="13291" y="1791"/>
                  </a:lnTo>
                  <a:lnTo>
                    <a:pt x="13291" y="1731"/>
                  </a:lnTo>
                  <a:lnTo>
                    <a:pt x="13291" y="1670"/>
                  </a:lnTo>
                  <a:lnTo>
                    <a:pt x="13292" y="1608"/>
                  </a:lnTo>
                  <a:lnTo>
                    <a:pt x="13292" y="1548"/>
                  </a:lnTo>
                  <a:lnTo>
                    <a:pt x="13293" y="1490"/>
                  </a:lnTo>
                  <a:lnTo>
                    <a:pt x="13294" y="1435"/>
                  </a:lnTo>
                  <a:lnTo>
                    <a:pt x="13295" y="1385"/>
                  </a:lnTo>
                  <a:lnTo>
                    <a:pt x="13296" y="1341"/>
                  </a:lnTo>
                  <a:lnTo>
                    <a:pt x="13296" y="1304"/>
                  </a:lnTo>
                  <a:lnTo>
                    <a:pt x="13297" y="1277"/>
                  </a:lnTo>
                  <a:lnTo>
                    <a:pt x="13297" y="1259"/>
                  </a:lnTo>
                  <a:lnTo>
                    <a:pt x="13298" y="1253"/>
                  </a:lnTo>
                  <a:lnTo>
                    <a:pt x="13354" y="1249"/>
                  </a:lnTo>
                  <a:lnTo>
                    <a:pt x="13357" y="1252"/>
                  </a:lnTo>
                  <a:lnTo>
                    <a:pt x="13366" y="1260"/>
                  </a:lnTo>
                  <a:lnTo>
                    <a:pt x="13381" y="1276"/>
                  </a:lnTo>
                  <a:lnTo>
                    <a:pt x="13402" y="1296"/>
                  </a:lnTo>
                  <a:lnTo>
                    <a:pt x="13429" y="1322"/>
                  </a:lnTo>
                  <a:lnTo>
                    <a:pt x="13463" y="1353"/>
                  </a:lnTo>
                  <a:lnTo>
                    <a:pt x="13502" y="1391"/>
                  </a:lnTo>
                  <a:lnTo>
                    <a:pt x="13547" y="1435"/>
                  </a:lnTo>
                  <a:lnTo>
                    <a:pt x="13599" y="1484"/>
                  </a:lnTo>
                  <a:lnTo>
                    <a:pt x="13656" y="1538"/>
                  </a:lnTo>
                  <a:lnTo>
                    <a:pt x="13719" y="1598"/>
                  </a:lnTo>
                  <a:lnTo>
                    <a:pt x="13789" y="1664"/>
                  </a:lnTo>
                  <a:lnTo>
                    <a:pt x="13864" y="1736"/>
                  </a:lnTo>
                  <a:lnTo>
                    <a:pt x="13946" y="1812"/>
                  </a:lnTo>
                  <a:lnTo>
                    <a:pt x="14034" y="1895"/>
                  </a:lnTo>
                  <a:lnTo>
                    <a:pt x="14128" y="1983"/>
                  </a:lnTo>
                  <a:lnTo>
                    <a:pt x="14205" y="2056"/>
                  </a:lnTo>
                  <a:lnTo>
                    <a:pt x="14281" y="2124"/>
                  </a:lnTo>
                  <a:lnTo>
                    <a:pt x="14352" y="2189"/>
                  </a:lnTo>
                  <a:lnTo>
                    <a:pt x="14423" y="2249"/>
                  </a:lnTo>
                  <a:lnTo>
                    <a:pt x="14456" y="2278"/>
                  </a:lnTo>
                  <a:lnTo>
                    <a:pt x="14491" y="2306"/>
                  </a:lnTo>
                  <a:lnTo>
                    <a:pt x="14525" y="2332"/>
                  </a:lnTo>
                  <a:lnTo>
                    <a:pt x="14559" y="2358"/>
                  </a:lnTo>
                  <a:lnTo>
                    <a:pt x="14592" y="2383"/>
                  </a:lnTo>
                  <a:lnTo>
                    <a:pt x="14626" y="2407"/>
                  </a:lnTo>
                  <a:lnTo>
                    <a:pt x="14660" y="2429"/>
                  </a:lnTo>
                  <a:lnTo>
                    <a:pt x="14693" y="2451"/>
                  </a:lnTo>
                  <a:lnTo>
                    <a:pt x="14728" y="2472"/>
                  </a:lnTo>
                  <a:lnTo>
                    <a:pt x="14763" y="2492"/>
                  </a:lnTo>
                  <a:lnTo>
                    <a:pt x="14797" y="2512"/>
                  </a:lnTo>
                  <a:lnTo>
                    <a:pt x="14833" y="2530"/>
                  </a:lnTo>
                  <a:lnTo>
                    <a:pt x="14869" y="2547"/>
                  </a:lnTo>
                  <a:lnTo>
                    <a:pt x="14906" y="2564"/>
                  </a:lnTo>
                  <a:lnTo>
                    <a:pt x="14943" y="2579"/>
                  </a:lnTo>
                  <a:lnTo>
                    <a:pt x="14981" y="2593"/>
                  </a:lnTo>
                  <a:lnTo>
                    <a:pt x="15021" y="2607"/>
                  </a:lnTo>
                  <a:lnTo>
                    <a:pt x="15061" y="2621"/>
                  </a:lnTo>
                  <a:lnTo>
                    <a:pt x="15102" y="2632"/>
                  </a:lnTo>
                  <a:lnTo>
                    <a:pt x="15145" y="2643"/>
                  </a:lnTo>
                  <a:lnTo>
                    <a:pt x="15187" y="2654"/>
                  </a:lnTo>
                  <a:lnTo>
                    <a:pt x="15232" y="2663"/>
                  </a:lnTo>
                  <a:lnTo>
                    <a:pt x="15278" y="2673"/>
                  </a:lnTo>
                  <a:lnTo>
                    <a:pt x="15325" y="2681"/>
                  </a:lnTo>
                  <a:lnTo>
                    <a:pt x="15368" y="2687"/>
                  </a:lnTo>
                  <a:lnTo>
                    <a:pt x="15407" y="2691"/>
                  </a:lnTo>
                  <a:lnTo>
                    <a:pt x="15442" y="2694"/>
                  </a:lnTo>
                  <a:lnTo>
                    <a:pt x="15474" y="2696"/>
                  </a:lnTo>
                  <a:lnTo>
                    <a:pt x="15502" y="2697"/>
                  </a:lnTo>
                  <a:lnTo>
                    <a:pt x="15528" y="2697"/>
                  </a:lnTo>
                  <a:lnTo>
                    <a:pt x="15551" y="2696"/>
                  </a:lnTo>
                  <a:lnTo>
                    <a:pt x="15571" y="2694"/>
                  </a:lnTo>
                  <a:lnTo>
                    <a:pt x="15589" y="2691"/>
                  </a:lnTo>
                  <a:lnTo>
                    <a:pt x="15605" y="2689"/>
                  </a:lnTo>
                  <a:lnTo>
                    <a:pt x="15619" y="2685"/>
                  </a:lnTo>
                  <a:lnTo>
                    <a:pt x="15632" y="2682"/>
                  </a:lnTo>
                  <a:lnTo>
                    <a:pt x="15652" y="2675"/>
                  </a:lnTo>
                  <a:lnTo>
                    <a:pt x="15668" y="2668"/>
                  </a:lnTo>
                  <a:lnTo>
                    <a:pt x="15687" y="2660"/>
                  </a:lnTo>
                  <a:lnTo>
                    <a:pt x="15710" y="2650"/>
                  </a:lnTo>
                  <a:lnTo>
                    <a:pt x="15721" y="2644"/>
                  </a:lnTo>
                  <a:lnTo>
                    <a:pt x="15731" y="2638"/>
                  </a:lnTo>
                  <a:lnTo>
                    <a:pt x="15735" y="2635"/>
                  </a:lnTo>
                  <a:lnTo>
                    <a:pt x="15739" y="2632"/>
                  </a:lnTo>
                  <a:lnTo>
                    <a:pt x="15742" y="2629"/>
                  </a:lnTo>
                  <a:lnTo>
                    <a:pt x="15744" y="2625"/>
                  </a:lnTo>
                  <a:lnTo>
                    <a:pt x="15745" y="2622"/>
                  </a:lnTo>
                  <a:lnTo>
                    <a:pt x="15745" y="2619"/>
                  </a:lnTo>
                  <a:lnTo>
                    <a:pt x="15744" y="2616"/>
                  </a:lnTo>
                  <a:lnTo>
                    <a:pt x="15742" y="2612"/>
                  </a:lnTo>
                  <a:lnTo>
                    <a:pt x="15739" y="2609"/>
                  </a:lnTo>
                  <a:lnTo>
                    <a:pt x="15734" y="2606"/>
                  </a:lnTo>
                  <a:lnTo>
                    <a:pt x="15728" y="2604"/>
                  </a:lnTo>
                  <a:lnTo>
                    <a:pt x="15719" y="2601"/>
                  </a:lnTo>
                  <a:lnTo>
                    <a:pt x="15699" y="2596"/>
                  </a:lnTo>
                  <a:lnTo>
                    <a:pt x="15670" y="2592"/>
                  </a:lnTo>
                  <a:lnTo>
                    <a:pt x="15635" y="2588"/>
                  </a:lnTo>
                  <a:lnTo>
                    <a:pt x="15589" y="2586"/>
                  </a:lnTo>
                  <a:close/>
                  <a:moveTo>
                    <a:pt x="13309" y="1123"/>
                  </a:moveTo>
                  <a:lnTo>
                    <a:pt x="13294" y="361"/>
                  </a:lnTo>
                  <a:lnTo>
                    <a:pt x="13294" y="355"/>
                  </a:lnTo>
                  <a:lnTo>
                    <a:pt x="13295" y="337"/>
                  </a:lnTo>
                  <a:lnTo>
                    <a:pt x="13297" y="325"/>
                  </a:lnTo>
                  <a:lnTo>
                    <a:pt x="13300" y="312"/>
                  </a:lnTo>
                  <a:lnTo>
                    <a:pt x="13305" y="298"/>
                  </a:lnTo>
                  <a:lnTo>
                    <a:pt x="13311" y="283"/>
                  </a:lnTo>
                  <a:lnTo>
                    <a:pt x="13315" y="275"/>
                  </a:lnTo>
                  <a:lnTo>
                    <a:pt x="13320" y="268"/>
                  </a:lnTo>
                  <a:lnTo>
                    <a:pt x="13325" y="261"/>
                  </a:lnTo>
                  <a:lnTo>
                    <a:pt x="13330" y="255"/>
                  </a:lnTo>
                  <a:lnTo>
                    <a:pt x="13338" y="248"/>
                  </a:lnTo>
                  <a:lnTo>
                    <a:pt x="13344" y="242"/>
                  </a:lnTo>
                  <a:lnTo>
                    <a:pt x="13352" y="236"/>
                  </a:lnTo>
                  <a:lnTo>
                    <a:pt x="13361" y="230"/>
                  </a:lnTo>
                  <a:lnTo>
                    <a:pt x="13370" y="225"/>
                  </a:lnTo>
                  <a:lnTo>
                    <a:pt x="13380" y="220"/>
                  </a:lnTo>
                  <a:lnTo>
                    <a:pt x="13391" y="216"/>
                  </a:lnTo>
                  <a:lnTo>
                    <a:pt x="13403" y="213"/>
                  </a:lnTo>
                  <a:lnTo>
                    <a:pt x="13416" y="210"/>
                  </a:lnTo>
                  <a:lnTo>
                    <a:pt x="13429" y="209"/>
                  </a:lnTo>
                  <a:lnTo>
                    <a:pt x="13445" y="208"/>
                  </a:lnTo>
                  <a:lnTo>
                    <a:pt x="13461" y="208"/>
                  </a:lnTo>
                  <a:lnTo>
                    <a:pt x="13493" y="207"/>
                  </a:lnTo>
                  <a:lnTo>
                    <a:pt x="13527" y="208"/>
                  </a:lnTo>
                  <a:lnTo>
                    <a:pt x="13564" y="210"/>
                  </a:lnTo>
                  <a:lnTo>
                    <a:pt x="13601" y="214"/>
                  </a:lnTo>
                  <a:lnTo>
                    <a:pt x="13620" y="217"/>
                  </a:lnTo>
                  <a:lnTo>
                    <a:pt x="13639" y="220"/>
                  </a:lnTo>
                  <a:lnTo>
                    <a:pt x="13658" y="223"/>
                  </a:lnTo>
                  <a:lnTo>
                    <a:pt x="13677" y="228"/>
                  </a:lnTo>
                  <a:lnTo>
                    <a:pt x="13697" y="232"/>
                  </a:lnTo>
                  <a:lnTo>
                    <a:pt x="13715" y="239"/>
                  </a:lnTo>
                  <a:lnTo>
                    <a:pt x="13735" y="245"/>
                  </a:lnTo>
                  <a:lnTo>
                    <a:pt x="13753" y="252"/>
                  </a:lnTo>
                  <a:lnTo>
                    <a:pt x="13772" y="259"/>
                  </a:lnTo>
                  <a:lnTo>
                    <a:pt x="13790" y="267"/>
                  </a:lnTo>
                  <a:lnTo>
                    <a:pt x="13808" y="277"/>
                  </a:lnTo>
                  <a:lnTo>
                    <a:pt x="13826" y="288"/>
                  </a:lnTo>
                  <a:lnTo>
                    <a:pt x="13843" y="298"/>
                  </a:lnTo>
                  <a:lnTo>
                    <a:pt x="13859" y="310"/>
                  </a:lnTo>
                  <a:lnTo>
                    <a:pt x="13876" y="323"/>
                  </a:lnTo>
                  <a:lnTo>
                    <a:pt x="13891" y="337"/>
                  </a:lnTo>
                  <a:lnTo>
                    <a:pt x="13906" y="352"/>
                  </a:lnTo>
                  <a:lnTo>
                    <a:pt x="13919" y="368"/>
                  </a:lnTo>
                  <a:lnTo>
                    <a:pt x="13933" y="384"/>
                  </a:lnTo>
                  <a:lnTo>
                    <a:pt x="13946" y="403"/>
                  </a:lnTo>
                  <a:lnTo>
                    <a:pt x="13957" y="422"/>
                  </a:lnTo>
                  <a:lnTo>
                    <a:pt x="13968" y="443"/>
                  </a:lnTo>
                  <a:lnTo>
                    <a:pt x="13978" y="465"/>
                  </a:lnTo>
                  <a:lnTo>
                    <a:pt x="13987" y="487"/>
                  </a:lnTo>
                  <a:lnTo>
                    <a:pt x="13993" y="531"/>
                  </a:lnTo>
                  <a:lnTo>
                    <a:pt x="13998" y="584"/>
                  </a:lnTo>
                  <a:lnTo>
                    <a:pt x="14000" y="613"/>
                  </a:lnTo>
                  <a:lnTo>
                    <a:pt x="14002" y="643"/>
                  </a:lnTo>
                  <a:lnTo>
                    <a:pt x="14002" y="675"/>
                  </a:lnTo>
                  <a:lnTo>
                    <a:pt x="14001" y="707"/>
                  </a:lnTo>
                  <a:lnTo>
                    <a:pt x="13998" y="739"/>
                  </a:lnTo>
                  <a:lnTo>
                    <a:pt x="13994" y="771"/>
                  </a:lnTo>
                  <a:lnTo>
                    <a:pt x="13992" y="787"/>
                  </a:lnTo>
                  <a:lnTo>
                    <a:pt x="13989" y="804"/>
                  </a:lnTo>
                  <a:lnTo>
                    <a:pt x="13985" y="819"/>
                  </a:lnTo>
                  <a:lnTo>
                    <a:pt x="13981" y="835"/>
                  </a:lnTo>
                  <a:lnTo>
                    <a:pt x="13976" y="850"/>
                  </a:lnTo>
                  <a:lnTo>
                    <a:pt x="13969" y="866"/>
                  </a:lnTo>
                  <a:lnTo>
                    <a:pt x="13963" y="880"/>
                  </a:lnTo>
                  <a:lnTo>
                    <a:pt x="13957" y="895"/>
                  </a:lnTo>
                  <a:lnTo>
                    <a:pt x="13949" y="910"/>
                  </a:lnTo>
                  <a:lnTo>
                    <a:pt x="13941" y="923"/>
                  </a:lnTo>
                  <a:lnTo>
                    <a:pt x="13933" y="936"/>
                  </a:lnTo>
                  <a:lnTo>
                    <a:pt x="13923" y="949"/>
                  </a:lnTo>
                  <a:lnTo>
                    <a:pt x="13901" y="971"/>
                  </a:lnTo>
                  <a:lnTo>
                    <a:pt x="13875" y="998"/>
                  </a:lnTo>
                  <a:lnTo>
                    <a:pt x="13858" y="1014"/>
                  </a:lnTo>
                  <a:lnTo>
                    <a:pt x="13840" y="1030"/>
                  </a:lnTo>
                  <a:lnTo>
                    <a:pt x="13819" y="1045"/>
                  </a:lnTo>
                  <a:lnTo>
                    <a:pt x="13797" y="1060"/>
                  </a:lnTo>
                  <a:lnTo>
                    <a:pt x="13784" y="1068"/>
                  </a:lnTo>
                  <a:lnTo>
                    <a:pt x="13770" y="1076"/>
                  </a:lnTo>
                  <a:lnTo>
                    <a:pt x="13757" y="1083"/>
                  </a:lnTo>
                  <a:lnTo>
                    <a:pt x="13742" y="1089"/>
                  </a:lnTo>
                  <a:lnTo>
                    <a:pt x="13727" y="1095"/>
                  </a:lnTo>
                  <a:lnTo>
                    <a:pt x="13709" y="1101"/>
                  </a:lnTo>
                  <a:lnTo>
                    <a:pt x="13692" y="1107"/>
                  </a:lnTo>
                  <a:lnTo>
                    <a:pt x="13673" y="1112"/>
                  </a:lnTo>
                  <a:lnTo>
                    <a:pt x="13654" y="1117"/>
                  </a:lnTo>
                  <a:lnTo>
                    <a:pt x="13634" y="1121"/>
                  </a:lnTo>
                  <a:lnTo>
                    <a:pt x="13612" y="1125"/>
                  </a:lnTo>
                  <a:lnTo>
                    <a:pt x="13590" y="1127"/>
                  </a:lnTo>
                  <a:lnTo>
                    <a:pt x="13566" y="1129"/>
                  </a:lnTo>
                  <a:lnTo>
                    <a:pt x="13542" y="1131"/>
                  </a:lnTo>
                  <a:lnTo>
                    <a:pt x="13515" y="1131"/>
                  </a:lnTo>
                  <a:lnTo>
                    <a:pt x="13489" y="1131"/>
                  </a:lnTo>
                  <a:lnTo>
                    <a:pt x="13309" y="1123"/>
                  </a:lnTo>
                  <a:close/>
                  <a:moveTo>
                    <a:pt x="1810" y="3375"/>
                  </a:moveTo>
                  <a:lnTo>
                    <a:pt x="1810" y="3416"/>
                  </a:lnTo>
                  <a:lnTo>
                    <a:pt x="1810" y="3455"/>
                  </a:lnTo>
                  <a:lnTo>
                    <a:pt x="1810" y="3491"/>
                  </a:lnTo>
                  <a:lnTo>
                    <a:pt x="1809" y="3525"/>
                  </a:lnTo>
                  <a:lnTo>
                    <a:pt x="1808" y="3556"/>
                  </a:lnTo>
                  <a:lnTo>
                    <a:pt x="1807" y="3582"/>
                  </a:lnTo>
                  <a:lnTo>
                    <a:pt x="1806" y="3607"/>
                  </a:lnTo>
                  <a:lnTo>
                    <a:pt x="1804" y="3627"/>
                  </a:lnTo>
                  <a:lnTo>
                    <a:pt x="1803" y="3638"/>
                  </a:lnTo>
                  <a:lnTo>
                    <a:pt x="1801" y="3650"/>
                  </a:lnTo>
                  <a:lnTo>
                    <a:pt x="1798" y="3659"/>
                  </a:lnTo>
                  <a:lnTo>
                    <a:pt x="1795" y="3666"/>
                  </a:lnTo>
                  <a:lnTo>
                    <a:pt x="1791" y="3673"/>
                  </a:lnTo>
                  <a:lnTo>
                    <a:pt x="1786" y="3678"/>
                  </a:lnTo>
                  <a:lnTo>
                    <a:pt x="1778" y="3682"/>
                  </a:lnTo>
                  <a:lnTo>
                    <a:pt x="1770" y="3684"/>
                  </a:lnTo>
                  <a:lnTo>
                    <a:pt x="1762" y="3686"/>
                  </a:lnTo>
                  <a:lnTo>
                    <a:pt x="1753" y="3687"/>
                  </a:lnTo>
                  <a:lnTo>
                    <a:pt x="1742" y="3688"/>
                  </a:lnTo>
                  <a:lnTo>
                    <a:pt x="1729" y="3689"/>
                  </a:lnTo>
                  <a:lnTo>
                    <a:pt x="1720" y="3689"/>
                  </a:lnTo>
                  <a:lnTo>
                    <a:pt x="1715" y="3691"/>
                  </a:lnTo>
                  <a:lnTo>
                    <a:pt x="1713" y="3692"/>
                  </a:lnTo>
                  <a:lnTo>
                    <a:pt x="1711" y="3694"/>
                  </a:lnTo>
                  <a:lnTo>
                    <a:pt x="1711" y="3696"/>
                  </a:lnTo>
                  <a:lnTo>
                    <a:pt x="1711" y="3698"/>
                  </a:lnTo>
                  <a:lnTo>
                    <a:pt x="1711" y="3701"/>
                  </a:lnTo>
                  <a:lnTo>
                    <a:pt x="1712" y="3704"/>
                  </a:lnTo>
                  <a:lnTo>
                    <a:pt x="1714" y="3706"/>
                  </a:lnTo>
                  <a:lnTo>
                    <a:pt x="1716" y="3707"/>
                  </a:lnTo>
                  <a:lnTo>
                    <a:pt x="1723" y="3709"/>
                  </a:lnTo>
                  <a:lnTo>
                    <a:pt x="1734" y="3710"/>
                  </a:lnTo>
                  <a:lnTo>
                    <a:pt x="1772" y="3710"/>
                  </a:lnTo>
                  <a:lnTo>
                    <a:pt x="1814" y="3708"/>
                  </a:lnTo>
                  <a:lnTo>
                    <a:pt x="1852" y="3707"/>
                  </a:lnTo>
                  <a:lnTo>
                    <a:pt x="1880" y="3707"/>
                  </a:lnTo>
                  <a:lnTo>
                    <a:pt x="1893" y="3707"/>
                  </a:lnTo>
                  <a:lnTo>
                    <a:pt x="1910" y="3707"/>
                  </a:lnTo>
                  <a:lnTo>
                    <a:pt x="1930" y="3708"/>
                  </a:lnTo>
                  <a:lnTo>
                    <a:pt x="1952" y="3708"/>
                  </a:lnTo>
                  <a:lnTo>
                    <a:pt x="1977" y="3709"/>
                  </a:lnTo>
                  <a:lnTo>
                    <a:pt x="2003" y="3710"/>
                  </a:lnTo>
                  <a:lnTo>
                    <a:pt x="2031" y="3710"/>
                  </a:lnTo>
                  <a:lnTo>
                    <a:pt x="2059" y="3710"/>
                  </a:lnTo>
                  <a:lnTo>
                    <a:pt x="2068" y="3709"/>
                  </a:lnTo>
                  <a:lnTo>
                    <a:pt x="2075" y="3707"/>
                  </a:lnTo>
                  <a:lnTo>
                    <a:pt x="2078" y="3706"/>
                  </a:lnTo>
                  <a:lnTo>
                    <a:pt x="2080" y="3704"/>
                  </a:lnTo>
                  <a:lnTo>
                    <a:pt x="2081" y="3701"/>
                  </a:lnTo>
                  <a:lnTo>
                    <a:pt x="2082" y="3698"/>
                  </a:lnTo>
                  <a:lnTo>
                    <a:pt x="2081" y="3696"/>
                  </a:lnTo>
                  <a:lnTo>
                    <a:pt x="2080" y="3694"/>
                  </a:lnTo>
                  <a:lnTo>
                    <a:pt x="2079" y="3692"/>
                  </a:lnTo>
                  <a:lnTo>
                    <a:pt x="2077" y="3691"/>
                  </a:lnTo>
                  <a:lnTo>
                    <a:pt x="2071" y="3689"/>
                  </a:lnTo>
                  <a:lnTo>
                    <a:pt x="2062" y="3689"/>
                  </a:lnTo>
                  <a:lnTo>
                    <a:pt x="2049" y="3688"/>
                  </a:lnTo>
                  <a:lnTo>
                    <a:pt x="2033" y="3687"/>
                  </a:lnTo>
                  <a:lnTo>
                    <a:pt x="2017" y="3686"/>
                  </a:lnTo>
                  <a:lnTo>
                    <a:pt x="2004" y="3684"/>
                  </a:lnTo>
                  <a:lnTo>
                    <a:pt x="1998" y="3683"/>
                  </a:lnTo>
                  <a:lnTo>
                    <a:pt x="1992" y="3682"/>
                  </a:lnTo>
                  <a:lnTo>
                    <a:pt x="1987" y="3680"/>
                  </a:lnTo>
                  <a:lnTo>
                    <a:pt x="1983" y="3678"/>
                  </a:lnTo>
                  <a:lnTo>
                    <a:pt x="1979" y="3675"/>
                  </a:lnTo>
                  <a:lnTo>
                    <a:pt x="1974" y="3673"/>
                  </a:lnTo>
                  <a:lnTo>
                    <a:pt x="1971" y="3670"/>
                  </a:lnTo>
                  <a:lnTo>
                    <a:pt x="1969" y="3666"/>
                  </a:lnTo>
                  <a:lnTo>
                    <a:pt x="1964" y="3658"/>
                  </a:lnTo>
                  <a:lnTo>
                    <a:pt x="1961" y="3650"/>
                  </a:lnTo>
                  <a:lnTo>
                    <a:pt x="1959" y="3639"/>
                  </a:lnTo>
                  <a:lnTo>
                    <a:pt x="1958" y="3628"/>
                  </a:lnTo>
                  <a:lnTo>
                    <a:pt x="1956" y="3608"/>
                  </a:lnTo>
                  <a:lnTo>
                    <a:pt x="1955" y="3583"/>
                  </a:lnTo>
                  <a:lnTo>
                    <a:pt x="1954" y="3556"/>
                  </a:lnTo>
                  <a:lnTo>
                    <a:pt x="1954" y="3525"/>
                  </a:lnTo>
                  <a:lnTo>
                    <a:pt x="1953" y="3491"/>
                  </a:lnTo>
                  <a:lnTo>
                    <a:pt x="1953" y="3455"/>
                  </a:lnTo>
                  <a:lnTo>
                    <a:pt x="1953" y="3416"/>
                  </a:lnTo>
                  <a:lnTo>
                    <a:pt x="1953" y="3375"/>
                  </a:lnTo>
                  <a:lnTo>
                    <a:pt x="1953" y="3172"/>
                  </a:lnTo>
                  <a:lnTo>
                    <a:pt x="1953" y="3113"/>
                  </a:lnTo>
                  <a:lnTo>
                    <a:pt x="1953" y="3065"/>
                  </a:lnTo>
                  <a:lnTo>
                    <a:pt x="1953" y="3028"/>
                  </a:lnTo>
                  <a:lnTo>
                    <a:pt x="1953" y="2998"/>
                  </a:lnTo>
                  <a:lnTo>
                    <a:pt x="1954" y="2975"/>
                  </a:lnTo>
                  <a:lnTo>
                    <a:pt x="1954" y="2957"/>
                  </a:lnTo>
                  <a:lnTo>
                    <a:pt x="1955" y="2942"/>
                  </a:lnTo>
                  <a:lnTo>
                    <a:pt x="1955" y="2928"/>
                  </a:lnTo>
                  <a:lnTo>
                    <a:pt x="1956" y="2913"/>
                  </a:lnTo>
                  <a:lnTo>
                    <a:pt x="1958" y="2901"/>
                  </a:lnTo>
                  <a:lnTo>
                    <a:pt x="1961" y="2891"/>
                  </a:lnTo>
                  <a:lnTo>
                    <a:pt x="1966" y="2882"/>
                  </a:lnTo>
                  <a:lnTo>
                    <a:pt x="1968" y="2879"/>
                  </a:lnTo>
                  <a:lnTo>
                    <a:pt x="1971" y="2875"/>
                  </a:lnTo>
                  <a:lnTo>
                    <a:pt x="1974" y="2871"/>
                  </a:lnTo>
                  <a:lnTo>
                    <a:pt x="1979" y="2869"/>
                  </a:lnTo>
                  <a:lnTo>
                    <a:pt x="1988" y="2865"/>
                  </a:lnTo>
                  <a:lnTo>
                    <a:pt x="1998" y="2862"/>
                  </a:lnTo>
                  <a:lnTo>
                    <a:pt x="2008" y="2860"/>
                  </a:lnTo>
                  <a:lnTo>
                    <a:pt x="2016" y="2859"/>
                  </a:lnTo>
                  <a:lnTo>
                    <a:pt x="2025" y="2859"/>
                  </a:lnTo>
                  <a:lnTo>
                    <a:pt x="2033" y="2858"/>
                  </a:lnTo>
                  <a:lnTo>
                    <a:pt x="2041" y="2858"/>
                  </a:lnTo>
                  <a:lnTo>
                    <a:pt x="2046" y="2856"/>
                  </a:lnTo>
                  <a:lnTo>
                    <a:pt x="2048" y="2855"/>
                  </a:lnTo>
                  <a:lnTo>
                    <a:pt x="2050" y="2853"/>
                  </a:lnTo>
                  <a:lnTo>
                    <a:pt x="2051" y="2850"/>
                  </a:lnTo>
                  <a:lnTo>
                    <a:pt x="2051" y="2847"/>
                  </a:lnTo>
                  <a:lnTo>
                    <a:pt x="2051" y="2845"/>
                  </a:lnTo>
                  <a:lnTo>
                    <a:pt x="2049" y="2843"/>
                  </a:lnTo>
                  <a:lnTo>
                    <a:pt x="2047" y="2841"/>
                  </a:lnTo>
                  <a:lnTo>
                    <a:pt x="2045" y="2840"/>
                  </a:lnTo>
                  <a:lnTo>
                    <a:pt x="2037" y="2838"/>
                  </a:lnTo>
                  <a:lnTo>
                    <a:pt x="2027" y="2838"/>
                  </a:lnTo>
                  <a:lnTo>
                    <a:pt x="1991" y="2839"/>
                  </a:lnTo>
                  <a:lnTo>
                    <a:pt x="1951" y="2840"/>
                  </a:lnTo>
                  <a:lnTo>
                    <a:pt x="1914" y="2841"/>
                  </a:lnTo>
                  <a:lnTo>
                    <a:pt x="1886" y="2841"/>
                  </a:lnTo>
                  <a:lnTo>
                    <a:pt x="1855" y="2841"/>
                  </a:lnTo>
                  <a:lnTo>
                    <a:pt x="1815" y="2840"/>
                  </a:lnTo>
                  <a:lnTo>
                    <a:pt x="1773" y="2839"/>
                  </a:lnTo>
                  <a:lnTo>
                    <a:pt x="1736" y="2838"/>
                  </a:lnTo>
                  <a:lnTo>
                    <a:pt x="1724" y="2838"/>
                  </a:lnTo>
                  <a:lnTo>
                    <a:pt x="1715" y="2840"/>
                  </a:lnTo>
                  <a:lnTo>
                    <a:pt x="1712" y="2841"/>
                  </a:lnTo>
                  <a:lnTo>
                    <a:pt x="1710" y="2843"/>
                  </a:lnTo>
                  <a:lnTo>
                    <a:pt x="1709" y="2845"/>
                  </a:lnTo>
                  <a:lnTo>
                    <a:pt x="1708" y="2847"/>
                  </a:lnTo>
                  <a:lnTo>
                    <a:pt x="1709" y="2850"/>
                  </a:lnTo>
                  <a:lnTo>
                    <a:pt x="1710" y="2853"/>
                  </a:lnTo>
                  <a:lnTo>
                    <a:pt x="1711" y="2855"/>
                  </a:lnTo>
                  <a:lnTo>
                    <a:pt x="1713" y="2856"/>
                  </a:lnTo>
                  <a:lnTo>
                    <a:pt x="1719" y="2858"/>
                  </a:lnTo>
                  <a:lnTo>
                    <a:pt x="1726" y="2858"/>
                  </a:lnTo>
                  <a:lnTo>
                    <a:pt x="1738" y="2859"/>
                  </a:lnTo>
                  <a:lnTo>
                    <a:pt x="1748" y="2859"/>
                  </a:lnTo>
                  <a:lnTo>
                    <a:pt x="1758" y="2861"/>
                  </a:lnTo>
                  <a:lnTo>
                    <a:pt x="1768" y="2863"/>
                  </a:lnTo>
                  <a:lnTo>
                    <a:pt x="1777" y="2866"/>
                  </a:lnTo>
                  <a:lnTo>
                    <a:pt x="1785" y="2870"/>
                  </a:lnTo>
                  <a:lnTo>
                    <a:pt x="1792" y="2876"/>
                  </a:lnTo>
                  <a:lnTo>
                    <a:pt x="1797" y="2883"/>
                  </a:lnTo>
                  <a:lnTo>
                    <a:pt x="1801" y="2892"/>
                  </a:lnTo>
                  <a:lnTo>
                    <a:pt x="1804" y="2902"/>
                  </a:lnTo>
                  <a:lnTo>
                    <a:pt x="1806" y="2914"/>
                  </a:lnTo>
                  <a:lnTo>
                    <a:pt x="1808" y="2928"/>
                  </a:lnTo>
                  <a:lnTo>
                    <a:pt x="1808" y="2942"/>
                  </a:lnTo>
                  <a:lnTo>
                    <a:pt x="1809" y="2957"/>
                  </a:lnTo>
                  <a:lnTo>
                    <a:pt x="1809" y="2975"/>
                  </a:lnTo>
                  <a:lnTo>
                    <a:pt x="1810" y="2998"/>
                  </a:lnTo>
                  <a:lnTo>
                    <a:pt x="1810" y="3028"/>
                  </a:lnTo>
                  <a:lnTo>
                    <a:pt x="1810" y="3065"/>
                  </a:lnTo>
                  <a:lnTo>
                    <a:pt x="1810" y="3113"/>
                  </a:lnTo>
                  <a:lnTo>
                    <a:pt x="1810" y="3172"/>
                  </a:lnTo>
                  <a:lnTo>
                    <a:pt x="1810" y="3375"/>
                  </a:lnTo>
                  <a:close/>
                  <a:moveTo>
                    <a:pt x="2295" y="3068"/>
                  </a:moveTo>
                  <a:lnTo>
                    <a:pt x="2298" y="3068"/>
                  </a:lnTo>
                  <a:lnTo>
                    <a:pt x="2312" y="3083"/>
                  </a:lnTo>
                  <a:lnTo>
                    <a:pt x="2336" y="3106"/>
                  </a:lnTo>
                  <a:lnTo>
                    <a:pt x="2367" y="3138"/>
                  </a:lnTo>
                  <a:lnTo>
                    <a:pt x="2405" y="3175"/>
                  </a:lnTo>
                  <a:lnTo>
                    <a:pt x="2449" y="3218"/>
                  </a:lnTo>
                  <a:lnTo>
                    <a:pt x="2496" y="3264"/>
                  </a:lnTo>
                  <a:lnTo>
                    <a:pt x="2546" y="3312"/>
                  </a:lnTo>
                  <a:lnTo>
                    <a:pt x="2598" y="3359"/>
                  </a:lnTo>
                  <a:lnTo>
                    <a:pt x="2648" y="3405"/>
                  </a:lnTo>
                  <a:lnTo>
                    <a:pt x="2700" y="3453"/>
                  </a:lnTo>
                  <a:lnTo>
                    <a:pt x="2752" y="3501"/>
                  </a:lnTo>
                  <a:lnTo>
                    <a:pt x="2803" y="3548"/>
                  </a:lnTo>
                  <a:lnTo>
                    <a:pt x="2851" y="3591"/>
                  </a:lnTo>
                  <a:lnTo>
                    <a:pt x="2896" y="3632"/>
                  </a:lnTo>
                  <a:lnTo>
                    <a:pt x="2936" y="3669"/>
                  </a:lnTo>
                  <a:lnTo>
                    <a:pt x="2970" y="3698"/>
                  </a:lnTo>
                  <a:lnTo>
                    <a:pt x="2980" y="3708"/>
                  </a:lnTo>
                  <a:lnTo>
                    <a:pt x="2991" y="3716"/>
                  </a:lnTo>
                  <a:lnTo>
                    <a:pt x="2996" y="3719"/>
                  </a:lnTo>
                  <a:lnTo>
                    <a:pt x="3002" y="3722"/>
                  </a:lnTo>
                  <a:lnTo>
                    <a:pt x="3007" y="3723"/>
                  </a:lnTo>
                  <a:lnTo>
                    <a:pt x="3013" y="3724"/>
                  </a:lnTo>
                  <a:lnTo>
                    <a:pt x="3016" y="3723"/>
                  </a:lnTo>
                  <a:lnTo>
                    <a:pt x="3020" y="3722"/>
                  </a:lnTo>
                  <a:lnTo>
                    <a:pt x="3022" y="3719"/>
                  </a:lnTo>
                  <a:lnTo>
                    <a:pt x="3025" y="3716"/>
                  </a:lnTo>
                  <a:lnTo>
                    <a:pt x="3026" y="3711"/>
                  </a:lnTo>
                  <a:lnTo>
                    <a:pt x="3028" y="3705"/>
                  </a:lnTo>
                  <a:lnTo>
                    <a:pt x="3028" y="3696"/>
                  </a:lnTo>
                  <a:lnTo>
                    <a:pt x="3029" y="3687"/>
                  </a:lnTo>
                  <a:lnTo>
                    <a:pt x="3042" y="2960"/>
                  </a:lnTo>
                  <a:lnTo>
                    <a:pt x="3043" y="2938"/>
                  </a:lnTo>
                  <a:lnTo>
                    <a:pt x="3045" y="2918"/>
                  </a:lnTo>
                  <a:lnTo>
                    <a:pt x="3046" y="2910"/>
                  </a:lnTo>
                  <a:lnTo>
                    <a:pt x="3049" y="2903"/>
                  </a:lnTo>
                  <a:lnTo>
                    <a:pt x="3051" y="2896"/>
                  </a:lnTo>
                  <a:lnTo>
                    <a:pt x="3053" y="2890"/>
                  </a:lnTo>
                  <a:lnTo>
                    <a:pt x="3056" y="2885"/>
                  </a:lnTo>
                  <a:lnTo>
                    <a:pt x="3059" y="2880"/>
                  </a:lnTo>
                  <a:lnTo>
                    <a:pt x="3063" y="2876"/>
                  </a:lnTo>
                  <a:lnTo>
                    <a:pt x="3067" y="2873"/>
                  </a:lnTo>
                  <a:lnTo>
                    <a:pt x="3072" y="2869"/>
                  </a:lnTo>
                  <a:lnTo>
                    <a:pt x="3077" y="2866"/>
                  </a:lnTo>
                  <a:lnTo>
                    <a:pt x="3082" y="2864"/>
                  </a:lnTo>
                  <a:lnTo>
                    <a:pt x="3089" y="2862"/>
                  </a:lnTo>
                  <a:lnTo>
                    <a:pt x="3100" y="2860"/>
                  </a:lnTo>
                  <a:lnTo>
                    <a:pt x="3109" y="2859"/>
                  </a:lnTo>
                  <a:lnTo>
                    <a:pt x="3118" y="2858"/>
                  </a:lnTo>
                  <a:lnTo>
                    <a:pt x="3127" y="2858"/>
                  </a:lnTo>
                  <a:lnTo>
                    <a:pt x="3136" y="2858"/>
                  </a:lnTo>
                  <a:lnTo>
                    <a:pt x="3143" y="2856"/>
                  </a:lnTo>
                  <a:lnTo>
                    <a:pt x="3147" y="2854"/>
                  </a:lnTo>
                  <a:lnTo>
                    <a:pt x="3149" y="2853"/>
                  </a:lnTo>
                  <a:lnTo>
                    <a:pt x="3150" y="2851"/>
                  </a:lnTo>
                  <a:lnTo>
                    <a:pt x="3150" y="2848"/>
                  </a:lnTo>
                  <a:lnTo>
                    <a:pt x="3149" y="2845"/>
                  </a:lnTo>
                  <a:lnTo>
                    <a:pt x="3148" y="2843"/>
                  </a:lnTo>
                  <a:lnTo>
                    <a:pt x="3144" y="2841"/>
                  </a:lnTo>
                  <a:lnTo>
                    <a:pt x="3141" y="2840"/>
                  </a:lnTo>
                  <a:lnTo>
                    <a:pt x="3132" y="2838"/>
                  </a:lnTo>
                  <a:lnTo>
                    <a:pt x="3121" y="2838"/>
                  </a:lnTo>
                  <a:lnTo>
                    <a:pt x="3077" y="2839"/>
                  </a:lnTo>
                  <a:lnTo>
                    <a:pt x="3041" y="2840"/>
                  </a:lnTo>
                  <a:lnTo>
                    <a:pt x="3014" y="2841"/>
                  </a:lnTo>
                  <a:lnTo>
                    <a:pt x="2997" y="2841"/>
                  </a:lnTo>
                  <a:lnTo>
                    <a:pt x="2971" y="2841"/>
                  </a:lnTo>
                  <a:lnTo>
                    <a:pt x="2935" y="2840"/>
                  </a:lnTo>
                  <a:lnTo>
                    <a:pt x="2892" y="2839"/>
                  </a:lnTo>
                  <a:lnTo>
                    <a:pt x="2844" y="2838"/>
                  </a:lnTo>
                  <a:lnTo>
                    <a:pt x="2832" y="2838"/>
                  </a:lnTo>
                  <a:lnTo>
                    <a:pt x="2821" y="2840"/>
                  </a:lnTo>
                  <a:lnTo>
                    <a:pt x="2818" y="2841"/>
                  </a:lnTo>
                  <a:lnTo>
                    <a:pt x="2815" y="2843"/>
                  </a:lnTo>
                  <a:lnTo>
                    <a:pt x="2813" y="2845"/>
                  </a:lnTo>
                  <a:lnTo>
                    <a:pt x="2812" y="2848"/>
                  </a:lnTo>
                  <a:lnTo>
                    <a:pt x="2813" y="2851"/>
                  </a:lnTo>
                  <a:lnTo>
                    <a:pt x="2813" y="2853"/>
                  </a:lnTo>
                  <a:lnTo>
                    <a:pt x="2815" y="2854"/>
                  </a:lnTo>
                  <a:lnTo>
                    <a:pt x="2817" y="2856"/>
                  </a:lnTo>
                  <a:lnTo>
                    <a:pt x="2823" y="2858"/>
                  </a:lnTo>
                  <a:lnTo>
                    <a:pt x="2832" y="2858"/>
                  </a:lnTo>
                  <a:lnTo>
                    <a:pt x="2847" y="2858"/>
                  </a:lnTo>
                  <a:lnTo>
                    <a:pt x="2865" y="2859"/>
                  </a:lnTo>
                  <a:lnTo>
                    <a:pt x="2874" y="2860"/>
                  </a:lnTo>
                  <a:lnTo>
                    <a:pt x="2883" y="2861"/>
                  </a:lnTo>
                  <a:lnTo>
                    <a:pt x="2891" y="2863"/>
                  </a:lnTo>
                  <a:lnTo>
                    <a:pt x="2898" y="2865"/>
                  </a:lnTo>
                  <a:lnTo>
                    <a:pt x="2910" y="2870"/>
                  </a:lnTo>
                  <a:lnTo>
                    <a:pt x="2918" y="2877"/>
                  </a:lnTo>
                  <a:lnTo>
                    <a:pt x="2922" y="2881"/>
                  </a:lnTo>
                  <a:lnTo>
                    <a:pt x="2925" y="2885"/>
                  </a:lnTo>
                  <a:lnTo>
                    <a:pt x="2928" y="2890"/>
                  </a:lnTo>
                  <a:lnTo>
                    <a:pt x="2931" y="2895"/>
                  </a:lnTo>
                  <a:lnTo>
                    <a:pt x="2935" y="2908"/>
                  </a:lnTo>
                  <a:lnTo>
                    <a:pt x="2939" y="2926"/>
                  </a:lnTo>
                  <a:lnTo>
                    <a:pt x="2940" y="2945"/>
                  </a:lnTo>
                  <a:lnTo>
                    <a:pt x="2941" y="2969"/>
                  </a:lnTo>
                  <a:lnTo>
                    <a:pt x="2955" y="3487"/>
                  </a:lnTo>
                  <a:lnTo>
                    <a:pt x="2948" y="3487"/>
                  </a:lnTo>
                  <a:lnTo>
                    <a:pt x="2933" y="3474"/>
                  </a:lnTo>
                  <a:lnTo>
                    <a:pt x="2908" y="3450"/>
                  </a:lnTo>
                  <a:lnTo>
                    <a:pt x="2874" y="3416"/>
                  </a:lnTo>
                  <a:lnTo>
                    <a:pt x="2834" y="3378"/>
                  </a:lnTo>
                  <a:lnTo>
                    <a:pt x="2790" y="3336"/>
                  </a:lnTo>
                  <a:lnTo>
                    <a:pt x="2747" y="3296"/>
                  </a:lnTo>
                  <a:lnTo>
                    <a:pt x="2707" y="3257"/>
                  </a:lnTo>
                  <a:lnTo>
                    <a:pt x="2671" y="3224"/>
                  </a:lnTo>
                  <a:lnTo>
                    <a:pt x="2602" y="3161"/>
                  </a:lnTo>
                  <a:lnTo>
                    <a:pt x="2535" y="3098"/>
                  </a:lnTo>
                  <a:lnTo>
                    <a:pt x="2471" y="3038"/>
                  </a:lnTo>
                  <a:lnTo>
                    <a:pt x="2412" y="2982"/>
                  </a:lnTo>
                  <a:lnTo>
                    <a:pt x="2362" y="2934"/>
                  </a:lnTo>
                  <a:lnTo>
                    <a:pt x="2323" y="2895"/>
                  </a:lnTo>
                  <a:lnTo>
                    <a:pt x="2294" y="2867"/>
                  </a:lnTo>
                  <a:lnTo>
                    <a:pt x="2281" y="2854"/>
                  </a:lnTo>
                  <a:lnTo>
                    <a:pt x="2266" y="2840"/>
                  </a:lnTo>
                  <a:lnTo>
                    <a:pt x="2254" y="2829"/>
                  </a:lnTo>
                  <a:lnTo>
                    <a:pt x="2249" y="2825"/>
                  </a:lnTo>
                  <a:lnTo>
                    <a:pt x="2244" y="2821"/>
                  </a:lnTo>
                  <a:lnTo>
                    <a:pt x="2239" y="2818"/>
                  </a:lnTo>
                  <a:lnTo>
                    <a:pt x="2234" y="2818"/>
                  </a:lnTo>
                  <a:lnTo>
                    <a:pt x="2230" y="2819"/>
                  </a:lnTo>
                  <a:lnTo>
                    <a:pt x="2227" y="2822"/>
                  </a:lnTo>
                  <a:lnTo>
                    <a:pt x="2224" y="2825"/>
                  </a:lnTo>
                  <a:lnTo>
                    <a:pt x="2222" y="2830"/>
                  </a:lnTo>
                  <a:lnTo>
                    <a:pt x="2220" y="2835"/>
                  </a:lnTo>
                  <a:lnTo>
                    <a:pt x="2218" y="2842"/>
                  </a:lnTo>
                  <a:lnTo>
                    <a:pt x="2218" y="2849"/>
                  </a:lnTo>
                  <a:lnTo>
                    <a:pt x="2217" y="2857"/>
                  </a:lnTo>
                  <a:lnTo>
                    <a:pt x="2206" y="3540"/>
                  </a:lnTo>
                  <a:lnTo>
                    <a:pt x="2206" y="3575"/>
                  </a:lnTo>
                  <a:lnTo>
                    <a:pt x="2204" y="3604"/>
                  </a:lnTo>
                  <a:lnTo>
                    <a:pt x="2202" y="3627"/>
                  </a:lnTo>
                  <a:lnTo>
                    <a:pt x="2199" y="3645"/>
                  </a:lnTo>
                  <a:lnTo>
                    <a:pt x="2196" y="3654"/>
                  </a:lnTo>
                  <a:lnTo>
                    <a:pt x="2194" y="3661"/>
                  </a:lnTo>
                  <a:lnTo>
                    <a:pt x="2191" y="3666"/>
                  </a:lnTo>
                  <a:lnTo>
                    <a:pt x="2187" y="3671"/>
                  </a:lnTo>
                  <a:lnTo>
                    <a:pt x="2183" y="3675"/>
                  </a:lnTo>
                  <a:lnTo>
                    <a:pt x="2179" y="3678"/>
                  </a:lnTo>
                  <a:lnTo>
                    <a:pt x="2174" y="3681"/>
                  </a:lnTo>
                  <a:lnTo>
                    <a:pt x="2167" y="3683"/>
                  </a:lnTo>
                  <a:lnTo>
                    <a:pt x="2153" y="3686"/>
                  </a:lnTo>
                  <a:lnTo>
                    <a:pt x="2139" y="3688"/>
                  </a:lnTo>
                  <a:lnTo>
                    <a:pt x="2125" y="3688"/>
                  </a:lnTo>
                  <a:lnTo>
                    <a:pt x="2111" y="3689"/>
                  </a:lnTo>
                  <a:lnTo>
                    <a:pt x="2102" y="3689"/>
                  </a:lnTo>
                  <a:lnTo>
                    <a:pt x="2096" y="3691"/>
                  </a:lnTo>
                  <a:lnTo>
                    <a:pt x="2094" y="3692"/>
                  </a:lnTo>
                  <a:lnTo>
                    <a:pt x="2092" y="3693"/>
                  </a:lnTo>
                  <a:lnTo>
                    <a:pt x="2091" y="3695"/>
                  </a:lnTo>
                  <a:lnTo>
                    <a:pt x="2091" y="3698"/>
                  </a:lnTo>
                  <a:lnTo>
                    <a:pt x="2091" y="3702"/>
                  </a:lnTo>
                  <a:lnTo>
                    <a:pt x="2093" y="3705"/>
                  </a:lnTo>
                  <a:lnTo>
                    <a:pt x="2095" y="3707"/>
                  </a:lnTo>
                  <a:lnTo>
                    <a:pt x="2098" y="3708"/>
                  </a:lnTo>
                  <a:lnTo>
                    <a:pt x="2107" y="3710"/>
                  </a:lnTo>
                  <a:lnTo>
                    <a:pt x="2118" y="3710"/>
                  </a:lnTo>
                  <a:lnTo>
                    <a:pt x="2165" y="3710"/>
                  </a:lnTo>
                  <a:lnTo>
                    <a:pt x="2206" y="3708"/>
                  </a:lnTo>
                  <a:lnTo>
                    <a:pt x="2238" y="3707"/>
                  </a:lnTo>
                  <a:lnTo>
                    <a:pt x="2254" y="3707"/>
                  </a:lnTo>
                  <a:lnTo>
                    <a:pt x="2264" y="3707"/>
                  </a:lnTo>
                  <a:lnTo>
                    <a:pt x="2278" y="3707"/>
                  </a:lnTo>
                  <a:lnTo>
                    <a:pt x="2293" y="3708"/>
                  </a:lnTo>
                  <a:lnTo>
                    <a:pt x="2310" y="3708"/>
                  </a:lnTo>
                  <a:lnTo>
                    <a:pt x="2332" y="3709"/>
                  </a:lnTo>
                  <a:lnTo>
                    <a:pt x="2355" y="3710"/>
                  </a:lnTo>
                  <a:lnTo>
                    <a:pt x="2381" y="3710"/>
                  </a:lnTo>
                  <a:lnTo>
                    <a:pt x="2410" y="3710"/>
                  </a:lnTo>
                  <a:lnTo>
                    <a:pt x="2423" y="3710"/>
                  </a:lnTo>
                  <a:lnTo>
                    <a:pt x="2432" y="3708"/>
                  </a:lnTo>
                  <a:lnTo>
                    <a:pt x="2435" y="3706"/>
                  </a:lnTo>
                  <a:lnTo>
                    <a:pt x="2437" y="3704"/>
                  </a:lnTo>
                  <a:lnTo>
                    <a:pt x="2439" y="3702"/>
                  </a:lnTo>
                  <a:lnTo>
                    <a:pt x="2439" y="3698"/>
                  </a:lnTo>
                  <a:lnTo>
                    <a:pt x="2439" y="3695"/>
                  </a:lnTo>
                  <a:lnTo>
                    <a:pt x="2438" y="3693"/>
                  </a:lnTo>
                  <a:lnTo>
                    <a:pt x="2436" y="3692"/>
                  </a:lnTo>
                  <a:lnTo>
                    <a:pt x="2434" y="3691"/>
                  </a:lnTo>
                  <a:lnTo>
                    <a:pt x="2427" y="3689"/>
                  </a:lnTo>
                  <a:lnTo>
                    <a:pt x="2418" y="3689"/>
                  </a:lnTo>
                  <a:lnTo>
                    <a:pt x="2402" y="3688"/>
                  </a:lnTo>
                  <a:lnTo>
                    <a:pt x="2386" y="3687"/>
                  </a:lnTo>
                  <a:lnTo>
                    <a:pt x="2369" y="3685"/>
                  </a:lnTo>
                  <a:lnTo>
                    <a:pt x="2352" y="3681"/>
                  </a:lnTo>
                  <a:lnTo>
                    <a:pt x="2348" y="3679"/>
                  </a:lnTo>
                  <a:lnTo>
                    <a:pt x="2343" y="3677"/>
                  </a:lnTo>
                  <a:lnTo>
                    <a:pt x="2339" y="3674"/>
                  </a:lnTo>
                  <a:lnTo>
                    <a:pt x="2336" y="3670"/>
                  </a:lnTo>
                  <a:lnTo>
                    <a:pt x="2332" y="3666"/>
                  </a:lnTo>
                  <a:lnTo>
                    <a:pt x="2328" y="3661"/>
                  </a:lnTo>
                  <a:lnTo>
                    <a:pt x="2325" y="3655"/>
                  </a:lnTo>
                  <a:lnTo>
                    <a:pt x="2322" y="3647"/>
                  </a:lnTo>
                  <a:lnTo>
                    <a:pt x="2320" y="3639"/>
                  </a:lnTo>
                  <a:lnTo>
                    <a:pt x="2317" y="3631"/>
                  </a:lnTo>
                  <a:lnTo>
                    <a:pt x="2314" y="3621"/>
                  </a:lnTo>
                  <a:lnTo>
                    <a:pt x="2312" y="3610"/>
                  </a:lnTo>
                  <a:lnTo>
                    <a:pt x="2310" y="3584"/>
                  </a:lnTo>
                  <a:lnTo>
                    <a:pt x="2308" y="3553"/>
                  </a:lnTo>
                  <a:lnTo>
                    <a:pt x="2295" y="3068"/>
                  </a:lnTo>
                  <a:close/>
                  <a:moveTo>
                    <a:pt x="4050" y="3375"/>
                  </a:moveTo>
                  <a:lnTo>
                    <a:pt x="4050" y="3414"/>
                  </a:lnTo>
                  <a:lnTo>
                    <a:pt x="4050" y="3452"/>
                  </a:lnTo>
                  <a:lnTo>
                    <a:pt x="4050" y="3486"/>
                  </a:lnTo>
                  <a:lnTo>
                    <a:pt x="4050" y="3520"/>
                  </a:lnTo>
                  <a:lnTo>
                    <a:pt x="4049" y="3550"/>
                  </a:lnTo>
                  <a:lnTo>
                    <a:pt x="4048" y="3577"/>
                  </a:lnTo>
                  <a:lnTo>
                    <a:pt x="4047" y="3601"/>
                  </a:lnTo>
                  <a:lnTo>
                    <a:pt x="4045" y="3621"/>
                  </a:lnTo>
                  <a:lnTo>
                    <a:pt x="4043" y="3633"/>
                  </a:lnTo>
                  <a:lnTo>
                    <a:pt x="4041" y="3644"/>
                  </a:lnTo>
                  <a:lnTo>
                    <a:pt x="4038" y="3655"/>
                  </a:lnTo>
                  <a:lnTo>
                    <a:pt x="4035" y="3664"/>
                  </a:lnTo>
                  <a:lnTo>
                    <a:pt x="4031" y="3671"/>
                  </a:lnTo>
                  <a:lnTo>
                    <a:pt x="4026" y="3677"/>
                  </a:lnTo>
                  <a:lnTo>
                    <a:pt x="4022" y="3680"/>
                  </a:lnTo>
                  <a:lnTo>
                    <a:pt x="4019" y="3681"/>
                  </a:lnTo>
                  <a:lnTo>
                    <a:pt x="4015" y="3683"/>
                  </a:lnTo>
                  <a:lnTo>
                    <a:pt x="4011" y="3684"/>
                  </a:lnTo>
                  <a:lnTo>
                    <a:pt x="4003" y="3686"/>
                  </a:lnTo>
                  <a:lnTo>
                    <a:pt x="3993" y="3687"/>
                  </a:lnTo>
                  <a:lnTo>
                    <a:pt x="3982" y="3688"/>
                  </a:lnTo>
                  <a:lnTo>
                    <a:pt x="3969" y="3689"/>
                  </a:lnTo>
                  <a:lnTo>
                    <a:pt x="3961" y="3689"/>
                  </a:lnTo>
                  <a:lnTo>
                    <a:pt x="3955" y="3691"/>
                  </a:lnTo>
                  <a:lnTo>
                    <a:pt x="3953" y="3692"/>
                  </a:lnTo>
                  <a:lnTo>
                    <a:pt x="3952" y="3694"/>
                  </a:lnTo>
                  <a:lnTo>
                    <a:pt x="3951" y="3696"/>
                  </a:lnTo>
                  <a:lnTo>
                    <a:pt x="3951" y="3698"/>
                  </a:lnTo>
                  <a:lnTo>
                    <a:pt x="3952" y="3701"/>
                  </a:lnTo>
                  <a:lnTo>
                    <a:pt x="3953" y="3704"/>
                  </a:lnTo>
                  <a:lnTo>
                    <a:pt x="3954" y="3706"/>
                  </a:lnTo>
                  <a:lnTo>
                    <a:pt x="3957" y="3707"/>
                  </a:lnTo>
                  <a:lnTo>
                    <a:pt x="3964" y="3709"/>
                  </a:lnTo>
                  <a:lnTo>
                    <a:pt x="3975" y="3710"/>
                  </a:lnTo>
                  <a:lnTo>
                    <a:pt x="3993" y="3710"/>
                  </a:lnTo>
                  <a:lnTo>
                    <a:pt x="4013" y="3709"/>
                  </a:lnTo>
                  <a:lnTo>
                    <a:pt x="4034" y="3709"/>
                  </a:lnTo>
                  <a:lnTo>
                    <a:pt x="4054" y="3708"/>
                  </a:lnTo>
                  <a:lnTo>
                    <a:pt x="4075" y="3708"/>
                  </a:lnTo>
                  <a:lnTo>
                    <a:pt x="4093" y="3707"/>
                  </a:lnTo>
                  <a:lnTo>
                    <a:pt x="4108" y="3707"/>
                  </a:lnTo>
                  <a:lnTo>
                    <a:pt x="4119" y="3707"/>
                  </a:lnTo>
                  <a:lnTo>
                    <a:pt x="4146" y="3707"/>
                  </a:lnTo>
                  <a:lnTo>
                    <a:pt x="4175" y="3708"/>
                  </a:lnTo>
                  <a:lnTo>
                    <a:pt x="4205" y="3709"/>
                  </a:lnTo>
                  <a:lnTo>
                    <a:pt x="4240" y="3710"/>
                  </a:lnTo>
                  <a:lnTo>
                    <a:pt x="4261" y="3711"/>
                  </a:lnTo>
                  <a:lnTo>
                    <a:pt x="4289" y="3711"/>
                  </a:lnTo>
                  <a:lnTo>
                    <a:pt x="4320" y="3712"/>
                  </a:lnTo>
                  <a:lnTo>
                    <a:pt x="4353" y="3713"/>
                  </a:lnTo>
                  <a:lnTo>
                    <a:pt x="4390" y="3713"/>
                  </a:lnTo>
                  <a:lnTo>
                    <a:pt x="4426" y="3713"/>
                  </a:lnTo>
                  <a:lnTo>
                    <a:pt x="4461" y="3713"/>
                  </a:lnTo>
                  <a:lnTo>
                    <a:pt x="4495" y="3714"/>
                  </a:lnTo>
                  <a:lnTo>
                    <a:pt x="4511" y="3714"/>
                  </a:lnTo>
                  <a:lnTo>
                    <a:pt x="4523" y="3713"/>
                  </a:lnTo>
                  <a:lnTo>
                    <a:pt x="4532" y="3712"/>
                  </a:lnTo>
                  <a:lnTo>
                    <a:pt x="4540" y="3710"/>
                  </a:lnTo>
                  <a:lnTo>
                    <a:pt x="4543" y="3708"/>
                  </a:lnTo>
                  <a:lnTo>
                    <a:pt x="4546" y="3706"/>
                  </a:lnTo>
                  <a:lnTo>
                    <a:pt x="4548" y="3704"/>
                  </a:lnTo>
                  <a:lnTo>
                    <a:pt x="4550" y="3701"/>
                  </a:lnTo>
                  <a:lnTo>
                    <a:pt x="4554" y="3693"/>
                  </a:lnTo>
                  <a:lnTo>
                    <a:pt x="4557" y="3683"/>
                  </a:lnTo>
                  <a:lnTo>
                    <a:pt x="4563" y="3657"/>
                  </a:lnTo>
                  <a:lnTo>
                    <a:pt x="4568" y="3621"/>
                  </a:lnTo>
                  <a:lnTo>
                    <a:pt x="4571" y="3583"/>
                  </a:lnTo>
                  <a:lnTo>
                    <a:pt x="4573" y="3555"/>
                  </a:lnTo>
                  <a:lnTo>
                    <a:pt x="4573" y="3548"/>
                  </a:lnTo>
                  <a:lnTo>
                    <a:pt x="4572" y="3540"/>
                  </a:lnTo>
                  <a:lnTo>
                    <a:pt x="4571" y="3538"/>
                  </a:lnTo>
                  <a:lnTo>
                    <a:pt x="4569" y="3536"/>
                  </a:lnTo>
                  <a:lnTo>
                    <a:pt x="4567" y="3535"/>
                  </a:lnTo>
                  <a:lnTo>
                    <a:pt x="4564" y="3534"/>
                  </a:lnTo>
                  <a:lnTo>
                    <a:pt x="4561" y="3534"/>
                  </a:lnTo>
                  <a:lnTo>
                    <a:pt x="4558" y="3535"/>
                  </a:lnTo>
                  <a:lnTo>
                    <a:pt x="4556" y="3536"/>
                  </a:lnTo>
                  <a:lnTo>
                    <a:pt x="4554" y="3538"/>
                  </a:lnTo>
                  <a:lnTo>
                    <a:pt x="4552" y="3543"/>
                  </a:lnTo>
                  <a:lnTo>
                    <a:pt x="4550" y="3552"/>
                  </a:lnTo>
                  <a:lnTo>
                    <a:pt x="4547" y="3568"/>
                  </a:lnTo>
                  <a:lnTo>
                    <a:pt x="4543" y="3583"/>
                  </a:lnTo>
                  <a:lnTo>
                    <a:pt x="4539" y="3595"/>
                  </a:lnTo>
                  <a:lnTo>
                    <a:pt x="4533" y="3607"/>
                  </a:lnTo>
                  <a:lnTo>
                    <a:pt x="4526" y="3617"/>
                  </a:lnTo>
                  <a:lnTo>
                    <a:pt x="4519" y="3624"/>
                  </a:lnTo>
                  <a:lnTo>
                    <a:pt x="4509" y="3631"/>
                  </a:lnTo>
                  <a:lnTo>
                    <a:pt x="4499" y="3637"/>
                  </a:lnTo>
                  <a:lnTo>
                    <a:pt x="4487" y="3641"/>
                  </a:lnTo>
                  <a:lnTo>
                    <a:pt x="4474" y="3645"/>
                  </a:lnTo>
                  <a:lnTo>
                    <a:pt x="4459" y="3647"/>
                  </a:lnTo>
                  <a:lnTo>
                    <a:pt x="4444" y="3650"/>
                  </a:lnTo>
                  <a:lnTo>
                    <a:pt x="4416" y="3651"/>
                  </a:lnTo>
                  <a:lnTo>
                    <a:pt x="4390" y="3651"/>
                  </a:lnTo>
                  <a:lnTo>
                    <a:pt x="4369" y="3651"/>
                  </a:lnTo>
                  <a:lnTo>
                    <a:pt x="4347" y="3650"/>
                  </a:lnTo>
                  <a:lnTo>
                    <a:pt x="4328" y="3649"/>
                  </a:lnTo>
                  <a:lnTo>
                    <a:pt x="4308" y="3646"/>
                  </a:lnTo>
                  <a:lnTo>
                    <a:pt x="4290" y="3644"/>
                  </a:lnTo>
                  <a:lnTo>
                    <a:pt x="4274" y="3641"/>
                  </a:lnTo>
                  <a:lnTo>
                    <a:pt x="4257" y="3637"/>
                  </a:lnTo>
                  <a:lnTo>
                    <a:pt x="4243" y="3632"/>
                  </a:lnTo>
                  <a:lnTo>
                    <a:pt x="4230" y="3626"/>
                  </a:lnTo>
                  <a:lnTo>
                    <a:pt x="4217" y="3620"/>
                  </a:lnTo>
                  <a:lnTo>
                    <a:pt x="4207" y="3612"/>
                  </a:lnTo>
                  <a:lnTo>
                    <a:pt x="4199" y="3603"/>
                  </a:lnTo>
                  <a:lnTo>
                    <a:pt x="4195" y="3598"/>
                  </a:lnTo>
                  <a:lnTo>
                    <a:pt x="4192" y="3592"/>
                  </a:lnTo>
                  <a:lnTo>
                    <a:pt x="4189" y="3587"/>
                  </a:lnTo>
                  <a:lnTo>
                    <a:pt x="4187" y="3581"/>
                  </a:lnTo>
                  <a:lnTo>
                    <a:pt x="4185" y="3575"/>
                  </a:lnTo>
                  <a:lnTo>
                    <a:pt x="4184" y="3568"/>
                  </a:lnTo>
                  <a:lnTo>
                    <a:pt x="4183" y="3561"/>
                  </a:lnTo>
                  <a:lnTo>
                    <a:pt x="4182" y="3554"/>
                  </a:lnTo>
                  <a:lnTo>
                    <a:pt x="4182" y="3538"/>
                  </a:lnTo>
                  <a:lnTo>
                    <a:pt x="4182" y="3517"/>
                  </a:lnTo>
                  <a:lnTo>
                    <a:pt x="4182" y="3494"/>
                  </a:lnTo>
                  <a:lnTo>
                    <a:pt x="4182" y="3467"/>
                  </a:lnTo>
                  <a:lnTo>
                    <a:pt x="4182" y="3440"/>
                  </a:lnTo>
                  <a:lnTo>
                    <a:pt x="4182" y="3415"/>
                  </a:lnTo>
                  <a:lnTo>
                    <a:pt x="4182" y="3393"/>
                  </a:lnTo>
                  <a:lnTo>
                    <a:pt x="4182" y="3375"/>
                  </a:lnTo>
                  <a:lnTo>
                    <a:pt x="4182" y="3284"/>
                  </a:lnTo>
                  <a:lnTo>
                    <a:pt x="4183" y="3279"/>
                  </a:lnTo>
                  <a:lnTo>
                    <a:pt x="4184" y="3275"/>
                  </a:lnTo>
                  <a:lnTo>
                    <a:pt x="4186" y="3273"/>
                  </a:lnTo>
                  <a:lnTo>
                    <a:pt x="4189" y="3272"/>
                  </a:lnTo>
                  <a:lnTo>
                    <a:pt x="4205" y="3272"/>
                  </a:lnTo>
                  <a:lnTo>
                    <a:pt x="4231" y="3273"/>
                  </a:lnTo>
                  <a:lnTo>
                    <a:pt x="4262" y="3273"/>
                  </a:lnTo>
                  <a:lnTo>
                    <a:pt x="4296" y="3273"/>
                  </a:lnTo>
                  <a:lnTo>
                    <a:pt x="4331" y="3274"/>
                  </a:lnTo>
                  <a:lnTo>
                    <a:pt x="4361" y="3274"/>
                  </a:lnTo>
                  <a:lnTo>
                    <a:pt x="4385" y="3275"/>
                  </a:lnTo>
                  <a:lnTo>
                    <a:pt x="4399" y="3276"/>
                  </a:lnTo>
                  <a:lnTo>
                    <a:pt x="4415" y="3278"/>
                  </a:lnTo>
                  <a:lnTo>
                    <a:pt x="4427" y="3281"/>
                  </a:lnTo>
                  <a:lnTo>
                    <a:pt x="4437" y="3287"/>
                  </a:lnTo>
                  <a:lnTo>
                    <a:pt x="4445" y="3292"/>
                  </a:lnTo>
                  <a:lnTo>
                    <a:pt x="4452" y="3298"/>
                  </a:lnTo>
                  <a:lnTo>
                    <a:pt x="4457" y="3305"/>
                  </a:lnTo>
                  <a:lnTo>
                    <a:pt x="4461" y="3313"/>
                  </a:lnTo>
                  <a:lnTo>
                    <a:pt x="4465" y="3321"/>
                  </a:lnTo>
                  <a:lnTo>
                    <a:pt x="4467" y="3332"/>
                  </a:lnTo>
                  <a:lnTo>
                    <a:pt x="4468" y="3343"/>
                  </a:lnTo>
                  <a:lnTo>
                    <a:pt x="4468" y="3354"/>
                  </a:lnTo>
                  <a:lnTo>
                    <a:pt x="4469" y="3363"/>
                  </a:lnTo>
                  <a:lnTo>
                    <a:pt x="4470" y="3367"/>
                  </a:lnTo>
                  <a:lnTo>
                    <a:pt x="4471" y="3370"/>
                  </a:lnTo>
                  <a:lnTo>
                    <a:pt x="4474" y="3372"/>
                  </a:lnTo>
                  <a:lnTo>
                    <a:pt x="4479" y="3373"/>
                  </a:lnTo>
                  <a:lnTo>
                    <a:pt x="4483" y="3372"/>
                  </a:lnTo>
                  <a:lnTo>
                    <a:pt x="4485" y="3371"/>
                  </a:lnTo>
                  <a:lnTo>
                    <a:pt x="4487" y="3368"/>
                  </a:lnTo>
                  <a:lnTo>
                    <a:pt x="4488" y="3365"/>
                  </a:lnTo>
                  <a:lnTo>
                    <a:pt x="4489" y="3358"/>
                  </a:lnTo>
                  <a:lnTo>
                    <a:pt x="4489" y="3351"/>
                  </a:lnTo>
                  <a:lnTo>
                    <a:pt x="4490" y="3339"/>
                  </a:lnTo>
                  <a:lnTo>
                    <a:pt x="4491" y="3318"/>
                  </a:lnTo>
                  <a:lnTo>
                    <a:pt x="4492" y="3295"/>
                  </a:lnTo>
                  <a:lnTo>
                    <a:pt x="4494" y="3273"/>
                  </a:lnTo>
                  <a:lnTo>
                    <a:pt x="4497" y="3237"/>
                  </a:lnTo>
                  <a:lnTo>
                    <a:pt x="4500" y="3212"/>
                  </a:lnTo>
                  <a:lnTo>
                    <a:pt x="4502" y="3198"/>
                  </a:lnTo>
                  <a:lnTo>
                    <a:pt x="4503" y="3190"/>
                  </a:lnTo>
                  <a:lnTo>
                    <a:pt x="4502" y="3186"/>
                  </a:lnTo>
                  <a:lnTo>
                    <a:pt x="4501" y="3182"/>
                  </a:lnTo>
                  <a:lnTo>
                    <a:pt x="4498" y="3180"/>
                  </a:lnTo>
                  <a:lnTo>
                    <a:pt x="4495" y="3180"/>
                  </a:lnTo>
                  <a:lnTo>
                    <a:pt x="4491" y="3181"/>
                  </a:lnTo>
                  <a:lnTo>
                    <a:pt x="4487" y="3185"/>
                  </a:lnTo>
                  <a:lnTo>
                    <a:pt x="4482" y="3190"/>
                  </a:lnTo>
                  <a:lnTo>
                    <a:pt x="4477" y="3196"/>
                  </a:lnTo>
                  <a:lnTo>
                    <a:pt x="4473" y="3200"/>
                  </a:lnTo>
                  <a:lnTo>
                    <a:pt x="4468" y="3203"/>
                  </a:lnTo>
                  <a:lnTo>
                    <a:pt x="4461" y="3205"/>
                  </a:lnTo>
                  <a:lnTo>
                    <a:pt x="4455" y="3207"/>
                  </a:lnTo>
                  <a:lnTo>
                    <a:pt x="4440" y="3211"/>
                  </a:lnTo>
                  <a:lnTo>
                    <a:pt x="4422" y="3213"/>
                  </a:lnTo>
                  <a:lnTo>
                    <a:pt x="4404" y="3213"/>
                  </a:lnTo>
                  <a:lnTo>
                    <a:pt x="4378" y="3214"/>
                  </a:lnTo>
                  <a:lnTo>
                    <a:pt x="4343" y="3214"/>
                  </a:lnTo>
                  <a:lnTo>
                    <a:pt x="4305" y="3215"/>
                  </a:lnTo>
                  <a:lnTo>
                    <a:pt x="4268" y="3215"/>
                  </a:lnTo>
                  <a:lnTo>
                    <a:pt x="4233" y="3215"/>
                  </a:lnTo>
                  <a:lnTo>
                    <a:pt x="4206" y="3215"/>
                  </a:lnTo>
                  <a:lnTo>
                    <a:pt x="4190" y="3215"/>
                  </a:lnTo>
                  <a:lnTo>
                    <a:pt x="4188" y="3215"/>
                  </a:lnTo>
                  <a:lnTo>
                    <a:pt x="4186" y="3214"/>
                  </a:lnTo>
                  <a:lnTo>
                    <a:pt x="4185" y="3213"/>
                  </a:lnTo>
                  <a:lnTo>
                    <a:pt x="4184" y="3212"/>
                  </a:lnTo>
                  <a:lnTo>
                    <a:pt x="4183" y="3208"/>
                  </a:lnTo>
                  <a:lnTo>
                    <a:pt x="4182" y="3202"/>
                  </a:lnTo>
                  <a:lnTo>
                    <a:pt x="4182" y="2910"/>
                  </a:lnTo>
                  <a:lnTo>
                    <a:pt x="4183" y="2905"/>
                  </a:lnTo>
                  <a:lnTo>
                    <a:pt x="4184" y="2902"/>
                  </a:lnTo>
                  <a:lnTo>
                    <a:pt x="4187" y="2900"/>
                  </a:lnTo>
                  <a:lnTo>
                    <a:pt x="4190" y="2899"/>
                  </a:lnTo>
                  <a:lnTo>
                    <a:pt x="4206" y="2899"/>
                  </a:lnTo>
                  <a:lnTo>
                    <a:pt x="4234" y="2899"/>
                  </a:lnTo>
                  <a:lnTo>
                    <a:pt x="4269" y="2900"/>
                  </a:lnTo>
                  <a:lnTo>
                    <a:pt x="4308" y="2900"/>
                  </a:lnTo>
                  <a:lnTo>
                    <a:pt x="4347" y="2901"/>
                  </a:lnTo>
                  <a:lnTo>
                    <a:pt x="4382" y="2902"/>
                  </a:lnTo>
                  <a:lnTo>
                    <a:pt x="4409" y="2903"/>
                  </a:lnTo>
                  <a:lnTo>
                    <a:pt x="4424" y="2903"/>
                  </a:lnTo>
                  <a:lnTo>
                    <a:pt x="4443" y="2906"/>
                  </a:lnTo>
                  <a:lnTo>
                    <a:pt x="4459" y="2910"/>
                  </a:lnTo>
                  <a:lnTo>
                    <a:pt x="4472" y="2914"/>
                  </a:lnTo>
                  <a:lnTo>
                    <a:pt x="4481" y="2919"/>
                  </a:lnTo>
                  <a:lnTo>
                    <a:pt x="4488" y="2925"/>
                  </a:lnTo>
                  <a:lnTo>
                    <a:pt x="4494" y="2931"/>
                  </a:lnTo>
                  <a:lnTo>
                    <a:pt x="4498" y="2938"/>
                  </a:lnTo>
                  <a:lnTo>
                    <a:pt x="4501" y="2945"/>
                  </a:lnTo>
                  <a:lnTo>
                    <a:pt x="4504" y="2956"/>
                  </a:lnTo>
                  <a:lnTo>
                    <a:pt x="4506" y="2968"/>
                  </a:lnTo>
                  <a:lnTo>
                    <a:pt x="4507" y="2979"/>
                  </a:lnTo>
                  <a:lnTo>
                    <a:pt x="4508" y="2987"/>
                  </a:lnTo>
                  <a:lnTo>
                    <a:pt x="4508" y="2994"/>
                  </a:lnTo>
                  <a:lnTo>
                    <a:pt x="4511" y="2999"/>
                  </a:lnTo>
                  <a:lnTo>
                    <a:pt x="4512" y="3000"/>
                  </a:lnTo>
                  <a:lnTo>
                    <a:pt x="4514" y="3002"/>
                  </a:lnTo>
                  <a:lnTo>
                    <a:pt x="4516" y="3003"/>
                  </a:lnTo>
                  <a:lnTo>
                    <a:pt x="4519" y="3003"/>
                  </a:lnTo>
                  <a:lnTo>
                    <a:pt x="4521" y="3002"/>
                  </a:lnTo>
                  <a:lnTo>
                    <a:pt x="4524" y="3002"/>
                  </a:lnTo>
                  <a:lnTo>
                    <a:pt x="4526" y="3000"/>
                  </a:lnTo>
                  <a:lnTo>
                    <a:pt x="4527" y="2999"/>
                  </a:lnTo>
                  <a:lnTo>
                    <a:pt x="4529" y="2995"/>
                  </a:lnTo>
                  <a:lnTo>
                    <a:pt x="4530" y="2990"/>
                  </a:lnTo>
                  <a:lnTo>
                    <a:pt x="4532" y="2974"/>
                  </a:lnTo>
                  <a:lnTo>
                    <a:pt x="4533" y="2951"/>
                  </a:lnTo>
                  <a:lnTo>
                    <a:pt x="4535" y="2929"/>
                  </a:lnTo>
                  <a:lnTo>
                    <a:pt x="4536" y="2914"/>
                  </a:lnTo>
                  <a:lnTo>
                    <a:pt x="4539" y="2881"/>
                  </a:lnTo>
                  <a:lnTo>
                    <a:pt x="4542" y="2859"/>
                  </a:lnTo>
                  <a:lnTo>
                    <a:pt x="4544" y="2847"/>
                  </a:lnTo>
                  <a:lnTo>
                    <a:pt x="4545" y="2839"/>
                  </a:lnTo>
                  <a:lnTo>
                    <a:pt x="4545" y="2835"/>
                  </a:lnTo>
                  <a:lnTo>
                    <a:pt x="4544" y="2832"/>
                  </a:lnTo>
                  <a:lnTo>
                    <a:pt x="4541" y="2830"/>
                  </a:lnTo>
                  <a:lnTo>
                    <a:pt x="4538" y="2829"/>
                  </a:lnTo>
                  <a:lnTo>
                    <a:pt x="4529" y="2831"/>
                  </a:lnTo>
                  <a:lnTo>
                    <a:pt x="4520" y="2833"/>
                  </a:lnTo>
                  <a:lnTo>
                    <a:pt x="4512" y="2835"/>
                  </a:lnTo>
                  <a:lnTo>
                    <a:pt x="4499" y="2837"/>
                  </a:lnTo>
                  <a:lnTo>
                    <a:pt x="4486" y="2839"/>
                  </a:lnTo>
                  <a:lnTo>
                    <a:pt x="4470" y="2840"/>
                  </a:lnTo>
                  <a:lnTo>
                    <a:pt x="4450" y="2841"/>
                  </a:lnTo>
                  <a:lnTo>
                    <a:pt x="4412" y="2841"/>
                  </a:lnTo>
                  <a:lnTo>
                    <a:pt x="4361" y="2841"/>
                  </a:lnTo>
                  <a:lnTo>
                    <a:pt x="4303" y="2841"/>
                  </a:lnTo>
                  <a:lnTo>
                    <a:pt x="4245" y="2842"/>
                  </a:lnTo>
                  <a:lnTo>
                    <a:pt x="4192" y="2841"/>
                  </a:lnTo>
                  <a:lnTo>
                    <a:pt x="4150" y="2841"/>
                  </a:lnTo>
                  <a:lnTo>
                    <a:pt x="4126" y="2841"/>
                  </a:lnTo>
                  <a:lnTo>
                    <a:pt x="4111" y="2841"/>
                  </a:lnTo>
                  <a:lnTo>
                    <a:pt x="4094" y="2841"/>
                  </a:lnTo>
                  <a:lnTo>
                    <a:pt x="4075" y="2840"/>
                  </a:lnTo>
                  <a:lnTo>
                    <a:pt x="4053" y="2839"/>
                  </a:lnTo>
                  <a:lnTo>
                    <a:pt x="4031" y="2839"/>
                  </a:lnTo>
                  <a:lnTo>
                    <a:pt x="4007" y="2839"/>
                  </a:lnTo>
                  <a:lnTo>
                    <a:pt x="3983" y="2838"/>
                  </a:lnTo>
                  <a:lnTo>
                    <a:pt x="3959" y="2838"/>
                  </a:lnTo>
                  <a:lnTo>
                    <a:pt x="3948" y="2838"/>
                  </a:lnTo>
                  <a:lnTo>
                    <a:pt x="3940" y="2840"/>
                  </a:lnTo>
                  <a:lnTo>
                    <a:pt x="3938" y="2842"/>
                  </a:lnTo>
                  <a:lnTo>
                    <a:pt x="3936" y="2843"/>
                  </a:lnTo>
                  <a:lnTo>
                    <a:pt x="3935" y="2845"/>
                  </a:lnTo>
                  <a:lnTo>
                    <a:pt x="3934" y="2848"/>
                  </a:lnTo>
                  <a:lnTo>
                    <a:pt x="3935" y="2851"/>
                  </a:lnTo>
                  <a:lnTo>
                    <a:pt x="3935" y="2853"/>
                  </a:lnTo>
                  <a:lnTo>
                    <a:pt x="3937" y="2855"/>
                  </a:lnTo>
                  <a:lnTo>
                    <a:pt x="3939" y="2856"/>
                  </a:lnTo>
                  <a:lnTo>
                    <a:pt x="3945" y="2858"/>
                  </a:lnTo>
                  <a:lnTo>
                    <a:pt x="3953" y="2858"/>
                  </a:lnTo>
                  <a:lnTo>
                    <a:pt x="3966" y="2859"/>
                  </a:lnTo>
                  <a:lnTo>
                    <a:pt x="3979" y="2859"/>
                  </a:lnTo>
                  <a:lnTo>
                    <a:pt x="3990" y="2860"/>
                  </a:lnTo>
                  <a:lnTo>
                    <a:pt x="3999" y="2862"/>
                  </a:lnTo>
                  <a:lnTo>
                    <a:pt x="4011" y="2865"/>
                  </a:lnTo>
                  <a:lnTo>
                    <a:pt x="4022" y="2870"/>
                  </a:lnTo>
                  <a:lnTo>
                    <a:pt x="4027" y="2874"/>
                  </a:lnTo>
                  <a:lnTo>
                    <a:pt x="4031" y="2877"/>
                  </a:lnTo>
                  <a:lnTo>
                    <a:pt x="4034" y="2880"/>
                  </a:lnTo>
                  <a:lnTo>
                    <a:pt x="4037" y="2884"/>
                  </a:lnTo>
                  <a:lnTo>
                    <a:pt x="4042" y="2892"/>
                  </a:lnTo>
                  <a:lnTo>
                    <a:pt x="4045" y="2902"/>
                  </a:lnTo>
                  <a:lnTo>
                    <a:pt x="4047" y="2914"/>
                  </a:lnTo>
                  <a:lnTo>
                    <a:pt x="4048" y="2928"/>
                  </a:lnTo>
                  <a:lnTo>
                    <a:pt x="4049" y="2942"/>
                  </a:lnTo>
                  <a:lnTo>
                    <a:pt x="4050" y="2957"/>
                  </a:lnTo>
                  <a:lnTo>
                    <a:pt x="4050" y="2975"/>
                  </a:lnTo>
                  <a:lnTo>
                    <a:pt x="4050" y="2998"/>
                  </a:lnTo>
                  <a:lnTo>
                    <a:pt x="4050" y="3028"/>
                  </a:lnTo>
                  <a:lnTo>
                    <a:pt x="4050" y="3065"/>
                  </a:lnTo>
                  <a:lnTo>
                    <a:pt x="4050" y="3113"/>
                  </a:lnTo>
                  <a:lnTo>
                    <a:pt x="4050" y="3172"/>
                  </a:lnTo>
                  <a:lnTo>
                    <a:pt x="4050" y="3375"/>
                  </a:lnTo>
                  <a:close/>
                  <a:moveTo>
                    <a:pt x="4897" y="2911"/>
                  </a:moveTo>
                  <a:lnTo>
                    <a:pt x="4898" y="2905"/>
                  </a:lnTo>
                  <a:lnTo>
                    <a:pt x="4899" y="2901"/>
                  </a:lnTo>
                  <a:lnTo>
                    <a:pt x="4904" y="2898"/>
                  </a:lnTo>
                  <a:lnTo>
                    <a:pt x="4909" y="2896"/>
                  </a:lnTo>
                  <a:lnTo>
                    <a:pt x="4919" y="2894"/>
                  </a:lnTo>
                  <a:lnTo>
                    <a:pt x="4932" y="2893"/>
                  </a:lnTo>
                  <a:lnTo>
                    <a:pt x="4950" y="2892"/>
                  </a:lnTo>
                  <a:lnTo>
                    <a:pt x="4969" y="2892"/>
                  </a:lnTo>
                  <a:lnTo>
                    <a:pt x="4983" y="2893"/>
                  </a:lnTo>
                  <a:lnTo>
                    <a:pt x="4997" y="2894"/>
                  </a:lnTo>
                  <a:lnTo>
                    <a:pt x="5013" y="2897"/>
                  </a:lnTo>
                  <a:lnTo>
                    <a:pt x="5028" y="2901"/>
                  </a:lnTo>
                  <a:lnTo>
                    <a:pt x="5044" y="2907"/>
                  </a:lnTo>
                  <a:lnTo>
                    <a:pt x="5061" y="2913"/>
                  </a:lnTo>
                  <a:lnTo>
                    <a:pt x="5076" y="2922"/>
                  </a:lnTo>
                  <a:lnTo>
                    <a:pt x="5091" y="2933"/>
                  </a:lnTo>
                  <a:lnTo>
                    <a:pt x="5099" y="2939"/>
                  </a:lnTo>
                  <a:lnTo>
                    <a:pt x="5106" y="2945"/>
                  </a:lnTo>
                  <a:lnTo>
                    <a:pt x="5113" y="2951"/>
                  </a:lnTo>
                  <a:lnTo>
                    <a:pt x="5119" y="2958"/>
                  </a:lnTo>
                  <a:lnTo>
                    <a:pt x="5125" y="2966"/>
                  </a:lnTo>
                  <a:lnTo>
                    <a:pt x="5131" y="2974"/>
                  </a:lnTo>
                  <a:lnTo>
                    <a:pt x="5136" y="2983"/>
                  </a:lnTo>
                  <a:lnTo>
                    <a:pt x="5141" y="2992"/>
                  </a:lnTo>
                  <a:lnTo>
                    <a:pt x="5147" y="3002"/>
                  </a:lnTo>
                  <a:lnTo>
                    <a:pt x="5151" y="3012"/>
                  </a:lnTo>
                  <a:lnTo>
                    <a:pt x="5154" y="3022"/>
                  </a:lnTo>
                  <a:lnTo>
                    <a:pt x="5157" y="3034"/>
                  </a:lnTo>
                  <a:lnTo>
                    <a:pt x="5159" y="3046"/>
                  </a:lnTo>
                  <a:lnTo>
                    <a:pt x="5161" y="3058"/>
                  </a:lnTo>
                  <a:lnTo>
                    <a:pt x="5162" y="3071"/>
                  </a:lnTo>
                  <a:lnTo>
                    <a:pt x="5162" y="3086"/>
                  </a:lnTo>
                  <a:lnTo>
                    <a:pt x="5162" y="3103"/>
                  </a:lnTo>
                  <a:lnTo>
                    <a:pt x="5160" y="3120"/>
                  </a:lnTo>
                  <a:lnTo>
                    <a:pt x="5156" y="3137"/>
                  </a:lnTo>
                  <a:lnTo>
                    <a:pt x="5152" y="3152"/>
                  </a:lnTo>
                  <a:lnTo>
                    <a:pt x="5146" y="3166"/>
                  </a:lnTo>
                  <a:lnTo>
                    <a:pt x="5138" y="3180"/>
                  </a:lnTo>
                  <a:lnTo>
                    <a:pt x="5129" y="3194"/>
                  </a:lnTo>
                  <a:lnTo>
                    <a:pt x="5119" y="3206"/>
                  </a:lnTo>
                  <a:lnTo>
                    <a:pt x="5108" y="3216"/>
                  </a:lnTo>
                  <a:lnTo>
                    <a:pt x="5095" y="3226"/>
                  </a:lnTo>
                  <a:lnTo>
                    <a:pt x="5082" y="3235"/>
                  </a:lnTo>
                  <a:lnTo>
                    <a:pt x="5067" y="3242"/>
                  </a:lnTo>
                  <a:lnTo>
                    <a:pt x="5051" y="3248"/>
                  </a:lnTo>
                  <a:lnTo>
                    <a:pt x="5034" y="3252"/>
                  </a:lnTo>
                  <a:lnTo>
                    <a:pt x="5016" y="3254"/>
                  </a:lnTo>
                  <a:lnTo>
                    <a:pt x="4995" y="3255"/>
                  </a:lnTo>
                  <a:lnTo>
                    <a:pt x="4973" y="3256"/>
                  </a:lnTo>
                  <a:lnTo>
                    <a:pt x="4951" y="3256"/>
                  </a:lnTo>
                  <a:lnTo>
                    <a:pt x="4939" y="3256"/>
                  </a:lnTo>
                  <a:lnTo>
                    <a:pt x="4928" y="3255"/>
                  </a:lnTo>
                  <a:lnTo>
                    <a:pt x="4918" y="3254"/>
                  </a:lnTo>
                  <a:lnTo>
                    <a:pt x="4909" y="3252"/>
                  </a:lnTo>
                  <a:lnTo>
                    <a:pt x="4906" y="3251"/>
                  </a:lnTo>
                  <a:lnTo>
                    <a:pt x="4904" y="3249"/>
                  </a:lnTo>
                  <a:lnTo>
                    <a:pt x="4902" y="3248"/>
                  </a:lnTo>
                  <a:lnTo>
                    <a:pt x="4899" y="3246"/>
                  </a:lnTo>
                  <a:lnTo>
                    <a:pt x="4898" y="3240"/>
                  </a:lnTo>
                  <a:lnTo>
                    <a:pt x="4897" y="3232"/>
                  </a:lnTo>
                  <a:lnTo>
                    <a:pt x="4897" y="2911"/>
                  </a:lnTo>
                  <a:close/>
                  <a:moveTo>
                    <a:pt x="4762" y="3375"/>
                  </a:moveTo>
                  <a:lnTo>
                    <a:pt x="4762" y="3414"/>
                  </a:lnTo>
                  <a:lnTo>
                    <a:pt x="4762" y="3452"/>
                  </a:lnTo>
                  <a:lnTo>
                    <a:pt x="4762" y="3486"/>
                  </a:lnTo>
                  <a:lnTo>
                    <a:pt x="4761" y="3520"/>
                  </a:lnTo>
                  <a:lnTo>
                    <a:pt x="4761" y="3550"/>
                  </a:lnTo>
                  <a:lnTo>
                    <a:pt x="4760" y="3577"/>
                  </a:lnTo>
                  <a:lnTo>
                    <a:pt x="4758" y="3601"/>
                  </a:lnTo>
                  <a:lnTo>
                    <a:pt x="4756" y="3621"/>
                  </a:lnTo>
                  <a:lnTo>
                    <a:pt x="4753" y="3633"/>
                  </a:lnTo>
                  <a:lnTo>
                    <a:pt x="4751" y="3644"/>
                  </a:lnTo>
                  <a:lnTo>
                    <a:pt x="4749" y="3655"/>
                  </a:lnTo>
                  <a:lnTo>
                    <a:pt x="4746" y="3664"/>
                  </a:lnTo>
                  <a:lnTo>
                    <a:pt x="4742" y="3671"/>
                  </a:lnTo>
                  <a:lnTo>
                    <a:pt x="4736" y="3677"/>
                  </a:lnTo>
                  <a:lnTo>
                    <a:pt x="4733" y="3680"/>
                  </a:lnTo>
                  <a:lnTo>
                    <a:pt x="4730" y="3681"/>
                  </a:lnTo>
                  <a:lnTo>
                    <a:pt x="4727" y="3683"/>
                  </a:lnTo>
                  <a:lnTo>
                    <a:pt x="4722" y="3684"/>
                  </a:lnTo>
                  <a:lnTo>
                    <a:pt x="4714" y="3686"/>
                  </a:lnTo>
                  <a:lnTo>
                    <a:pt x="4704" y="3687"/>
                  </a:lnTo>
                  <a:lnTo>
                    <a:pt x="4693" y="3688"/>
                  </a:lnTo>
                  <a:lnTo>
                    <a:pt x="4681" y="3689"/>
                  </a:lnTo>
                  <a:lnTo>
                    <a:pt x="4672" y="3689"/>
                  </a:lnTo>
                  <a:lnTo>
                    <a:pt x="4667" y="3691"/>
                  </a:lnTo>
                  <a:lnTo>
                    <a:pt x="4665" y="3692"/>
                  </a:lnTo>
                  <a:lnTo>
                    <a:pt x="4664" y="3694"/>
                  </a:lnTo>
                  <a:lnTo>
                    <a:pt x="4663" y="3696"/>
                  </a:lnTo>
                  <a:lnTo>
                    <a:pt x="4663" y="3698"/>
                  </a:lnTo>
                  <a:lnTo>
                    <a:pt x="4663" y="3701"/>
                  </a:lnTo>
                  <a:lnTo>
                    <a:pt x="4664" y="3704"/>
                  </a:lnTo>
                  <a:lnTo>
                    <a:pt x="4666" y="3706"/>
                  </a:lnTo>
                  <a:lnTo>
                    <a:pt x="4668" y="3707"/>
                  </a:lnTo>
                  <a:lnTo>
                    <a:pt x="4676" y="3709"/>
                  </a:lnTo>
                  <a:lnTo>
                    <a:pt x="4685" y="3710"/>
                  </a:lnTo>
                  <a:lnTo>
                    <a:pt x="4724" y="3710"/>
                  </a:lnTo>
                  <a:lnTo>
                    <a:pt x="4765" y="3708"/>
                  </a:lnTo>
                  <a:lnTo>
                    <a:pt x="4801" y="3707"/>
                  </a:lnTo>
                  <a:lnTo>
                    <a:pt x="4826" y="3707"/>
                  </a:lnTo>
                  <a:lnTo>
                    <a:pt x="4836" y="3707"/>
                  </a:lnTo>
                  <a:lnTo>
                    <a:pt x="4850" y="3707"/>
                  </a:lnTo>
                  <a:lnTo>
                    <a:pt x="4870" y="3708"/>
                  </a:lnTo>
                  <a:lnTo>
                    <a:pt x="4892" y="3708"/>
                  </a:lnTo>
                  <a:lnTo>
                    <a:pt x="4918" y="3709"/>
                  </a:lnTo>
                  <a:lnTo>
                    <a:pt x="4943" y="3710"/>
                  </a:lnTo>
                  <a:lnTo>
                    <a:pt x="4970" y="3710"/>
                  </a:lnTo>
                  <a:lnTo>
                    <a:pt x="4995" y="3710"/>
                  </a:lnTo>
                  <a:lnTo>
                    <a:pt x="5006" y="3709"/>
                  </a:lnTo>
                  <a:lnTo>
                    <a:pt x="5013" y="3707"/>
                  </a:lnTo>
                  <a:lnTo>
                    <a:pt x="5016" y="3706"/>
                  </a:lnTo>
                  <a:lnTo>
                    <a:pt x="5018" y="3704"/>
                  </a:lnTo>
                  <a:lnTo>
                    <a:pt x="5019" y="3701"/>
                  </a:lnTo>
                  <a:lnTo>
                    <a:pt x="5019" y="3698"/>
                  </a:lnTo>
                  <a:lnTo>
                    <a:pt x="5018" y="3694"/>
                  </a:lnTo>
                  <a:lnTo>
                    <a:pt x="5016" y="3691"/>
                  </a:lnTo>
                  <a:lnTo>
                    <a:pt x="5011" y="3689"/>
                  </a:lnTo>
                  <a:lnTo>
                    <a:pt x="5006" y="3689"/>
                  </a:lnTo>
                  <a:lnTo>
                    <a:pt x="4993" y="3688"/>
                  </a:lnTo>
                  <a:lnTo>
                    <a:pt x="4978" y="3687"/>
                  </a:lnTo>
                  <a:lnTo>
                    <a:pt x="4963" y="3686"/>
                  </a:lnTo>
                  <a:lnTo>
                    <a:pt x="4948" y="3684"/>
                  </a:lnTo>
                  <a:lnTo>
                    <a:pt x="4942" y="3683"/>
                  </a:lnTo>
                  <a:lnTo>
                    <a:pt x="4937" y="3681"/>
                  </a:lnTo>
                  <a:lnTo>
                    <a:pt x="4932" y="3680"/>
                  </a:lnTo>
                  <a:lnTo>
                    <a:pt x="4927" y="3677"/>
                  </a:lnTo>
                  <a:lnTo>
                    <a:pt x="4924" y="3674"/>
                  </a:lnTo>
                  <a:lnTo>
                    <a:pt x="4920" y="3671"/>
                  </a:lnTo>
                  <a:lnTo>
                    <a:pt x="4917" y="3668"/>
                  </a:lnTo>
                  <a:lnTo>
                    <a:pt x="4915" y="3664"/>
                  </a:lnTo>
                  <a:lnTo>
                    <a:pt x="4911" y="3655"/>
                  </a:lnTo>
                  <a:lnTo>
                    <a:pt x="4908" y="3644"/>
                  </a:lnTo>
                  <a:lnTo>
                    <a:pt x="4905" y="3633"/>
                  </a:lnTo>
                  <a:lnTo>
                    <a:pt x="4904" y="3621"/>
                  </a:lnTo>
                  <a:lnTo>
                    <a:pt x="4902" y="3601"/>
                  </a:lnTo>
                  <a:lnTo>
                    <a:pt x="4901" y="3577"/>
                  </a:lnTo>
                  <a:lnTo>
                    <a:pt x="4899" y="3550"/>
                  </a:lnTo>
                  <a:lnTo>
                    <a:pt x="4898" y="3520"/>
                  </a:lnTo>
                  <a:lnTo>
                    <a:pt x="4898" y="3486"/>
                  </a:lnTo>
                  <a:lnTo>
                    <a:pt x="4897" y="3451"/>
                  </a:lnTo>
                  <a:lnTo>
                    <a:pt x="4897" y="3414"/>
                  </a:lnTo>
                  <a:lnTo>
                    <a:pt x="4897" y="3374"/>
                  </a:lnTo>
                  <a:lnTo>
                    <a:pt x="4897" y="3358"/>
                  </a:lnTo>
                  <a:lnTo>
                    <a:pt x="4898" y="3354"/>
                  </a:lnTo>
                  <a:lnTo>
                    <a:pt x="4901" y="3351"/>
                  </a:lnTo>
                  <a:lnTo>
                    <a:pt x="4904" y="3349"/>
                  </a:lnTo>
                  <a:lnTo>
                    <a:pt x="4907" y="3349"/>
                  </a:lnTo>
                  <a:lnTo>
                    <a:pt x="4975" y="3351"/>
                  </a:lnTo>
                  <a:lnTo>
                    <a:pt x="4981" y="3352"/>
                  </a:lnTo>
                  <a:lnTo>
                    <a:pt x="4986" y="3353"/>
                  </a:lnTo>
                  <a:lnTo>
                    <a:pt x="4991" y="3355"/>
                  </a:lnTo>
                  <a:lnTo>
                    <a:pt x="4995" y="3359"/>
                  </a:lnTo>
                  <a:lnTo>
                    <a:pt x="5003" y="3368"/>
                  </a:lnTo>
                  <a:lnTo>
                    <a:pt x="5014" y="3382"/>
                  </a:lnTo>
                  <a:lnTo>
                    <a:pt x="5026" y="3401"/>
                  </a:lnTo>
                  <a:lnTo>
                    <a:pt x="5041" y="3421"/>
                  </a:lnTo>
                  <a:lnTo>
                    <a:pt x="5058" y="3445"/>
                  </a:lnTo>
                  <a:lnTo>
                    <a:pt x="5075" y="3469"/>
                  </a:lnTo>
                  <a:lnTo>
                    <a:pt x="5092" y="3494"/>
                  </a:lnTo>
                  <a:lnTo>
                    <a:pt x="5110" y="3518"/>
                  </a:lnTo>
                  <a:lnTo>
                    <a:pt x="5134" y="3550"/>
                  </a:lnTo>
                  <a:lnTo>
                    <a:pt x="5157" y="3578"/>
                  </a:lnTo>
                  <a:lnTo>
                    <a:pt x="5180" y="3604"/>
                  </a:lnTo>
                  <a:lnTo>
                    <a:pt x="5202" y="3626"/>
                  </a:lnTo>
                  <a:lnTo>
                    <a:pt x="5223" y="3645"/>
                  </a:lnTo>
                  <a:lnTo>
                    <a:pt x="5244" y="3663"/>
                  </a:lnTo>
                  <a:lnTo>
                    <a:pt x="5263" y="3676"/>
                  </a:lnTo>
                  <a:lnTo>
                    <a:pt x="5282" y="3687"/>
                  </a:lnTo>
                  <a:lnTo>
                    <a:pt x="5293" y="3693"/>
                  </a:lnTo>
                  <a:lnTo>
                    <a:pt x="5303" y="3698"/>
                  </a:lnTo>
                  <a:lnTo>
                    <a:pt x="5313" y="3702"/>
                  </a:lnTo>
                  <a:lnTo>
                    <a:pt x="5324" y="3705"/>
                  </a:lnTo>
                  <a:lnTo>
                    <a:pt x="5336" y="3707"/>
                  </a:lnTo>
                  <a:lnTo>
                    <a:pt x="5352" y="3709"/>
                  </a:lnTo>
                  <a:lnTo>
                    <a:pt x="5369" y="3710"/>
                  </a:lnTo>
                  <a:lnTo>
                    <a:pt x="5392" y="3710"/>
                  </a:lnTo>
                  <a:lnTo>
                    <a:pt x="5482" y="3710"/>
                  </a:lnTo>
                  <a:lnTo>
                    <a:pt x="5492" y="3710"/>
                  </a:lnTo>
                  <a:lnTo>
                    <a:pt x="5499" y="3708"/>
                  </a:lnTo>
                  <a:lnTo>
                    <a:pt x="5502" y="3706"/>
                  </a:lnTo>
                  <a:lnTo>
                    <a:pt x="5503" y="3704"/>
                  </a:lnTo>
                  <a:lnTo>
                    <a:pt x="5504" y="3702"/>
                  </a:lnTo>
                  <a:lnTo>
                    <a:pt x="5505" y="3698"/>
                  </a:lnTo>
                  <a:lnTo>
                    <a:pt x="5504" y="3694"/>
                  </a:lnTo>
                  <a:lnTo>
                    <a:pt x="5501" y="3691"/>
                  </a:lnTo>
                  <a:lnTo>
                    <a:pt x="5497" y="3689"/>
                  </a:lnTo>
                  <a:lnTo>
                    <a:pt x="5491" y="3689"/>
                  </a:lnTo>
                  <a:lnTo>
                    <a:pt x="5483" y="3688"/>
                  </a:lnTo>
                  <a:lnTo>
                    <a:pt x="5476" y="3688"/>
                  </a:lnTo>
                  <a:lnTo>
                    <a:pt x="5467" y="3687"/>
                  </a:lnTo>
                  <a:lnTo>
                    <a:pt x="5459" y="3685"/>
                  </a:lnTo>
                  <a:lnTo>
                    <a:pt x="5452" y="3684"/>
                  </a:lnTo>
                  <a:lnTo>
                    <a:pt x="5443" y="3681"/>
                  </a:lnTo>
                  <a:lnTo>
                    <a:pt x="5432" y="3677"/>
                  </a:lnTo>
                  <a:lnTo>
                    <a:pt x="5421" y="3670"/>
                  </a:lnTo>
                  <a:lnTo>
                    <a:pt x="5407" y="3661"/>
                  </a:lnTo>
                  <a:lnTo>
                    <a:pt x="5390" y="3647"/>
                  </a:lnTo>
                  <a:lnTo>
                    <a:pt x="5370" y="3629"/>
                  </a:lnTo>
                  <a:lnTo>
                    <a:pt x="5348" y="3607"/>
                  </a:lnTo>
                  <a:lnTo>
                    <a:pt x="5321" y="3579"/>
                  </a:lnTo>
                  <a:lnTo>
                    <a:pt x="5293" y="3551"/>
                  </a:lnTo>
                  <a:lnTo>
                    <a:pt x="5261" y="3519"/>
                  </a:lnTo>
                  <a:lnTo>
                    <a:pt x="5228" y="3485"/>
                  </a:lnTo>
                  <a:lnTo>
                    <a:pt x="5195" y="3449"/>
                  </a:lnTo>
                  <a:lnTo>
                    <a:pt x="5159" y="3410"/>
                  </a:lnTo>
                  <a:lnTo>
                    <a:pt x="5121" y="3367"/>
                  </a:lnTo>
                  <a:lnTo>
                    <a:pt x="5083" y="3320"/>
                  </a:lnTo>
                  <a:lnTo>
                    <a:pt x="5126" y="3291"/>
                  </a:lnTo>
                  <a:lnTo>
                    <a:pt x="5165" y="3264"/>
                  </a:lnTo>
                  <a:lnTo>
                    <a:pt x="5182" y="3251"/>
                  </a:lnTo>
                  <a:lnTo>
                    <a:pt x="5200" y="3238"/>
                  </a:lnTo>
                  <a:lnTo>
                    <a:pt x="5214" y="3224"/>
                  </a:lnTo>
                  <a:lnTo>
                    <a:pt x="5228" y="3210"/>
                  </a:lnTo>
                  <a:lnTo>
                    <a:pt x="5240" y="3195"/>
                  </a:lnTo>
                  <a:lnTo>
                    <a:pt x="5252" y="3178"/>
                  </a:lnTo>
                  <a:lnTo>
                    <a:pt x="5257" y="3170"/>
                  </a:lnTo>
                  <a:lnTo>
                    <a:pt x="5261" y="3161"/>
                  </a:lnTo>
                  <a:lnTo>
                    <a:pt x="5265" y="3152"/>
                  </a:lnTo>
                  <a:lnTo>
                    <a:pt x="5269" y="3142"/>
                  </a:lnTo>
                  <a:lnTo>
                    <a:pt x="5272" y="3132"/>
                  </a:lnTo>
                  <a:lnTo>
                    <a:pt x="5275" y="3121"/>
                  </a:lnTo>
                  <a:lnTo>
                    <a:pt x="5277" y="3110"/>
                  </a:lnTo>
                  <a:lnTo>
                    <a:pt x="5279" y="3099"/>
                  </a:lnTo>
                  <a:lnTo>
                    <a:pt x="5281" y="3073"/>
                  </a:lnTo>
                  <a:lnTo>
                    <a:pt x="5282" y="3046"/>
                  </a:lnTo>
                  <a:lnTo>
                    <a:pt x="5281" y="3032"/>
                  </a:lnTo>
                  <a:lnTo>
                    <a:pt x="5280" y="3017"/>
                  </a:lnTo>
                  <a:lnTo>
                    <a:pt x="5277" y="3004"/>
                  </a:lnTo>
                  <a:lnTo>
                    <a:pt x="5274" y="2991"/>
                  </a:lnTo>
                  <a:lnTo>
                    <a:pt x="5270" y="2979"/>
                  </a:lnTo>
                  <a:lnTo>
                    <a:pt x="5265" y="2967"/>
                  </a:lnTo>
                  <a:lnTo>
                    <a:pt x="5260" y="2956"/>
                  </a:lnTo>
                  <a:lnTo>
                    <a:pt x="5255" y="2946"/>
                  </a:lnTo>
                  <a:lnTo>
                    <a:pt x="5249" y="2936"/>
                  </a:lnTo>
                  <a:lnTo>
                    <a:pt x="5243" y="2927"/>
                  </a:lnTo>
                  <a:lnTo>
                    <a:pt x="5236" y="2918"/>
                  </a:lnTo>
                  <a:lnTo>
                    <a:pt x="5229" y="2910"/>
                  </a:lnTo>
                  <a:lnTo>
                    <a:pt x="5216" y="2897"/>
                  </a:lnTo>
                  <a:lnTo>
                    <a:pt x="5204" y="2888"/>
                  </a:lnTo>
                  <a:lnTo>
                    <a:pt x="5191" y="2880"/>
                  </a:lnTo>
                  <a:lnTo>
                    <a:pt x="5179" y="2874"/>
                  </a:lnTo>
                  <a:lnTo>
                    <a:pt x="5167" y="2867"/>
                  </a:lnTo>
                  <a:lnTo>
                    <a:pt x="5155" y="2861"/>
                  </a:lnTo>
                  <a:lnTo>
                    <a:pt x="5141" y="2857"/>
                  </a:lnTo>
                  <a:lnTo>
                    <a:pt x="5128" y="2853"/>
                  </a:lnTo>
                  <a:lnTo>
                    <a:pt x="5115" y="2850"/>
                  </a:lnTo>
                  <a:lnTo>
                    <a:pt x="5102" y="2847"/>
                  </a:lnTo>
                  <a:lnTo>
                    <a:pt x="5074" y="2842"/>
                  </a:lnTo>
                  <a:lnTo>
                    <a:pt x="5046" y="2840"/>
                  </a:lnTo>
                  <a:lnTo>
                    <a:pt x="5019" y="2838"/>
                  </a:lnTo>
                  <a:lnTo>
                    <a:pt x="4991" y="2838"/>
                  </a:lnTo>
                  <a:lnTo>
                    <a:pt x="4976" y="2838"/>
                  </a:lnTo>
                  <a:lnTo>
                    <a:pt x="4957" y="2839"/>
                  </a:lnTo>
                  <a:lnTo>
                    <a:pt x="4934" y="2839"/>
                  </a:lnTo>
                  <a:lnTo>
                    <a:pt x="4912" y="2840"/>
                  </a:lnTo>
                  <a:lnTo>
                    <a:pt x="4888" y="2840"/>
                  </a:lnTo>
                  <a:lnTo>
                    <a:pt x="4866" y="2841"/>
                  </a:lnTo>
                  <a:lnTo>
                    <a:pt x="4845" y="2841"/>
                  </a:lnTo>
                  <a:lnTo>
                    <a:pt x="4829" y="2841"/>
                  </a:lnTo>
                  <a:lnTo>
                    <a:pt x="4817" y="2841"/>
                  </a:lnTo>
                  <a:lnTo>
                    <a:pt x="4802" y="2841"/>
                  </a:lnTo>
                  <a:lnTo>
                    <a:pt x="4784" y="2840"/>
                  </a:lnTo>
                  <a:lnTo>
                    <a:pt x="4764" y="2840"/>
                  </a:lnTo>
                  <a:lnTo>
                    <a:pt x="4741" y="2839"/>
                  </a:lnTo>
                  <a:lnTo>
                    <a:pt x="4718" y="2839"/>
                  </a:lnTo>
                  <a:lnTo>
                    <a:pt x="4693" y="2838"/>
                  </a:lnTo>
                  <a:lnTo>
                    <a:pt x="4671" y="2838"/>
                  </a:lnTo>
                  <a:lnTo>
                    <a:pt x="4660" y="2838"/>
                  </a:lnTo>
                  <a:lnTo>
                    <a:pt x="4651" y="2840"/>
                  </a:lnTo>
                  <a:lnTo>
                    <a:pt x="4648" y="2842"/>
                  </a:lnTo>
                  <a:lnTo>
                    <a:pt x="4646" y="2843"/>
                  </a:lnTo>
                  <a:lnTo>
                    <a:pt x="4645" y="2845"/>
                  </a:lnTo>
                  <a:lnTo>
                    <a:pt x="4645" y="2848"/>
                  </a:lnTo>
                  <a:lnTo>
                    <a:pt x="4645" y="2851"/>
                  </a:lnTo>
                  <a:lnTo>
                    <a:pt x="4646" y="2853"/>
                  </a:lnTo>
                  <a:lnTo>
                    <a:pt x="4648" y="2855"/>
                  </a:lnTo>
                  <a:lnTo>
                    <a:pt x="4650" y="2856"/>
                  </a:lnTo>
                  <a:lnTo>
                    <a:pt x="4656" y="2858"/>
                  </a:lnTo>
                  <a:lnTo>
                    <a:pt x="4665" y="2858"/>
                  </a:lnTo>
                  <a:lnTo>
                    <a:pt x="4677" y="2859"/>
                  </a:lnTo>
                  <a:lnTo>
                    <a:pt x="4690" y="2859"/>
                  </a:lnTo>
                  <a:lnTo>
                    <a:pt x="4701" y="2860"/>
                  </a:lnTo>
                  <a:lnTo>
                    <a:pt x="4710" y="2862"/>
                  </a:lnTo>
                  <a:lnTo>
                    <a:pt x="4723" y="2865"/>
                  </a:lnTo>
                  <a:lnTo>
                    <a:pt x="4733" y="2870"/>
                  </a:lnTo>
                  <a:lnTo>
                    <a:pt x="4737" y="2874"/>
                  </a:lnTo>
                  <a:lnTo>
                    <a:pt x="4741" y="2877"/>
                  </a:lnTo>
                  <a:lnTo>
                    <a:pt x="4745" y="2880"/>
                  </a:lnTo>
                  <a:lnTo>
                    <a:pt x="4747" y="2884"/>
                  </a:lnTo>
                  <a:lnTo>
                    <a:pt x="4752" y="2892"/>
                  </a:lnTo>
                  <a:lnTo>
                    <a:pt x="4756" y="2902"/>
                  </a:lnTo>
                  <a:lnTo>
                    <a:pt x="4758" y="2914"/>
                  </a:lnTo>
                  <a:lnTo>
                    <a:pt x="4760" y="2928"/>
                  </a:lnTo>
                  <a:lnTo>
                    <a:pt x="4760" y="2942"/>
                  </a:lnTo>
                  <a:lnTo>
                    <a:pt x="4761" y="2957"/>
                  </a:lnTo>
                  <a:lnTo>
                    <a:pt x="4761" y="2975"/>
                  </a:lnTo>
                  <a:lnTo>
                    <a:pt x="4762" y="2998"/>
                  </a:lnTo>
                  <a:lnTo>
                    <a:pt x="4762" y="3028"/>
                  </a:lnTo>
                  <a:lnTo>
                    <a:pt x="4762" y="3065"/>
                  </a:lnTo>
                  <a:lnTo>
                    <a:pt x="4762" y="3113"/>
                  </a:lnTo>
                  <a:lnTo>
                    <a:pt x="4762" y="3172"/>
                  </a:lnTo>
                  <a:lnTo>
                    <a:pt x="4762" y="3375"/>
                  </a:lnTo>
                  <a:close/>
                  <a:moveTo>
                    <a:pt x="6918" y="3309"/>
                  </a:moveTo>
                  <a:lnTo>
                    <a:pt x="6915" y="3309"/>
                  </a:lnTo>
                  <a:lnTo>
                    <a:pt x="6913" y="3307"/>
                  </a:lnTo>
                  <a:lnTo>
                    <a:pt x="6912" y="3304"/>
                  </a:lnTo>
                  <a:lnTo>
                    <a:pt x="6913" y="3301"/>
                  </a:lnTo>
                  <a:lnTo>
                    <a:pt x="7012" y="3031"/>
                  </a:lnTo>
                  <a:lnTo>
                    <a:pt x="7013" y="3028"/>
                  </a:lnTo>
                  <a:lnTo>
                    <a:pt x="7015" y="3023"/>
                  </a:lnTo>
                  <a:lnTo>
                    <a:pt x="7017" y="3021"/>
                  </a:lnTo>
                  <a:lnTo>
                    <a:pt x="7019" y="3020"/>
                  </a:lnTo>
                  <a:lnTo>
                    <a:pt x="7021" y="3021"/>
                  </a:lnTo>
                  <a:lnTo>
                    <a:pt x="7022" y="3023"/>
                  </a:lnTo>
                  <a:lnTo>
                    <a:pt x="7023" y="3028"/>
                  </a:lnTo>
                  <a:lnTo>
                    <a:pt x="7025" y="3031"/>
                  </a:lnTo>
                  <a:lnTo>
                    <a:pt x="7128" y="3302"/>
                  </a:lnTo>
                  <a:lnTo>
                    <a:pt x="7129" y="3305"/>
                  </a:lnTo>
                  <a:lnTo>
                    <a:pt x="7128" y="3307"/>
                  </a:lnTo>
                  <a:lnTo>
                    <a:pt x="7126" y="3309"/>
                  </a:lnTo>
                  <a:lnTo>
                    <a:pt x="7123" y="3309"/>
                  </a:lnTo>
                  <a:lnTo>
                    <a:pt x="6918" y="3309"/>
                  </a:lnTo>
                  <a:close/>
                  <a:moveTo>
                    <a:pt x="7149" y="3369"/>
                  </a:moveTo>
                  <a:lnTo>
                    <a:pt x="7153" y="3369"/>
                  </a:lnTo>
                  <a:lnTo>
                    <a:pt x="7156" y="3371"/>
                  </a:lnTo>
                  <a:lnTo>
                    <a:pt x="7158" y="3373"/>
                  </a:lnTo>
                  <a:lnTo>
                    <a:pt x="7160" y="3377"/>
                  </a:lnTo>
                  <a:lnTo>
                    <a:pt x="7235" y="3661"/>
                  </a:lnTo>
                  <a:lnTo>
                    <a:pt x="7236" y="3667"/>
                  </a:lnTo>
                  <a:lnTo>
                    <a:pt x="7236" y="3671"/>
                  </a:lnTo>
                  <a:lnTo>
                    <a:pt x="7236" y="3676"/>
                  </a:lnTo>
                  <a:lnTo>
                    <a:pt x="7234" y="3679"/>
                  </a:lnTo>
                  <a:lnTo>
                    <a:pt x="7233" y="3682"/>
                  </a:lnTo>
                  <a:lnTo>
                    <a:pt x="7230" y="3685"/>
                  </a:lnTo>
                  <a:lnTo>
                    <a:pt x="7228" y="3687"/>
                  </a:lnTo>
                  <a:lnTo>
                    <a:pt x="7225" y="3687"/>
                  </a:lnTo>
                  <a:lnTo>
                    <a:pt x="7218" y="3689"/>
                  </a:lnTo>
                  <a:lnTo>
                    <a:pt x="7213" y="3691"/>
                  </a:lnTo>
                  <a:lnTo>
                    <a:pt x="7211" y="3692"/>
                  </a:lnTo>
                  <a:lnTo>
                    <a:pt x="7210" y="3694"/>
                  </a:lnTo>
                  <a:lnTo>
                    <a:pt x="7209" y="3695"/>
                  </a:lnTo>
                  <a:lnTo>
                    <a:pt x="7209" y="3698"/>
                  </a:lnTo>
                  <a:lnTo>
                    <a:pt x="7210" y="3701"/>
                  </a:lnTo>
                  <a:lnTo>
                    <a:pt x="7211" y="3703"/>
                  </a:lnTo>
                  <a:lnTo>
                    <a:pt x="7214" y="3705"/>
                  </a:lnTo>
                  <a:lnTo>
                    <a:pt x="7218" y="3706"/>
                  </a:lnTo>
                  <a:lnTo>
                    <a:pt x="7229" y="3707"/>
                  </a:lnTo>
                  <a:lnTo>
                    <a:pt x="7244" y="3708"/>
                  </a:lnTo>
                  <a:lnTo>
                    <a:pt x="7277" y="3709"/>
                  </a:lnTo>
                  <a:lnTo>
                    <a:pt x="7311" y="3709"/>
                  </a:lnTo>
                  <a:lnTo>
                    <a:pt x="7343" y="3710"/>
                  </a:lnTo>
                  <a:lnTo>
                    <a:pt x="7371" y="3710"/>
                  </a:lnTo>
                  <a:lnTo>
                    <a:pt x="7399" y="3710"/>
                  </a:lnTo>
                  <a:lnTo>
                    <a:pt x="7423" y="3710"/>
                  </a:lnTo>
                  <a:lnTo>
                    <a:pt x="7444" y="3710"/>
                  </a:lnTo>
                  <a:lnTo>
                    <a:pt x="7462" y="3710"/>
                  </a:lnTo>
                  <a:lnTo>
                    <a:pt x="7488" y="3710"/>
                  </a:lnTo>
                  <a:lnTo>
                    <a:pt x="7504" y="3708"/>
                  </a:lnTo>
                  <a:lnTo>
                    <a:pt x="7509" y="3706"/>
                  </a:lnTo>
                  <a:lnTo>
                    <a:pt x="7512" y="3704"/>
                  </a:lnTo>
                  <a:lnTo>
                    <a:pt x="7514" y="3702"/>
                  </a:lnTo>
                  <a:lnTo>
                    <a:pt x="7515" y="3698"/>
                  </a:lnTo>
                  <a:lnTo>
                    <a:pt x="7514" y="3695"/>
                  </a:lnTo>
                  <a:lnTo>
                    <a:pt x="7514" y="3693"/>
                  </a:lnTo>
                  <a:lnTo>
                    <a:pt x="7512" y="3691"/>
                  </a:lnTo>
                  <a:lnTo>
                    <a:pt x="7511" y="3690"/>
                  </a:lnTo>
                  <a:lnTo>
                    <a:pt x="7506" y="3689"/>
                  </a:lnTo>
                  <a:lnTo>
                    <a:pt x="7500" y="3689"/>
                  </a:lnTo>
                  <a:lnTo>
                    <a:pt x="7489" y="3688"/>
                  </a:lnTo>
                  <a:lnTo>
                    <a:pt x="7477" y="3688"/>
                  </a:lnTo>
                  <a:lnTo>
                    <a:pt x="7464" y="3686"/>
                  </a:lnTo>
                  <a:lnTo>
                    <a:pt x="7452" y="3684"/>
                  </a:lnTo>
                  <a:lnTo>
                    <a:pt x="7442" y="3681"/>
                  </a:lnTo>
                  <a:lnTo>
                    <a:pt x="7431" y="3676"/>
                  </a:lnTo>
                  <a:lnTo>
                    <a:pt x="7426" y="3673"/>
                  </a:lnTo>
                  <a:lnTo>
                    <a:pt x="7420" y="3669"/>
                  </a:lnTo>
                  <a:lnTo>
                    <a:pt x="7414" y="3664"/>
                  </a:lnTo>
                  <a:lnTo>
                    <a:pt x="7408" y="3658"/>
                  </a:lnTo>
                  <a:lnTo>
                    <a:pt x="7402" y="3651"/>
                  </a:lnTo>
                  <a:lnTo>
                    <a:pt x="7395" y="3641"/>
                  </a:lnTo>
                  <a:lnTo>
                    <a:pt x="7388" y="3632"/>
                  </a:lnTo>
                  <a:lnTo>
                    <a:pt x="7380" y="3620"/>
                  </a:lnTo>
                  <a:lnTo>
                    <a:pt x="7373" y="3608"/>
                  </a:lnTo>
                  <a:lnTo>
                    <a:pt x="7366" y="3592"/>
                  </a:lnTo>
                  <a:lnTo>
                    <a:pt x="7358" y="3576"/>
                  </a:lnTo>
                  <a:lnTo>
                    <a:pt x="7350" y="3558"/>
                  </a:lnTo>
                  <a:lnTo>
                    <a:pt x="7317" y="3480"/>
                  </a:lnTo>
                  <a:lnTo>
                    <a:pt x="7277" y="3382"/>
                  </a:lnTo>
                  <a:lnTo>
                    <a:pt x="7234" y="3274"/>
                  </a:lnTo>
                  <a:lnTo>
                    <a:pt x="7189" y="3162"/>
                  </a:lnTo>
                  <a:lnTo>
                    <a:pt x="7147" y="3055"/>
                  </a:lnTo>
                  <a:lnTo>
                    <a:pt x="7110" y="2962"/>
                  </a:lnTo>
                  <a:lnTo>
                    <a:pt x="7080" y="2891"/>
                  </a:lnTo>
                  <a:lnTo>
                    <a:pt x="7064" y="2849"/>
                  </a:lnTo>
                  <a:lnTo>
                    <a:pt x="7056" y="2833"/>
                  </a:lnTo>
                  <a:lnTo>
                    <a:pt x="7049" y="2821"/>
                  </a:lnTo>
                  <a:lnTo>
                    <a:pt x="7045" y="2817"/>
                  </a:lnTo>
                  <a:lnTo>
                    <a:pt x="7041" y="2814"/>
                  </a:lnTo>
                  <a:lnTo>
                    <a:pt x="7038" y="2813"/>
                  </a:lnTo>
                  <a:lnTo>
                    <a:pt x="7034" y="2812"/>
                  </a:lnTo>
                  <a:lnTo>
                    <a:pt x="7030" y="2813"/>
                  </a:lnTo>
                  <a:lnTo>
                    <a:pt x="7026" y="2815"/>
                  </a:lnTo>
                  <a:lnTo>
                    <a:pt x="7023" y="2818"/>
                  </a:lnTo>
                  <a:lnTo>
                    <a:pt x="7019" y="2823"/>
                  </a:lnTo>
                  <a:lnTo>
                    <a:pt x="7012" y="2837"/>
                  </a:lnTo>
                  <a:lnTo>
                    <a:pt x="7003" y="2858"/>
                  </a:lnTo>
                  <a:lnTo>
                    <a:pt x="6713" y="3583"/>
                  </a:lnTo>
                  <a:lnTo>
                    <a:pt x="6703" y="3604"/>
                  </a:lnTo>
                  <a:lnTo>
                    <a:pt x="6695" y="3622"/>
                  </a:lnTo>
                  <a:lnTo>
                    <a:pt x="6690" y="3631"/>
                  </a:lnTo>
                  <a:lnTo>
                    <a:pt x="6685" y="3639"/>
                  </a:lnTo>
                  <a:lnTo>
                    <a:pt x="6680" y="3646"/>
                  </a:lnTo>
                  <a:lnTo>
                    <a:pt x="6675" y="3654"/>
                  </a:lnTo>
                  <a:lnTo>
                    <a:pt x="6669" y="3660"/>
                  </a:lnTo>
                  <a:lnTo>
                    <a:pt x="6663" y="3666"/>
                  </a:lnTo>
                  <a:lnTo>
                    <a:pt x="6655" y="3671"/>
                  </a:lnTo>
                  <a:lnTo>
                    <a:pt x="6648" y="3676"/>
                  </a:lnTo>
                  <a:lnTo>
                    <a:pt x="6641" y="3679"/>
                  </a:lnTo>
                  <a:lnTo>
                    <a:pt x="6633" y="3682"/>
                  </a:lnTo>
                  <a:lnTo>
                    <a:pt x="6624" y="3685"/>
                  </a:lnTo>
                  <a:lnTo>
                    <a:pt x="6614" y="3686"/>
                  </a:lnTo>
                  <a:lnTo>
                    <a:pt x="6606" y="3687"/>
                  </a:lnTo>
                  <a:lnTo>
                    <a:pt x="6596" y="3688"/>
                  </a:lnTo>
                  <a:lnTo>
                    <a:pt x="6587" y="3688"/>
                  </a:lnTo>
                  <a:lnTo>
                    <a:pt x="6578" y="3689"/>
                  </a:lnTo>
                  <a:lnTo>
                    <a:pt x="6572" y="3689"/>
                  </a:lnTo>
                  <a:lnTo>
                    <a:pt x="6568" y="3691"/>
                  </a:lnTo>
                  <a:lnTo>
                    <a:pt x="6567" y="3692"/>
                  </a:lnTo>
                  <a:lnTo>
                    <a:pt x="6566" y="3693"/>
                  </a:lnTo>
                  <a:lnTo>
                    <a:pt x="6565" y="3695"/>
                  </a:lnTo>
                  <a:lnTo>
                    <a:pt x="6565" y="3698"/>
                  </a:lnTo>
                  <a:lnTo>
                    <a:pt x="6565" y="3702"/>
                  </a:lnTo>
                  <a:lnTo>
                    <a:pt x="6566" y="3704"/>
                  </a:lnTo>
                  <a:lnTo>
                    <a:pt x="6568" y="3706"/>
                  </a:lnTo>
                  <a:lnTo>
                    <a:pt x="6570" y="3708"/>
                  </a:lnTo>
                  <a:lnTo>
                    <a:pt x="6577" y="3710"/>
                  </a:lnTo>
                  <a:lnTo>
                    <a:pt x="6586" y="3710"/>
                  </a:lnTo>
                  <a:lnTo>
                    <a:pt x="6631" y="3710"/>
                  </a:lnTo>
                  <a:lnTo>
                    <a:pt x="6673" y="3708"/>
                  </a:lnTo>
                  <a:lnTo>
                    <a:pt x="6704" y="3707"/>
                  </a:lnTo>
                  <a:lnTo>
                    <a:pt x="6723" y="3707"/>
                  </a:lnTo>
                  <a:lnTo>
                    <a:pt x="6751" y="3707"/>
                  </a:lnTo>
                  <a:lnTo>
                    <a:pt x="6783" y="3708"/>
                  </a:lnTo>
                  <a:lnTo>
                    <a:pt x="6816" y="3710"/>
                  </a:lnTo>
                  <a:lnTo>
                    <a:pt x="6845" y="3710"/>
                  </a:lnTo>
                  <a:lnTo>
                    <a:pt x="6854" y="3710"/>
                  </a:lnTo>
                  <a:lnTo>
                    <a:pt x="6860" y="3708"/>
                  </a:lnTo>
                  <a:lnTo>
                    <a:pt x="6862" y="3706"/>
                  </a:lnTo>
                  <a:lnTo>
                    <a:pt x="6864" y="3704"/>
                  </a:lnTo>
                  <a:lnTo>
                    <a:pt x="6865" y="3702"/>
                  </a:lnTo>
                  <a:lnTo>
                    <a:pt x="6865" y="3698"/>
                  </a:lnTo>
                  <a:lnTo>
                    <a:pt x="6865" y="3695"/>
                  </a:lnTo>
                  <a:lnTo>
                    <a:pt x="6864" y="3693"/>
                  </a:lnTo>
                  <a:lnTo>
                    <a:pt x="6863" y="3692"/>
                  </a:lnTo>
                  <a:lnTo>
                    <a:pt x="6862" y="3691"/>
                  </a:lnTo>
                  <a:lnTo>
                    <a:pt x="6856" y="3689"/>
                  </a:lnTo>
                  <a:lnTo>
                    <a:pt x="6847" y="3689"/>
                  </a:lnTo>
                  <a:lnTo>
                    <a:pt x="6830" y="3689"/>
                  </a:lnTo>
                  <a:lnTo>
                    <a:pt x="6818" y="3688"/>
                  </a:lnTo>
                  <a:lnTo>
                    <a:pt x="6808" y="3686"/>
                  </a:lnTo>
                  <a:lnTo>
                    <a:pt x="6799" y="3683"/>
                  </a:lnTo>
                  <a:lnTo>
                    <a:pt x="6793" y="3679"/>
                  </a:lnTo>
                  <a:lnTo>
                    <a:pt x="6789" y="3674"/>
                  </a:lnTo>
                  <a:lnTo>
                    <a:pt x="6786" y="3668"/>
                  </a:lnTo>
                  <a:lnTo>
                    <a:pt x="6784" y="3661"/>
                  </a:lnTo>
                  <a:lnTo>
                    <a:pt x="6784" y="3654"/>
                  </a:lnTo>
                  <a:lnTo>
                    <a:pt x="6785" y="3640"/>
                  </a:lnTo>
                  <a:lnTo>
                    <a:pt x="6788" y="3624"/>
                  </a:lnTo>
                  <a:lnTo>
                    <a:pt x="6794" y="3604"/>
                  </a:lnTo>
                  <a:lnTo>
                    <a:pt x="6801" y="3583"/>
                  </a:lnTo>
                  <a:lnTo>
                    <a:pt x="6880" y="3378"/>
                  </a:lnTo>
                  <a:lnTo>
                    <a:pt x="6882" y="3374"/>
                  </a:lnTo>
                  <a:lnTo>
                    <a:pt x="6884" y="3371"/>
                  </a:lnTo>
                  <a:lnTo>
                    <a:pt x="6887" y="3370"/>
                  </a:lnTo>
                  <a:lnTo>
                    <a:pt x="6891" y="3369"/>
                  </a:lnTo>
                  <a:lnTo>
                    <a:pt x="7149" y="3369"/>
                  </a:lnTo>
                  <a:close/>
                  <a:moveTo>
                    <a:pt x="8447" y="3375"/>
                  </a:moveTo>
                  <a:lnTo>
                    <a:pt x="8447" y="3416"/>
                  </a:lnTo>
                  <a:lnTo>
                    <a:pt x="8447" y="3455"/>
                  </a:lnTo>
                  <a:lnTo>
                    <a:pt x="8446" y="3491"/>
                  </a:lnTo>
                  <a:lnTo>
                    <a:pt x="8446" y="3525"/>
                  </a:lnTo>
                  <a:lnTo>
                    <a:pt x="8445" y="3556"/>
                  </a:lnTo>
                  <a:lnTo>
                    <a:pt x="8445" y="3582"/>
                  </a:lnTo>
                  <a:lnTo>
                    <a:pt x="8443" y="3607"/>
                  </a:lnTo>
                  <a:lnTo>
                    <a:pt x="8441" y="3627"/>
                  </a:lnTo>
                  <a:lnTo>
                    <a:pt x="8440" y="3638"/>
                  </a:lnTo>
                  <a:lnTo>
                    <a:pt x="8438" y="3650"/>
                  </a:lnTo>
                  <a:lnTo>
                    <a:pt x="8436" y="3659"/>
                  </a:lnTo>
                  <a:lnTo>
                    <a:pt x="8433" y="3666"/>
                  </a:lnTo>
                  <a:lnTo>
                    <a:pt x="8429" y="3673"/>
                  </a:lnTo>
                  <a:lnTo>
                    <a:pt x="8424" y="3678"/>
                  </a:lnTo>
                  <a:lnTo>
                    <a:pt x="8418" y="3682"/>
                  </a:lnTo>
                  <a:lnTo>
                    <a:pt x="8410" y="3684"/>
                  </a:lnTo>
                  <a:lnTo>
                    <a:pt x="8402" y="3686"/>
                  </a:lnTo>
                  <a:lnTo>
                    <a:pt x="8393" y="3687"/>
                  </a:lnTo>
                  <a:lnTo>
                    <a:pt x="8383" y="3688"/>
                  </a:lnTo>
                  <a:lnTo>
                    <a:pt x="8372" y="3689"/>
                  </a:lnTo>
                  <a:lnTo>
                    <a:pt x="8364" y="3689"/>
                  </a:lnTo>
                  <a:lnTo>
                    <a:pt x="8357" y="3691"/>
                  </a:lnTo>
                  <a:lnTo>
                    <a:pt x="8356" y="3692"/>
                  </a:lnTo>
                  <a:lnTo>
                    <a:pt x="8355" y="3694"/>
                  </a:lnTo>
                  <a:lnTo>
                    <a:pt x="8354" y="3696"/>
                  </a:lnTo>
                  <a:lnTo>
                    <a:pt x="8354" y="3698"/>
                  </a:lnTo>
                  <a:lnTo>
                    <a:pt x="8354" y="3701"/>
                  </a:lnTo>
                  <a:lnTo>
                    <a:pt x="8355" y="3704"/>
                  </a:lnTo>
                  <a:lnTo>
                    <a:pt x="8357" y="3706"/>
                  </a:lnTo>
                  <a:lnTo>
                    <a:pt x="8359" y="3707"/>
                  </a:lnTo>
                  <a:lnTo>
                    <a:pt x="8367" y="3709"/>
                  </a:lnTo>
                  <a:lnTo>
                    <a:pt x="8376" y="3710"/>
                  </a:lnTo>
                  <a:lnTo>
                    <a:pt x="8412" y="3710"/>
                  </a:lnTo>
                  <a:lnTo>
                    <a:pt x="8450" y="3708"/>
                  </a:lnTo>
                  <a:lnTo>
                    <a:pt x="8486" y="3707"/>
                  </a:lnTo>
                  <a:lnTo>
                    <a:pt x="8512" y="3707"/>
                  </a:lnTo>
                  <a:lnTo>
                    <a:pt x="8525" y="3707"/>
                  </a:lnTo>
                  <a:lnTo>
                    <a:pt x="8540" y="3707"/>
                  </a:lnTo>
                  <a:lnTo>
                    <a:pt x="8560" y="3708"/>
                  </a:lnTo>
                  <a:lnTo>
                    <a:pt x="8580" y="3708"/>
                  </a:lnTo>
                  <a:lnTo>
                    <a:pt x="8603" y="3709"/>
                  </a:lnTo>
                  <a:lnTo>
                    <a:pt x="8628" y="3710"/>
                  </a:lnTo>
                  <a:lnTo>
                    <a:pt x="8654" y="3710"/>
                  </a:lnTo>
                  <a:lnTo>
                    <a:pt x="8681" y="3710"/>
                  </a:lnTo>
                  <a:lnTo>
                    <a:pt x="8689" y="3709"/>
                  </a:lnTo>
                  <a:lnTo>
                    <a:pt x="8695" y="3707"/>
                  </a:lnTo>
                  <a:lnTo>
                    <a:pt x="8697" y="3706"/>
                  </a:lnTo>
                  <a:lnTo>
                    <a:pt x="8699" y="3704"/>
                  </a:lnTo>
                  <a:lnTo>
                    <a:pt x="8700" y="3701"/>
                  </a:lnTo>
                  <a:lnTo>
                    <a:pt x="8701" y="3698"/>
                  </a:lnTo>
                  <a:lnTo>
                    <a:pt x="8700" y="3696"/>
                  </a:lnTo>
                  <a:lnTo>
                    <a:pt x="8700" y="3694"/>
                  </a:lnTo>
                  <a:lnTo>
                    <a:pt x="8698" y="3692"/>
                  </a:lnTo>
                  <a:lnTo>
                    <a:pt x="8697" y="3691"/>
                  </a:lnTo>
                  <a:lnTo>
                    <a:pt x="8691" y="3689"/>
                  </a:lnTo>
                  <a:lnTo>
                    <a:pt x="8684" y="3689"/>
                  </a:lnTo>
                  <a:lnTo>
                    <a:pt x="8671" y="3688"/>
                  </a:lnTo>
                  <a:lnTo>
                    <a:pt x="8656" y="3687"/>
                  </a:lnTo>
                  <a:lnTo>
                    <a:pt x="8641" y="3686"/>
                  </a:lnTo>
                  <a:lnTo>
                    <a:pt x="8629" y="3684"/>
                  </a:lnTo>
                  <a:lnTo>
                    <a:pt x="8623" y="3683"/>
                  </a:lnTo>
                  <a:lnTo>
                    <a:pt x="8618" y="3682"/>
                  </a:lnTo>
                  <a:lnTo>
                    <a:pt x="8613" y="3680"/>
                  </a:lnTo>
                  <a:lnTo>
                    <a:pt x="8609" y="3678"/>
                  </a:lnTo>
                  <a:lnTo>
                    <a:pt x="8604" y="3675"/>
                  </a:lnTo>
                  <a:lnTo>
                    <a:pt x="8601" y="3673"/>
                  </a:lnTo>
                  <a:lnTo>
                    <a:pt x="8598" y="3670"/>
                  </a:lnTo>
                  <a:lnTo>
                    <a:pt x="8596" y="3666"/>
                  </a:lnTo>
                  <a:lnTo>
                    <a:pt x="8592" y="3658"/>
                  </a:lnTo>
                  <a:lnTo>
                    <a:pt x="8589" y="3650"/>
                  </a:lnTo>
                  <a:lnTo>
                    <a:pt x="8587" y="3639"/>
                  </a:lnTo>
                  <a:lnTo>
                    <a:pt x="8585" y="3628"/>
                  </a:lnTo>
                  <a:lnTo>
                    <a:pt x="8584" y="3608"/>
                  </a:lnTo>
                  <a:lnTo>
                    <a:pt x="8583" y="3583"/>
                  </a:lnTo>
                  <a:lnTo>
                    <a:pt x="8582" y="3556"/>
                  </a:lnTo>
                  <a:lnTo>
                    <a:pt x="8582" y="3525"/>
                  </a:lnTo>
                  <a:lnTo>
                    <a:pt x="8581" y="3491"/>
                  </a:lnTo>
                  <a:lnTo>
                    <a:pt x="8581" y="3455"/>
                  </a:lnTo>
                  <a:lnTo>
                    <a:pt x="8581" y="3416"/>
                  </a:lnTo>
                  <a:lnTo>
                    <a:pt x="8581" y="3375"/>
                  </a:lnTo>
                  <a:lnTo>
                    <a:pt x="8581" y="3172"/>
                  </a:lnTo>
                  <a:lnTo>
                    <a:pt x="8581" y="3113"/>
                  </a:lnTo>
                  <a:lnTo>
                    <a:pt x="8581" y="3065"/>
                  </a:lnTo>
                  <a:lnTo>
                    <a:pt x="8581" y="3028"/>
                  </a:lnTo>
                  <a:lnTo>
                    <a:pt x="8581" y="2998"/>
                  </a:lnTo>
                  <a:lnTo>
                    <a:pt x="8582" y="2975"/>
                  </a:lnTo>
                  <a:lnTo>
                    <a:pt x="8582" y="2957"/>
                  </a:lnTo>
                  <a:lnTo>
                    <a:pt x="8582" y="2942"/>
                  </a:lnTo>
                  <a:lnTo>
                    <a:pt x="8583" y="2928"/>
                  </a:lnTo>
                  <a:lnTo>
                    <a:pt x="8584" y="2913"/>
                  </a:lnTo>
                  <a:lnTo>
                    <a:pt x="8586" y="2901"/>
                  </a:lnTo>
                  <a:lnTo>
                    <a:pt x="8589" y="2891"/>
                  </a:lnTo>
                  <a:lnTo>
                    <a:pt x="8593" y="2882"/>
                  </a:lnTo>
                  <a:lnTo>
                    <a:pt x="8595" y="2879"/>
                  </a:lnTo>
                  <a:lnTo>
                    <a:pt x="8598" y="2875"/>
                  </a:lnTo>
                  <a:lnTo>
                    <a:pt x="8601" y="2871"/>
                  </a:lnTo>
                  <a:lnTo>
                    <a:pt x="8604" y="2869"/>
                  </a:lnTo>
                  <a:lnTo>
                    <a:pt x="8614" y="2865"/>
                  </a:lnTo>
                  <a:lnTo>
                    <a:pt x="8623" y="2862"/>
                  </a:lnTo>
                  <a:lnTo>
                    <a:pt x="8632" y="2860"/>
                  </a:lnTo>
                  <a:lnTo>
                    <a:pt x="8640" y="2859"/>
                  </a:lnTo>
                  <a:lnTo>
                    <a:pt x="8648" y="2859"/>
                  </a:lnTo>
                  <a:lnTo>
                    <a:pt x="8656" y="2858"/>
                  </a:lnTo>
                  <a:lnTo>
                    <a:pt x="8663" y="2858"/>
                  </a:lnTo>
                  <a:lnTo>
                    <a:pt x="8669" y="2856"/>
                  </a:lnTo>
                  <a:lnTo>
                    <a:pt x="8671" y="2855"/>
                  </a:lnTo>
                  <a:lnTo>
                    <a:pt x="8672" y="2853"/>
                  </a:lnTo>
                  <a:lnTo>
                    <a:pt x="8673" y="2850"/>
                  </a:lnTo>
                  <a:lnTo>
                    <a:pt x="8673" y="2847"/>
                  </a:lnTo>
                  <a:lnTo>
                    <a:pt x="8673" y="2845"/>
                  </a:lnTo>
                  <a:lnTo>
                    <a:pt x="8672" y="2843"/>
                  </a:lnTo>
                  <a:lnTo>
                    <a:pt x="8670" y="2841"/>
                  </a:lnTo>
                  <a:lnTo>
                    <a:pt x="8667" y="2840"/>
                  </a:lnTo>
                  <a:lnTo>
                    <a:pt x="8660" y="2838"/>
                  </a:lnTo>
                  <a:lnTo>
                    <a:pt x="8650" y="2838"/>
                  </a:lnTo>
                  <a:lnTo>
                    <a:pt x="8616" y="2839"/>
                  </a:lnTo>
                  <a:lnTo>
                    <a:pt x="8579" y="2840"/>
                  </a:lnTo>
                  <a:lnTo>
                    <a:pt x="8544" y="2841"/>
                  </a:lnTo>
                  <a:lnTo>
                    <a:pt x="8519" y="2841"/>
                  </a:lnTo>
                  <a:lnTo>
                    <a:pt x="8489" y="2841"/>
                  </a:lnTo>
                  <a:lnTo>
                    <a:pt x="8451" y="2840"/>
                  </a:lnTo>
                  <a:lnTo>
                    <a:pt x="8413" y="2839"/>
                  </a:lnTo>
                  <a:lnTo>
                    <a:pt x="8378" y="2838"/>
                  </a:lnTo>
                  <a:lnTo>
                    <a:pt x="8367" y="2838"/>
                  </a:lnTo>
                  <a:lnTo>
                    <a:pt x="8358" y="2840"/>
                  </a:lnTo>
                  <a:lnTo>
                    <a:pt x="8355" y="2841"/>
                  </a:lnTo>
                  <a:lnTo>
                    <a:pt x="8353" y="2843"/>
                  </a:lnTo>
                  <a:lnTo>
                    <a:pt x="8352" y="2845"/>
                  </a:lnTo>
                  <a:lnTo>
                    <a:pt x="8352" y="2847"/>
                  </a:lnTo>
                  <a:lnTo>
                    <a:pt x="8352" y="2850"/>
                  </a:lnTo>
                  <a:lnTo>
                    <a:pt x="8353" y="2853"/>
                  </a:lnTo>
                  <a:lnTo>
                    <a:pt x="8354" y="2855"/>
                  </a:lnTo>
                  <a:lnTo>
                    <a:pt x="8356" y="2856"/>
                  </a:lnTo>
                  <a:lnTo>
                    <a:pt x="8361" y="2858"/>
                  </a:lnTo>
                  <a:lnTo>
                    <a:pt x="8370" y="2858"/>
                  </a:lnTo>
                  <a:lnTo>
                    <a:pt x="8379" y="2859"/>
                  </a:lnTo>
                  <a:lnTo>
                    <a:pt x="8389" y="2859"/>
                  </a:lnTo>
                  <a:lnTo>
                    <a:pt x="8399" y="2861"/>
                  </a:lnTo>
                  <a:lnTo>
                    <a:pt x="8408" y="2863"/>
                  </a:lnTo>
                  <a:lnTo>
                    <a:pt x="8417" y="2866"/>
                  </a:lnTo>
                  <a:lnTo>
                    <a:pt x="8424" y="2870"/>
                  </a:lnTo>
                  <a:lnTo>
                    <a:pt x="8430" y="2876"/>
                  </a:lnTo>
                  <a:lnTo>
                    <a:pt x="8435" y="2883"/>
                  </a:lnTo>
                  <a:lnTo>
                    <a:pt x="8438" y="2892"/>
                  </a:lnTo>
                  <a:lnTo>
                    <a:pt x="8441" y="2902"/>
                  </a:lnTo>
                  <a:lnTo>
                    <a:pt x="8443" y="2914"/>
                  </a:lnTo>
                  <a:lnTo>
                    <a:pt x="8445" y="2928"/>
                  </a:lnTo>
                  <a:lnTo>
                    <a:pt x="8445" y="2942"/>
                  </a:lnTo>
                  <a:lnTo>
                    <a:pt x="8446" y="2957"/>
                  </a:lnTo>
                  <a:lnTo>
                    <a:pt x="8446" y="2975"/>
                  </a:lnTo>
                  <a:lnTo>
                    <a:pt x="8447" y="2998"/>
                  </a:lnTo>
                  <a:lnTo>
                    <a:pt x="8447" y="3028"/>
                  </a:lnTo>
                  <a:lnTo>
                    <a:pt x="8447" y="3065"/>
                  </a:lnTo>
                  <a:lnTo>
                    <a:pt x="8447" y="3113"/>
                  </a:lnTo>
                  <a:lnTo>
                    <a:pt x="8447" y="3172"/>
                  </a:lnTo>
                  <a:lnTo>
                    <a:pt x="8447" y="3375"/>
                  </a:lnTo>
                  <a:close/>
                  <a:moveTo>
                    <a:pt x="9221" y="3726"/>
                  </a:moveTo>
                  <a:lnTo>
                    <a:pt x="9252" y="3725"/>
                  </a:lnTo>
                  <a:lnTo>
                    <a:pt x="9280" y="3724"/>
                  </a:lnTo>
                  <a:lnTo>
                    <a:pt x="9310" y="3721"/>
                  </a:lnTo>
                  <a:lnTo>
                    <a:pt x="9337" y="3717"/>
                  </a:lnTo>
                  <a:lnTo>
                    <a:pt x="9365" y="3712"/>
                  </a:lnTo>
                  <a:lnTo>
                    <a:pt x="9391" y="3705"/>
                  </a:lnTo>
                  <a:lnTo>
                    <a:pt x="9416" y="3697"/>
                  </a:lnTo>
                  <a:lnTo>
                    <a:pt x="9442" y="3689"/>
                  </a:lnTo>
                  <a:lnTo>
                    <a:pt x="9465" y="3680"/>
                  </a:lnTo>
                  <a:lnTo>
                    <a:pt x="9489" y="3670"/>
                  </a:lnTo>
                  <a:lnTo>
                    <a:pt x="9511" y="3659"/>
                  </a:lnTo>
                  <a:lnTo>
                    <a:pt x="9532" y="3646"/>
                  </a:lnTo>
                  <a:lnTo>
                    <a:pt x="9553" y="3633"/>
                  </a:lnTo>
                  <a:lnTo>
                    <a:pt x="9572" y="3619"/>
                  </a:lnTo>
                  <a:lnTo>
                    <a:pt x="9591" y="3605"/>
                  </a:lnTo>
                  <a:lnTo>
                    <a:pt x="9608" y="3588"/>
                  </a:lnTo>
                  <a:lnTo>
                    <a:pt x="9625" y="3572"/>
                  </a:lnTo>
                  <a:lnTo>
                    <a:pt x="9641" y="3555"/>
                  </a:lnTo>
                  <a:lnTo>
                    <a:pt x="9656" y="3537"/>
                  </a:lnTo>
                  <a:lnTo>
                    <a:pt x="9669" y="3519"/>
                  </a:lnTo>
                  <a:lnTo>
                    <a:pt x="9683" y="3500"/>
                  </a:lnTo>
                  <a:lnTo>
                    <a:pt x="9694" y="3480"/>
                  </a:lnTo>
                  <a:lnTo>
                    <a:pt x="9705" y="3459"/>
                  </a:lnTo>
                  <a:lnTo>
                    <a:pt x="9714" y="3438"/>
                  </a:lnTo>
                  <a:lnTo>
                    <a:pt x="9723" y="3417"/>
                  </a:lnTo>
                  <a:lnTo>
                    <a:pt x="9731" y="3395"/>
                  </a:lnTo>
                  <a:lnTo>
                    <a:pt x="9737" y="3372"/>
                  </a:lnTo>
                  <a:lnTo>
                    <a:pt x="9742" y="3349"/>
                  </a:lnTo>
                  <a:lnTo>
                    <a:pt x="9746" y="3325"/>
                  </a:lnTo>
                  <a:lnTo>
                    <a:pt x="9749" y="3302"/>
                  </a:lnTo>
                  <a:lnTo>
                    <a:pt x="9751" y="3277"/>
                  </a:lnTo>
                  <a:lnTo>
                    <a:pt x="9752" y="3253"/>
                  </a:lnTo>
                  <a:lnTo>
                    <a:pt x="9751" y="3228"/>
                  </a:lnTo>
                  <a:lnTo>
                    <a:pt x="9749" y="3205"/>
                  </a:lnTo>
                  <a:lnTo>
                    <a:pt x="9747" y="3181"/>
                  </a:lnTo>
                  <a:lnTo>
                    <a:pt x="9743" y="3159"/>
                  </a:lnTo>
                  <a:lnTo>
                    <a:pt x="9738" y="3137"/>
                  </a:lnTo>
                  <a:lnTo>
                    <a:pt x="9732" y="3115"/>
                  </a:lnTo>
                  <a:lnTo>
                    <a:pt x="9724" y="3095"/>
                  </a:lnTo>
                  <a:lnTo>
                    <a:pt x="9715" y="3074"/>
                  </a:lnTo>
                  <a:lnTo>
                    <a:pt x="9706" y="3055"/>
                  </a:lnTo>
                  <a:lnTo>
                    <a:pt x="9696" y="3036"/>
                  </a:lnTo>
                  <a:lnTo>
                    <a:pt x="9685" y="3018"/>
                  </a:lnTo>
                  <a:lnTo>
                    <a:pt x="9672" y="3001"/>
                  </a:lnTo>
                  <a:lnTo>
                    <a:pt x="9658" y="2984"/>
                  </a:lnTo>
                  <a:lnTo>
                    <a:pt x="9644" y="2968"/>
                  </a:lnTo>
                  <a:lnTo>
                    <a:pt x="9628" y="2953"/>
                  </a:lnTo>
                  <a:lnTo>
                    <a:pt x="9612" y="2939"/>
                  </a:lnTo>
                  <a:lnTo>
                    <a:pt x="9595" y="2925"/>
                  </a:lnTo>
                  <a:lnTo>
                    <a:pt x="9577" y="2912"/>
                  </a:lnTo>
                  <a:lnTo>
                    <a:pt x="9558" y="2900"/>
                  </a:lnTo>
                  <a:lnTo>
                    <a:pt x="9538" y="2889"/>
                  </a:lnTo>
                  <a:lnTo>
                    <a:pt x="9517" y="2879"/>
                  </a:lnTo>
                  <a:lnTo>
                    <a:pt x="9496" y="2868"/>
                  </a:lnTo>
                  <a:lnTo>
                    <a:pt x="9473" y="2860"/>
                  </a:lnTo>
                  <a:lnTo>
                    <a:pt x="9450" y="2852"/>
                  </a:lnTo>
                  <a:lnTo>
                    <a:pt x="9425" y="2845"/>
                  </a:lnTo>
                  <a:lnTo>
                    <a:pt x="9400" y="2839"/>
                  </a:lnTo>
                  <a:lnTo>
                    <a:pt x="9374" y="2834"/>
                  </a:lnTo>
                  <a:lnTo>
                    <a:pt x="9348" y="2830"/>
                  </a:lnTo>
                  <a:lnTo>
                    <a:pt x="9320" y="2826"/>
                  </a:lnTo>
                  <a:lnTo>
                    <a:pt x="9293" y="2824"/>
                  </a:lnTo>
                  <a:lnTo>
                    <a:pt x="9264" y="2823"/>
                  </a:lnTo>
                  <a:lnTo>
                    <a:pt x="9234" y="2822"/>
                  </a:lnTo>
                  <a:lnTo>
                    <a:pt x="9199" y="2823"/>
                  </a:lnTo>
                  <a:lnTo>
                    <a:pt x="9165" y="2825"/>
                  </a:lnTo>
                  <a:lnTo>
                    <a:pt x="9132" y="2829"/>
                  </a:lnTo>
                  <a:lnTo>
                    <a:pt x="9101" y="2833"/>
                  </a:lnTo>
                  <a:lnTo>
                    <a:pt x="9071" y="2839"/>
                  </a:lnTo>
                  <a:lnTo>
                    <a:pt x="9042" y="2847"/>
                  </a:lnTo>
                  <a:lnTo>
                    <a:pt x="9015" y="2855"/>
                  </a:lnTo>
                  <a:lnTo>
                    <a:pt x="8989" y="2864"/>
                  </a:lnTo>
                  <a:lnTo>
                    <a:pt x="8965" y="2876"/>
                  </a:lnTo>
                  <a:lnTo>
                    <a:pt x="8941" y="2887"/>
                  </a:lnTo>
                  <a:lnTo>
                    <a:pt x="8919" y="2899"/>
                  </a:lnTo>
                  <a:lnTo>
                    <a:pt x="8897" y="2912"/>
                  </a:lnTo>
                  <a:lnTo>
                    <a:pt x="8878" y="2927"/>
                  </a:lnTo>
                  <a:lnTo>
                    <a:pt x="8859" y="2942"/>
                  </a:lnTo>
                  <a:lnTo>
                    <a:pt x="8841" y="2957"/>
                  </a:lnTo>
                  <a:lnTo>
                    <a:pt x="8825" y="2973"/>
                  </a:lnTo>
                  <a:lnTo>
                    <a:pt x="8810" y="2991"/>
                  </a:lnTo>
                  <a:lnTo>
                    <a:pt x="8796" y="3008"/>
                  </a:lnTo>
                  <a:lnTo>
                    <a:pt x="8783" y="3025"/>
                  </a:lnTo>
                  <a:lnTo>
                    <a:pt x="8771" y="3044"/>
                  </a:lnTo>
                  <a:lnTo>
                    <a:pt x="8760" y="3063"/>
                  </a:lnTo>
                  <a:lnTo>
                    <a:pt x="8750" y="3082"/>
                  </a:lnTo>
                  <a:lnTo>
                    <a:pt x="8741" y="3101"/>
                  </a:lnTo>
                  <a:lnTo>
                    <a:pt x="8733" y="3120"/>
                  </a:lnTo>
                  <a:lnTo>
                    <a:pt x="8727" y="3140"/>
                  </a:lnTo>
                  <a:lnTo>
                    <a:pt x="8721" y="3159"/>
                  </a:lnTo>
                  <a:lnTo>
                    <a:pt x="8716" y="3178"/>
                  </a:lnTo>
                  <a:lnTo>
                    <a:pt x="8712" y="3198"/>
                  </a:lnTo>
                  <a:lnTo>
                    <a:pt x="8709" y="3217"/>
                  </a:lnTo>
                  <a:lnTo>
                    <a:pt x="8707" y="3237"/>
                  </a:lnTo>
                  <a:lnTo>
                    <a:pt x="8706" y="3255"/>
                  </a:lnTo>
                  <a:lnTo>
                    <a:pt x="8705" y="3273"/>
                  </a:lnTo>
                  <a:lnTo>
                    <a:pt x="8706" y="3293"/>
                  </a:lnTo>
                  <a:lnTo>
                    <a:pt x="8707" y="3312"/>
                  </a:lnTo>
                  <a:lnTo>
                    <a:pt x="8709" y="3332"/>
                  </a:lnTo>
                  <a:lnTo>
                    <a:pt x="8712" y="3352"/>
                  </a:lnTo>
                  <a:lnTo>
                    <a:pt x="8716" y="3371"/>
                  </a:lnTo>
                  <a:lnTo>
                    <a:pt x="8721" y="3392"/>
                  </a:lnTo>
                  <a:lnTo>
                    <a:pt x="8727" y="3411"/>
                  </a:lnTo>
                  <a:lnTo>
                    <a:pt x="8734" y="3430"/>
                  </a:lnTo>
                  <a:lnTo>
                    <a:pt x="8741" y="3450"/>
                  </a:lnTo>
                  <a:lnTo>
                    <a:pt x="8750" y="3469"/>
                  </a:lnTo>
                  <a:lnTo>
                    <a:pt x="8761" y="3488"/>
                  </a:lnTo>
                  <a:lnTo>
                    <a:pt x="8771" y="3507"/>
                  </a:lnTo>
                  <a:lnTo>
                    <a:pt x="8783" y="3525"/>
                  </a:lnTo>
                  <a:lnTo>
                    <a:pt x="8796" y="3542"/>
                  </a:lnTo>
                  <a:lnTo>
                    <a:pt x="8810" y="3560"/>
                  </a:lnTo>
                  <a:lnTo>
                    <a:pt x="8825" y="3576"/>
                  </a:lnTo>
                  <a:lnTo>
                    <a:pt x="8841" y="3592"/>
                  </a:lnTo>
                  <a:lnTo>
                    <a:pt x="8859" y="3608"/>
                  </a:lnTo>
                  <a:lnTo>
                    <a:pt x="8877" y="3623"/>
                  </a:lnTo>
                  <a:lnTo>
                    <a:pt x="8896" y="3636"/>
                  </a:lnTo>
                  <a:lnTo>
                    <a:pt x="8917" y="3650"/>
                  </a:lnTo>
                  <a:lnTo>
                    <a:pt x="8938" y="3662"/>
                  </a:lnTo>
                  <a:lnTo>
                    <a:pt x="8962" y="3674"/>
                  </a:lnTo>
                  <a:lnTo>
                    <a:pt x="8985" y="3684"/>
                  </a:lnTo>
                  <a:lnTo>
                    <a:pt x="9011" y="3693"/>
                  </a:lnTo>
                  <a:lnTo>
                    <a:pt x="9037" y="3702"/>
                  </a:lnTo>
                  <a:lnTo>
                    <a:pt x="9065" y="3709"/>
                  </a:lnTo>
                  <a:lnTo>
                    <a:pt x="9093" y="3715"/>
                  </a:lnTo>
                  <a:lnTo>
                    <a:pt x="9123" y="3720"/>
                  </a:lnTo>
                  <a:lnTo>
                    <a:pt x="9155" y="3723"/>
                  </a:lnTo>
                  <a:lnTo>
                    <a:pt x="9187" y="3725"/>
                  </a:lnTo>
                  <a:lnTo>
                    <a:pt x="9221" y="3726"/>
                  </a:lnTo>
                  <a:close/>
                  <a:moveTo>
                    <a:pt x="9279" y="3659"/>
                  </a:moveTo>
                  <a:lnTo>
                    <a:pt x="9255" y="3659"/>
                  </a:lnTo>
                  <a:lnTo>
                    <a:pt x="9230" y="3657"/>
                  </a:lnTo>
                  <a:lnTo>
                    <a:pt x="9207" y="3654"/>
                  </a:lnTo>
                  <a:lnTo>
                    <a:pt x="9184" y="3651"/>
                  </a:lnTo>
                  <a:lnTo>
                    <a:pt x="9162" y="3645"/>
                  </a:lnTo>
                  <a:lnTo>
                    <a:pt x="9140" y="3640"/>
                  </a:lnTo>
                  <a:lnTo>
                    <a:pt x="9119" y="3633"/>
                  </a:lnTo>
                  <a:lnTo>
                    <a:pt x="9100" y="3626"/>
                  </a:lnTo>
                  <a:lnTo>
                    <a:pt x="9080" y="3618"/>
                  </a:lnTo>
                  <a:lnTo>
                    <a:pt x="9061" y="3609"/>
                  </a:lnTo>
                  <a:lnTo>
                    <a:pt x="9043" y="3599"/>
                  </a:lnTo>
                  <a:lnTo>
                    <a:pt x="9026" y="3587"/>
                  </a:lnTo>
                  <a:lnTo>
                    <a:pt x="9009" y="3576"/>
                  </a:lnTo>
                  <a:lnTo>
                    <a:pt x="8993" y="3564"/>
                  </a:lnTo>
                  <a:lnTo>
                    <a:pt x="8978" y="3551"/>
                  </a:lnTo>
                  <a:lnTo>
                    <a:pt x="8964" y="3536"/>
                  </a:lnTo>
                  <a:lnTo>
                    <a:pt x="8951" y="3522"/>
                  </a:lnTo>
                  <a:lnTo>
                    <a:pt x="8938" y="3507"/>
                  </a:lnTo>
                  <a:lnTo>
                    <a:pt x="8926" y="3491"/>
                  </a:lnTo>
                  <a:lnTo>
                    <a:pt x="8916" y="3474"/>
                  </a:lnTo>
                  <a:lnTo>
                    <a:pt x="8906" y="3458"/>
                  </a:lnTo>
                  <a:lnTo>
                    <a:pt x="8895" y="3440"/>
                  </a:lnTo>
                  <a:lnTo>
                    <a:pt x="8887" y="3422"/>
                  </a:lnTo>
                  <a:lnTo>
                    <a:pt x="8880" y="3403"/>
                  </a:lnTo>
                  <a:lnTo>
                    <a:pt x="8873" y="3384"/>
                  </a:lnTo>
                  <a:lnTo>
                    <a:pt x="8867" y="3365"/>
                  </a:lnTo>
                  <a:lnTo>
                    <a:pt x="8862" y="3345"/>
                  </a:lnTo>
                  <a:lnTo>
                    <a:pt x="8858" y="3324"/>
                  </a:lnTo>
                  <a:lnTo>
                    <a:pt x="8855" y="3304"/>
                  </a:lnTo>
                  <a:lnTo>
                    <a:pt x="8853" y="3282"/>
                  </a:lnTo>
                  <a:lnTo>
                    <a:pt x="8851" y="3261"/>
                  </a:lnTo>
                  <a:lnTo>
                    <a:pt x="8851" y="3239"/>
                  </a:lnTo>
                  <a:lnTo>
                    <a:pt x="8851" y="3213"/>
                  </a:lnTo>
                  <a:lnTo>
                    <a:pt x="8853" y="3189"/>
                  </a:lnTo>
                  <a:lnTo>
                    <a:pt x="8856" y="3165"/>
                  </a:lnTo>
                  <a:lnTo>
                    <a:pt x="8859" y="3144"/>
                  </a:lnTo>
                  <a:lnTo>
                    <a:pt x="8863" y="3122"/>
                  </a:lnTo>
                  <a:lnTo>
                    <a:pt x="8869" y="3102"/>
                  </a:lnTo>
                  <a:lnTo>
                    <a:pt x="8875" y="3084"/>
                  </a:lnTo>
                  <a:lnTo>
                    <a:pt x="8881" y="3065"/>
                  </a:lnTo>
                  <a:lnTo>
                    <a:pt x="8889" y="3049"/>
                  </a:lnTo>
                  <a:lnTo>
                    <a:pt x="8897" y="3033"/>
                  </a:lnTo>
                  <a:lnTo>
                    <a:pt x="8907" y="3018"/>
                  </a:lnTo>
                  <a:lnTo>
                    <a:pt x="8917" y="3004"/>
                  </a:lnTo>
                  <a:lnTo>
                    <a:pt x="8927" y="2991"/>
                  </a:lnTo>
                  <a:lnTo>
                    <a:pt x="8938" y="2980"/>
                  </a:lnTo>
                  <a:lnTo>
                    <a:pt x="8950" y="2968"/>
                  </a:lnTo>
                  <a:lnTo>
                    <a:pt x="8962" y="2957"/>
                  </a:lnTo>
                  <a:lnTo>
                    <a:pt x="8975" y="2948"/>
                  </a:lnTo>
                  <a:lnTo>
                    <a:pt x="8987" y="2940"/>
                  </a:lnTo>
                  <a:lnTo>
                    <a:pt x="9001" y="2932"/>
                  </a:lnTo>
                  <a:lnTo>
                    <a:pt x="9015" y="2925"/>
                  </a:lnTo>
                  <a:lnTo>
                    <a:pt x="9029" y="2917"/>
                  </a:lnTo>
                  <a:lnTo>
                    <a:pt x="9043" y="2912"/>
                  </a:lnTo>
                  <a:lnTo>
                    <a:pt x="9058" y="2906"/>
                  </a:lnTo>
                  <a:lnTo>
                    <a:pt x="9073" y="2902"/>
                  </a:lnTo>
                  <a:lnTo>
                    <a:pt x="9087" y="2898"/>
                  </a:lnTo>
                  <a:lnTo>
                    <a:pt x="9103" y="2895"/>
                  </a:lnTo>
                  <a:lnTo>
                    <a:pt x="9118" y="2892"/>
                  </a:lnTo>
                  <a:lnTo>
                    <a:pt x="9133" y="2890"/>
                  </a:lnTo>
                  <a:lnTo>
                    <a:pt x="9164" y="2888"/>
                  </a:lnTo>
                  <a:lnTo>
                    <a:pt x="9195" y="2887"/>
                  </a:lnTo>
                  <a:lnTo>
                    <a:pt x="9215" y="2887"/>
                  </a:lnTo>
                  <a:lnTo>
                    <a:pt x="9236" y="2889"/>
                  </a:lnTo>
                  <a:lnTo>
                    <a:pt x="9257" y="2891"/>
                  </a:lnTo>
                  <a:lnTo>
                    <a:pt x="9277" y="2894"/>
                  </a:lnTo>
                  <a:lnTo>
                    <a:pt x="9298" y="2898"/>
                  </a:lnTo>
                  <a:lnTo>
                    <a:pt x="9317" y="2903"/>
                  </a:lnTo>
                  <a:lnTo>
                    <a:pt x="9336" y="2908"/>
                  </a:lnTo>
                  <a:lnTo>
                    <a:pt x="9355" y="2915"/>
                  </a:lnTo>
                  <a:lnTo>
                    <a:pt x="9373" y="2922"/>
                  </a:lnTo>
                  <a:lnTo>
                    <a:pt x="9391" y="2931"/>
                  </a:lnTo>
                  <a:lnTo>
                    <a:pt x="9408" y="2940"/>
                  </a:lnTo>
                  <a:lnTo>
                    <a:pt x="9424" y="2949"/>
                  </a:lnTo>
                  <a:lnTo>
                    <a:pt x="9441" y="2960"/>
                  </a:lnTo>
                  <a:lnTo>
                    <a:pt x="9456" y="2971"/>
                  </a:lnTo>
                  <a:lnTo>
                    <a:pt x="9470" y="2984"/>
                  </a:lnTo>
                  <a:lnTo>
                    <a:pt x="9485" y="2996"/>
                  </a:lnTo>
                  <a:lnTo>
                    <a:pt x="9498" y="3010"/>
                  </a:lnTo>
                  <a:lnTo>
                    <a:pt x="9511" y="3024"/>
                  </a:lnTo>
                  <a:lnTo>
                    <a:pt x="9523" y="3040"/>
                  </a:lnTo>
                  <a:lnTo>
                    <a:pt x="9535" y="3055"/>
                  </a:lnTo>
                  <a:lnTo>
                    <a:pt x="9545" y="3071"/>
                  </a:lnTo>
                  <a:lnTo>
                    <a:pt x="9555" y="3089"/>
                  </a:lnTo>
                  <a:lnTo>
                    <a:pt x="9563" y="3106"/>
                  </a:lnTo>
                  <a:lnTo>
                    <a:pt x="9571" y="3125"/>
                  </a:lnTo>
                  <a:lnTo>
                    <a:pt x="9579" y="3144"/>
                  </a:lnTo>
                  <a:lnTo>
                    <a:pt x="9586" y="3164"/>
                  </a:lnTo>
                  <a:lnTo>
                    <a:pt x="9591" y="3185"/>
                  </a:lnTo>
                  <a:lnTo>
                    <a:pt x="9596" y="3205"/>
                  </a:lnTo>
                  <a:lnTo>
                    <a:pt x="9599" y="3226"/>
                  </a:lnTo>
                  <a:lnTo>
                    <a:pt x="9601" y="3249"/>
                  </a:lnTo>
                  <a:lnTo>
                    <a:pt x="9603" y="3272"/>
                  </a:lnTo>
                  <a:lnTo>
                    <a:pt x="9604" y="3295"/>
                  </a:lnTo>
                  <a:lnTo>
                    <a:pt x="9603" y="3325"/>
                  </a:lnTo>
                  <a:lnTo>
                    <a:pt x="9601" y="3353"/>
                  </a:lnTo>
                  <a:lnTo>
                    <a:pt x="9598" y="3379"/>
                  </a:lnTo>
                  <a:lnTo>
                    <a:pt x="9594" y="3404"/>
                  </a:lnTo>
                  <a:lnTo>
                    <a:pt x="9589" y="3427"/>
                  </a:lnTo>
                  <a:lnTo>
                    <a:pt x="9581" y="3450"/>
                  </a:lnTo>
                  <a:lnTo>
                    <a:pt x="9574" y="3470"/>
                  </a:lnTo>
                  <a:lnTo>
                    <a:pt x="9566" y="3489"/>
                  </a:lnTo>
                  <a:lnTo>
                    <a:pt x="9558" y="3507"/>
                  </a:lnTo>
                  <a:lnTo>
                    <a:pt x="9548" y="3524"/>
                  </a:lnTo>
                  <a:lnTo>
                    <a:pt x="9538" y="3539"/>
                  </a:lnTo>
                  <a:lnTo>
                    <a:pt x="9526" y="3554"/>
                  </a:lnTo>
                  <a:lnTo>
                    <a:pt x="9515" y="3566"/>
                  </a:lnTo>
                  <a:lnTo>
                    <a:pt x="9503" y="3578"/>
                  </a:lnTo>
                  <a:lnTo>
                    <a:pt x="9491" y="3589"/>
                  </a:lnTo>
                  <a:lnTo>
                    <a:pt x="9478" y="3599"/>
                  </a:lnTo>
                  <a:lnTo>
                    <a:pt x="9465" y="3608"/>
                  </a:lnTo>
                  <a:lnTo>
                    <a:pt x="9452" y="3616"/>
                  </a:lnTo>
                  <a:lnTo>
                    <a:pt x="9439" y="3623"/>
                  </a:lnTo>
                  <a:lnTo>
                    <a:pt x="9425" y="3629"/>
                  </a:lnTo>
                  <a:lnTo>
                    <a:pt x="9411" y="3635"/>
                  </a:lnTo>
                  <a:lnTo>
                    <a:pt x="9398" y="3640"/>
                  </a:lnTo>
                  <a:lnTo>
                    <a:pt x="9384" y="3644"/>
                  </a:lnTo>
                  <a:lnTo>
                    <a:pt x="9371" y="3647"/>
                  </a:lnTo>
                  <a:lnTo>
                    <a:pt x="9346" y="3653"/>
                  </a:lnTo>
                  <a:lnTo>
                    <a:pt x="9321" y="3657"/>
                  </a:lnTo>
                  <a:lnTo>
                    <a:pt x="9299" y="3659"/>
                  </a:lnTo>
                  <a:lnTo>
                    <a:pt x="9279" y="3659"/>
                  </a:lnTo>
                  <a:close/>
                  <a:moveTo>
                    <a:pt x="12029" y="3172"/>
                  </a:moveTo>
                  <a:lnTo>
                    <a:pt x="12029" y="3113"/>
                  </a:lnTo>
                  <a:lnTo>
                    <a:pt x="12029" y="3065"/>
                  </a:lnTo>
                  <a:lnTo>
                    <a:pt x="12029" y="3028"/>
                  </a:lnTo>
                  <a:lnTo>
                    <a:pt x="12029" y="2998"/>
                  </a:lnTo>
                  <a:lnTo>
                    <a:pt x="12029" y="2975"/>
                  </a:lnTo>
                  <a:lnTo>
                    <a:pt x="12030" y="2957"/>
                  </a:lnTo>
                  <a:lnTo>
                    <a:pt x="12030" y="2942"/>
                  </a:lnTo>
                  <a:lnTo>
                    <a:pt x="12031" y="2928"/>
                  </a:lnTo>
                  <a:lnTo>
                    <a:pt x="12032" y="2913"/>
                  </a:lnTo>
                  <a:lnTo>
                    <a:pt x="12034" y="2901"/>
                  </a:lnTo>
                  <a:lnTo>
                    <a:pt x="12037" y="2891"/>
                  </a:lnTo>
                  <a:lnTo>
                    <a:pt x="12041" y="2882"/>
                  </a:lnTo>
                  <a:lnTo>
                    <a:pt x="12044" y="2879"/>
                  </a:lnTo>
                  <a:lnTo>
                    <a:pt x="12047" y="2875"/>
                  </a:lnTo>
                  <a:lnTo>
                    <a:pt x="12050" y="2871"/>
                  </a:lnTo>
                  <a:lnTo>
                    <a:pt x="12054" y="2869"/>
                  </a:lnTo>
                  <a:lnTo>
                    <a:pt x="12062" y="2865"/>
                  </a:lnTo>
                  <a:lnTo>
                    <a:pt x="12074" y="2862"/>
                  </a:lnTo>
                  <a:lnTo>
                    <a:pt x="12085" y="2860"/>
                  </a:lnTo>
                  <a:lnTo>
                    <a:pt x="12096" y="2859"/>
                  </a:lnTo>
                  <a:lnTo>
                    <a:pt x="12108" y="2859"/>
                  </a:lnTo>
                  <a:lnTo>
                    <a:pt x="12119" y="2858"/>
                  </a:lnTo>
                  <a:lnTo>
                    <a:pt x="12128" y="2858"/>
                  </a:lnTo>
                  <a:lnTo>
                    <a:pt x="12134" y="2856"/>
                  </a:lnTo>
                  <a:lnTo>
                    <a:pt x="12136" y="2855"/>
                  </a:lnTo>
                  <a:lnTo>
                    <a:pt x="12138" y="2853"/>
                  </a:lnTo>
                  <a:lnTo>
                    <a:pt x="12139" y="2851"/>
                  </a:lnTo>
                  <a:lnTo>
                    <a:pt x="12139" y="2848"/>
                  </a:lnTo>
                  <a:lnTo>
                    <a:pt x="12139" y="2845"/>
                  </a:lnTo>
                  <a:lnTo>
                    <a:pt x="12138" y="2843"/>
                  </a:lnTo>
                  <a:lnTo>
                    <a:pt x="12136" y="2842"/>
                  </a:lnTo>
                  <a:lnTo>
                    <a:pt x="12133" y="2840"/>
                  </a:lnTo>
                  <a:lnTo>
                    <a:pt x="12126" y="2838"/>
                  </a:lnTo>
                  <a:lnTo>
                    <a:pt x="12114" y="2838"/>
                  </a:lnTo>
                  <a:lnTo>
                    <a:pt x="12096" y="2838"/>
                  </a:lnTo>
                  <a:lnTo>
                    <a:pt x="12076" y="2839"/>
                  </a:lnTo>
                  <a:lnTo>
                    <a:pt x="12052" y="2839"/>
                  </a:lnTo>
                  <a:lnTo>
                    <a:pt x="12030" y="2840"/>
                  </a:lnTo>
                  <a:lnTo>
                    <a:pt x="12008" y="2840"/>
                  </a:lnTo>
                  <a:lnTo>
                    <a:pt x="11988" y="2841"/>
                  </a:lnTo>
                  <a:lnTo>
                    <a:pt x="11970" y="2841"/>
                  </a:lnTo>
                  <a:lnTo>
                    <a:pt x="11958" y="2841"/>
                  </a:lnTo>
                  <a:lnTo>
                    <a:pt x="11929" y="2841"/>
                  </a:lnTo>
                  <a:lnTo>
                    <a:pt x="11892" y="2840"/>
                  </a:lnTo>
                  <a:lnTo>
                    <a:pt x="11851" y="2839"/>
                  </a:lnTo>
                  <a:lnTo>
                    <a:pt x="11809" y="2838"/>
                  </a:lnTo>
                  <a:lnTo>
                    <a:pt x="11798" y="2838"/>
                  </a:lnTo>
                  <a:lnTo>
                    <a:pt x="11790" y="2840"/>
                  </a:lnTo>
                  <a:lnTo>
                    <a:pt x="11787" y="2842"/>
                  </a:lnTo>
                  <a:lnTo>
                    <a:pt x="11785" y="2843"/>
                  </a:lnTo>
                  <a:lnTo>
                    <a:pt x="11784" y="2845"/>
                  </a:lnTo>
                  <a:lnTo>
                    <a:pt x="11784" y="2848"/>
                  </a:lnTo>
                  <a:lnTo>
                    <a:pt x="11784" y="2851"/>
                  </a:lnTo>
                  <a:lnTo>
                    <a:pt x="11785" y="2853"/>
                  </a:lnTo>
                  <a:lnTo>
                    <a:pt x="11787" y="2855"/>
                  </a:lnTo>
                  <a:lnTo>
                    <a:pt x="11789" y="2856"/>
                  </a:lnTo>
                  <a:lnTo>
                    <a:pt x="11795" y="2858"/>
                  </a:lnTo>
                  <a:lnTo>
                    <a:pt x="11803" y="2858"/>
                  </a:lnTo>
                  <a:lnTo>
                    <a:pt x="11814" y="2859"/>
                  </a:lnTo>
                  <a:lnTo>
                    <a:pt x="11824" y="2859"/>
                  </a:lnTo>
                  <a:lnTo>
                    <a:pt x="11834" y="2860"/>
                  </a:lnTo>
                  <a:lnTo>
                    <a:pt x="11841" y="2862"/>
                  </a:lnTo>
                  <a:lnTo>
                    <a:pt x="11854" y="2865"/>
                  </a:lnTo>
                  <a:lnTo>
                    <a:pt x="11864" y="2870"/>
                  </a:lnTo>
                  <a:lnTo>
                    <a:pt x="11869" y="2874"/>
                  </a:lnTo>
                  <a:lnTo>
                    <a:pt x="11874" y="2877"/>
                  </a:lnTo>
                  <a:lnTo>
                    <a:pt x="11877" y="2880"/>
                  </a:lnTo>
                  <a:lnTo>
                    <a:pt x="11880" y="2884"/>
                  </a:lnTo>
                  <a:lnTo>
                    <a:pt x="11884" y="2892"/>
                  </a:lnTo>
                  <a:lnTo>
                    <a:pt x="11888" y="2902"/>
                  </a:lnTo>
                  <a:lnTo>
                    <a:pt x="11890" y="2914"/>
                  </a:lnTo>
                  <a:lnTo>
                    <a:pt x="11891" y="2928"/>
                  </a:lnTo>
                  <a:lnTo>
                    <a:pt x="11892" y="2942"/>
                  </a:lnTo>
                  <a:lnTo>
                    <a:pt x="11892" y="2957"/>
                  </a:lnTo>
                  <a:lnTo>
                    <a:pt x="11893" y="2975"/>
                  </a:lnTo>
                  <a:lnTo>
                    <a:pt x="11893" y="2998"/>
                  </a:lnTo>
                  <a:lnTo>
                    <a:pt x="11893" y="3028"/>
                  </a:lnTo>
                  <a:lnTo>
                    <a:pt x="11893" y="3065"/>
                  </a:lnTo>
                  <a:lnTo>
                    <a:pt x="11893" y="3113"/>
                  </a:lnTo>
                  <a:lnTo>
                    <a:pt x="11893" y="3172"/>
                  </a:lnTo>
                  <a:lnTo>
                    <a:pt x="11893" y="3375"/>
                  </a:lnTo>
                  <a:lnTo>
                    <a:pt x="11893" y="3414"/>
                  </a:lnTo>
                  <a:lnTo>
                    <a:pt x="11893" y="3452"/>
                  </a:lnTo>
                  <a:lnTo>
                    <a:pt x="11893" y="3486"/>
                  </a:lnTo>
                  <a:lnTo>
                    <a:pt x="11893" y="3520"/>
                  </a:lnTo>
                  <a:lnTo>
                    <a:pt x="11892" y="3550"/>
                  </a:lnTo>
                  <a:lnTo>
                    <a:pt x="11891" y="3577"/>
                  </a:lnTo>
                  <a:lnTo>
                    <a:pt x="11890" y="3601"/>
                  </a:lnTo>
                  <a:lnTo>
                    <a:pt x="11888" y="3621"/>
                  </a:lnTo>
                  <a:lnTo>
                    <a:pt x="11886" y="3633"/>
                  </a:lnTo>
                  <a:lnTo>
                    <a:pt x="11884" y="3644"/>
                  </a:lnTo>
                  <a:lnTo>
                    <a:pt x="11881" y="3655"/>
                  </a:lnTo>
                  <a:lnTo>
                    <a:pt x="11878" y="3664"/>
                  </a:lnTo>
                  <a:lnTo>
                    <a:pt x="11874" y="3671"/>
                  </a:lnTo>
                  <a:lnTo>
                    <a:pt x="11868" y="3677"/>
                  </a:lnTo>
                  <a:lnTo>
                    <a:pt x="11865" y="3679"/>
                  </a:lnTo>
                  <a:lnTo>
                    <a:pt x="11862" y="3681"/>
                  </a:lnTo>
                  <a:lnTo>
                    <a:pt x="11858" y="3683"/>
                  </a:lnTo>
                  <a:lnTo>
                    <a:pt x="11854" y="3684"/>
                  </a:lnTo>
                  <a:lnTo>
                    <a:pt x="11846" y="3686"/>
                  </a:lnTo>
                  <a:lnTo>
                    <a:pt x="11836" y="3687"/>
                  </a:lnTo>
                  <a:lnTo>
                    <a:pt x="11824" y="3688"/>
                  </a:lnTo>
                  <a:lnTo>
                    <a:pt x="11812" y="3689"/>
                  </a:lnTo>
                  <a:lnTo>
                    <a:pt x="11804" y="3689"/>
                  </a:lnTo>
                  <a:lnTo>
                    <a:pt x="11798" y="3691"/>
                  </a:lnTo>
                  <a:lnTo>
                    <a:pt x="11796" y="3692"/>
                  </a:lnTo>
                  <a:lnTo>
                    <a:pt x="11795" y="3694"/>
                  </a:lnTo>
                  <a:lnTo>
                    <a:pt x="11794" y="3696"/>
                  </a:lnTo>
                  <a:lnTo>
                    <a:pt x="11794" y="3698"/>
                  </a:lnTo>
                  <a:lnTo>
                    <a:pt x="11794" y="3701"/>
                  </a:lnTo>
                  <a:lnTo>
                    <a:pt x="11795" y="3704"/>
                  </a:lnTo>
                  <a:lnTo>
                    <a:pt x="11797" y="3706"/>
                  </a:lnTo>
                  <a:lnTo>
                    <a:pt x="11800" y="3707"/>
                  </a:lnTo>
                  <a:lnTo>
                    <a:pt x="11807" y="3709"/>
                  </a:lnTo>
                  <a:lnTo>
                    <a:pt x="11817" y="3710"/>
                  </a:lnTo>
                  <a:lnTo>
                    <a:pt x="11836" y="3710"/>
                  </a:lnTo>
                  <a:lnTo>
                    <a:pt x="11855" y="3709"/>
                  </a:lnTo>
                  <a:lnTo>
                    <a:pt x="11877" y="3708"/>
                  </a:lnTo>
                  <a:lnTo>
                    <a:pt x="11897" y="3708"/>
                  </a:lnTo>
                  <a:lnTo>
                    <a:pt x="11915" y="3707"/>
                  </a:lnTo>
                  <a:lnTo>
                    <a:pt x="11931" y="3707"/>
                  </a:lnTo>
                  <a:lnTo>
                    <a:pt x="11943" y="3707"/>
                  </a:lnTo>
                  <a:lnTo>
                    <a:pt x="11953" y="3707"/>
                  </a:lnTo>
                  <a:lnTo>
                    <a:pt x="11988" y="3707"/>
                  </a:lnTo>
                  <a:lnTo>
                    <a:pt x="12022" y="3708"/>
                  </a:lnTo>
                  <a:lnTo>
                    <a:pt x="12057" y="3709"/>
                  </a:lnTo>
                  <a:lnTo>
                    <a:pt x="12094" y="3710"/>
                  </a:lnTo>
                  <a:lnTo>
                    <a:pt x="12114" y="3711"/>
                  </a:lnTo>
                  <a:lnTo>
                    <a:pt x="12135" y="3711"/>
                  </a:lnTo>
                  <a:lnTo>
                    <a:pt x="12156" y="3712"/>
                  </a:lnTo>
                  <a:lnTo>
                    <a:pt x="12180" y="3712"/>
                  </a:lnTo>
                  <a:lnTo>
                    <a:pt x="12204" y="3713"/>
                  </a:lnTo>
                  <a:lnTo>
                    <a:pt x="12231" y="3713"/>
                  </a:lnTo>
                  <a:lnTo>
                    <a:pt x="12259" y="3713"/>
                  </a:lnTo>
                  <a:lnTo>
                    <a:pt x="12289" y="3714"/>
                  </a:lnTo>
                  <a:lnTo>
                    <a:pt x="12309" y="3713"/>
                  </a:lnTo>
                  <a:lnTo>
                    <a:pt x="12325" y="3712"/>
                  </a:lnTo>
                  <a:lnTo>
                    <a:pt x="12337" y="3710"/>
                  </a:lnTo>
                  <a:lnTo>
                    <a:pt x="12345" y="3708"/>
                  </a:lnTo>
                  <a:lnTo>
                    <a:pt x="12349" y="3706"/>
                  </a:lnTo>
                  <a:lnTo>
                    <a:pt x="12351" y="3704"/>
                  </a:lnTo>
                  <a:lnTo>
                    <a:pt x="12354" y="3701"/>
                  </a:lnTo>
                  <a:lnTo>
                    <a:pt x="12356" y="3697"/>
                  </a:lnTo>
                  <a:lnTo>
                    <a:pt x="12359" y="3690"/>
                  </a:lnTo>
                  <a:lnTo>
                    <a:pt x="12362" y="3682"/>
                  </a:lnTo>
                  <a:lnTo>
                    <a:pt x="12366" y="3667"/>
                  </a:lnTo>
                  <a:lnTo>
                    <a:pt x="12369" y="3649"/>
                  </a:lnTo>
                  <a:lnTo>
                    <a:pt x="12372" y="3629"/>
                  </a:lnTo>
                  <a:lnTo>
                    <a:pt x="12374" y="3608"/>
                  </a:lnTo>
                  <a:lnTo>
                    <a:pt x="12378" y="3571"/>
                  </a:lnTo>
                  <a:lnTo>
                    <a:pt x="12379" y="3550"/>
                  </a:lnTo>
                  <a:lnTo>
                    <a:pt x="12379" y="3540"/>
                  </a:lnTo>
                  <a:lnTo>
                    <a:pt x="12378" y="3534"/>
                  </a:lnTo>
                  <a:lnTo>
                    <a:pt x="12377" y="3532"/>
                  </a:lnTo>
                  <a:lnTo>
                    <a:pt x="12375" y="3531"/>
                  </a:lnTo>
                  <a:lnTo>
                    <a:pt x="12373" y="3530"/>
                  </a:lnTo>
                  <a:lnTo>
                    <a:pt x="12370" y="3530"/>
                  </a:lnTo>
                  <a:lnTo>
                    <a:pt x="12367" y="3530"/>
                  </a:lnTo>
                  <a:lnTo>
                    <a:pt x="12365" y="3531"/>
                  </a:lnTo>
                  <a:lnTo>
                    <a:pt x="12363" y="3532"/>
                  </a:lnTo>
                  <a:lnTo>
                    <a:pt x="12360" y="3534"/>
                  </a:lnTo>
                  <a:lnTo>
                    <a:pt x="12358" y="3540"/>
                  </a:lnTo>
                  <a:lnTo>
                    <a:pt x="12357" y="3548"/>
                  </a:lnTo>
                  <a:lnTo>
                    <a:pt x="12356" y="3556"/>
                  </a:lnTo>
                  <a:lnTo>
                    <a:pt x="12353" y="3565"/>
                  </a:lnTo>
                  <a:lnTo>
                    <a:pt x="12350" y="3575"/>
                  </a:lnTo>
                  <a:lnTo>
                    <a:pt x="12346" y="3584"/>
                  </a:lnTo>
                  <a:lnTo>
                    <a:pt x="12342" y="3593"/>
                  </a:lnTo>
                  <a:lnTo>
                    <a:pt x="12337" y="3603"/>
                  </a:lnTo>
                  <a:lnTo>
                    <a:pt x="12333" y="3610"/>
                  </a:lnTo>
                  <a:lnTo>
                    <a:pt x="12327" y="3616"/>
                  </a:lnTo>
                  <a:lnTo>
                    <a:pt x="12322" y="3622"/>
                  </a:lnTo>
                  <a:lnTo>
                    <a:pt x="12316" y="3627"/>
                  </a:lnTo>
                  <a:lnTo>
                    <a:pt x="12309" y="3631"/>
                  </a:lnTo>
                  <a:lnTo>
                    <a:pt x="12302" y="3634"/>
                  </a:lnTo>
                  <a:lnTo>
                    <a:pt x="12295" y="3637"/>
                  </a:lnTo>
                  <a:lnTo>
                    <a:pt x="12288" y="3640"/>
                  </a:lnTo>
                  <a:lnTo>
                    <a:pt x="12280" y="3642"/>
                  </a:lnTo>
                  <a:lnTo>
                    <a:pt x="12272" y="3644"/>
                  </a:lnTo>
                  <a:lnTo>
                    <a:pt x="12254" y="3646"/>
                  </a:lnTo>
                  <a:lnTo>
                    <a:pt x="12235" y="3647"/>
                  </a:lnTo>
                  <a:lnTo>
                    <a:pt x="12214" y="3649"/>
                  </a:lnTo>
                  <a:lnTo>
                    <a:pt x="12192" y="3649"/>
                  </a:lnTo>
                  <a:lnTo>
                    <a:pt x="12161" y="3649"/>
                  </a:lnTo>
                  <a:lnTo>
                    <a:pt x="12135" y="3647"/>
                  </a:lnTo>
                  <a:lnTo>
                    <a:pt x="12113" y="3645"/>
                  </a:lnTo>
                  <a:lnTo>
                    <a:pt x="12096" y="3642"/>
                  </a:lnTo>
                  <a:lnTo>
                    <a:pt x="12082" y="3639"/>
                  </a:lnTo>
                  <a:lnTo>
                    <a:pt x="12070" y="3634"/>
                  </a:lnTo>
                  <a:lnTo>
                    <a:pt x="12060" y="3629"/>
                  </a:lnTo>
                  <a:lnTo>
                    <a:pt x="12052" y="3623"/>
                  </a:lnTo>
                  <a:lnTo>
                    <a:pt x="12048" y="3619"/>
                  </a:lnTo>
                  <a:lnTo>
                    <a:pt x="12044" y="3613"/>
                  </a:lnTo>
                  <a:lnTo>
                    <a:pt x="12041" y="3606"/>
                  </a:lnTo>
                  <a:lnTo>
                    <a:pt x="12039" y="3596"/>
                  </a:lnTo>
                  <a:lnTo>
                    <a:pt x="12036" y="3586"/>
                  </a:lnTo>
                  <a:lnTo>
                    <a:pt x="12034" y="3574"/>
                  </a:lnTo>
                  <a:lnTo>
                    <a:pt x="12033" y="3562"/>
                  </a:lnTo>
                  <a:lnTo>
                    <a:pt x="12032" y="3547"/>
                  </a:lnTo>
                  <a:lnTo>
                    <a:pt x="12030" y="3513"/>
                  </a:lnTo>
                  <a:lnTo>
                    <a:pt x="12029" y="3473"/>
                  </a:lnTo>
                  <a:lnTo>
                    <a:pt x="12029" y="3427"/>
                  </a:lnTo>
                  <a:lnTo>
                    <a:pt x="12029" y="3375"/>
                  </a:lnTo>
                  <a:lnTo>
                    <a:pt x="12029" y="3172"/>
                  </a:lnTo>
                  <a:close/>
                  <a:moveTo>
                    <a:pt x="14521" y="3506"/>
                  </a:moveTo>
                  <a:lnTo>
                    <a:pt x="14521" y="3468"/>
                  </a:lnTo>
                  <a:lnTo>
                    <a:pt x="14521" y="3438"/>
                  </a:lnTo>
                  <a:lnTo>
                    <a:pt x="14522" y="3413"/>
                  </a:lnTo>
                  <a:lnTo>
                    <a:pt x="14522" y="3388"/>
                  </a:lnTo>
                  <a:lnTo>
                    <a:pt x="14523" y="3374"/>
                  </a:lnTo>
                  <a:lnTo>
                    <a:pt x="14525" y="3362"/>
                  </a:lnTo>
                  <a:lnTo>
                    <a:pt x="14528" y="3352"/>
                  </a:lnTo>
                  <a:lnTo>
                    <a:pt x="14533" y="3343"/>
                  </a:lnTo>
                  <a:lnTo>
                    <a:pt x="14535" y="3339"/>
                  </a:lnTo>
                  <a:lnTo>
                    <a:pt x="14539" y="3335"/>
                  </a:lnTo>
                  <a:lnTo>
                    <a:pt x="14542" y="3332"/>
                  </a:lnTo>
                  <a:lnTo>
                    <a:pt x="14546" y="3330"/>
                  </a:lnTo>
                  <a:lnTo>
                    <a:pt x="14556" y="3325"/>
                  </a:lnTo>
                  <a:lnTo>
                    <a:pt x="14566" y="3323"/>
                  </a:lnTo>
                  <a:lnTo>
                    <a:pt x="14575" y="3321"/>
                  </a:lnTo>
                  <a:lnTo>
                    <a:pt x="14583" y="3320"/>
                  </a:lnTo>
                  <a:lnTo>
                    <a:pt x="14590" y="3319"/>
                  </a:lnTo>
                  <a:lnTo>
                    <a:pt x="14597" y="3319"/>
                  </a:lnTo>
                  <a:lnTo>
                    <a:pt x="14602" y="3319"/>
                  </a:lnTo>
                  <a:lnTo>
                    <a:pt x="14608" y="3317"/>
                  </a:lnTo>
                  <a:lnTo>
                    <a:pt x="14610" y="3316"/>
                  </a:lnTo>
                  <a:lnTo>
                    <a:pt x="14611" y="3315"/>
                  </a:lnTo>
                  <a:lnTo>
                    <a:pt x="14612" y="3313"/>
                  </a:lnTo>
                  <a:lnTo>
                    <a:pt x="14613" y="3310"/>
                  </a:lnTo>
                  <a:lnTo>
                    <a:pt x="14612" y="3307"/>
                  </a:lnTo>
                  <a:lnTo>
                    <a:pt x="14611" y="3305"/>
                  </a:lnTo>
                  <a:lnTo>
                    <a:pt x="14609" y="3303"/>
                  </a:lnTo>
                  <a:lnTo>
                    <a:pt x="14607" y="3301"/>
                  </a:lnTo>
                  <a:lnTo>
                    <a:pt x="14599" y="3299"/>
                  </a:lnTo>
                  <a:lnTo>
                    <a:pt x="14589" y="3299"/>
                  </a:lnTo>
                  <a:lnTo>
                    <a:pt x="14557" y="3299"/>
                  </a:lnTo>
                  <a:lnTo>
                    <a:pt x="14521" y="3301"/>
                  </a:lnTo>
                  <a:lnTo>
                    <a:pt x="14485" y="3302"/>
                  </a:lnTo>
                  <a:lnTo>
                    <a:pt x="14454" y="3302"/>
                  </a:lnTo>
                  <a:lnTo>
                    <a:pt x="14439" y="3302"/>
                  </a:lnTo>
                  <a:lnTo>
                    <a:pt x="14422" y="3302"/>
                  </a:lnTo>
                  <a:lnTo>
                    <a:pt x="14401" y="3301"/>
                  </a:lnTo>
                  <a:lnTo>
                    <a:pt x="14380" y="3301"/>
                  </a:lnTo>
                  <a:lnTo>
                    <a:pt x="14356" y="3300"/>
                  </a:lnTo>
                  <a:lnTo>
                    <a:pt x="14333" y="3299"/>
                  </a:lnTo>
                  <a:lnTo>
                    <a:pt x="14309" y="3299"/>
                  </a:lnTo>
                  <a:lnTo>
                    <a:pt x="14287" y="3299"/>
                  </a:lnTo>
                  <a:lnTo>
                    <a:pt x="14276" y="3299"/>
                  </a:lnTo>
                  <a:lnTo>
                    <a:pt x="14269" y="3301"/>
                  </a:lnTo>
                  <a:lnTo>
                    <a:pt x="14266" y="3303"/>
                  </a:lnTo>
                  <a:lnTo>
                    <a:pt x="14264" y="3305"/>
                  </a:lnTo>
                  <a:lnTo>
                    <a:pt x="14262" y="3307"/>
                  </a:lnTo>
                  <a:lnTo>
                    <a:pt x="14262" y="3310"/>
                  </a:lnTo>
                  <a:lnTo>
                    <a:pt x="14262" y="3313"/>
                  </a:lnTo>
                  <a:lnTo>
                    <a:pt x="14264" y="3315"/>
                  </a:lnTo>
                  <a:lnTo>
                    <a:pt x="14266" y="3316"/>
                  </a:lnTo>
                  <a:lnTo>
                    <a:pt x="14268" y="3317"/>
                  </a:lnTo>
                  <a:lnTo>
                    <a:pt x="14273" y="3319"/>
                  </a:lnTo>
                  <a:lnTo>
                    <a:pt x="14280" y="3319"/>
                  </a:lnTo>
                  <a:lnTo>
                    <a:pt x="14292" y="3320"/>
                  </a:lnTo>
                  <a:lnTo>
                    <a:pt x="14304" y="3320"/>
                  </a:lnTo>
                  <a:lnTo>
                    <a:pt x="14316" y="3321"/>
                  </a:lnTo>
                  <a:lnTo>
                    <a:pt x="14325" y="3323"/>
                  </a:lnTo>
                  <a:lnTo>
                    <a:pt x="14338" y="3326"/>
                  </a:lnTo>
                  <a:lnTo>
                    <a:pt x="14348" y="3331"/>
                  </a:lnTo>
                  <a:lnTo>
                    <a:pt x="14352" y="3334"/>
                  </a:lnTo>
                  <a:lnTo>
                    <a:pt x="14356" y="3337"/>
                  </a:lnTo>
                  <a:lnTo>
                    <a:pt x="14361" y="3341"/>
                  </a:lnTo>
                  <a:lnTo>
                    <a:pt x="14364" y="3345"/>
                  </a:lnTo>
                  <a:lnTo>
                    <a:pt x="14368" y="3353"/>
                  </a:lnTo>
                  <a:lnTo>
                    <a:pt x="14372" y="3363"/>
                  </a:lnTo>
                  <a:lnTo>
                    <a:pt x="14374" y="3375"/>
                  </a:lnTo>
                  <a:lnTo>
                    <a:pt x="14375" y="3388"/>
                  </a:lnTo>
                  <a:lnTo>
                    <a:pt x="14375" y="3413"/>
                  </a:lnTo>
                  <a:lnTo>
                    <a:pt x="14375" y="3437"/>
                  </a:lnTo>
                  <a:lnTo>
                    <a:pt x="14376" y="3466"/>
                  </a:lnTo>
                  <a:lnTo>
                    <a:pt x="14376" y="3504"/>
                  </a:lnTo>
                  <a:lnTo>
                    <a:pt x="14376" y="3592"/>
                  </a:lnTo>
                  <a:lnTo>
                    <a:pt x="14375" y="3600"/>
                  </a:lnTo>
                  <a:lnTo>
                    <a:pt x="14375" y="3607"/>
                  </a:lnTo>
                  <a:lnTo>
                    <a:pt x="14373" y="3613"/>
                  </a:lnTo>
                  <a:lnTo>
                    <a:pt x="14371" y="3618"/>
                  </a:lnTo>
                  <a:lnTo>
                    <a:pt x="14368" y="3623"/>
                  </a:lnTo>
                  <a:lnTo>
                    <a:pt x="14365" y="3628"/>
                  </a:lnTo>
                  <a:lnTo>
                    <a:pt x="14359" y="3632"/>
                  </a:lnTo>
                  <a:lnTo>
                    <a:pt x="14353" y="3635"/>
                  </a:lnTo>
                  <a:lnTo>
                    <a:pt x="14341" y="3640"/>
                  </a:lnTo>
                  <a:lnTo>
                    <a:pt x="14324" y="3645"/>
                  </a:lnTo>
                  <a:lnTo>
                    <a:pt x="14304" y="3651"/>
                  </a:lnTo>
                  <a:lnTo>
                    <a:pt x="14283" y="3656"/>
                  </a:lnTo>
                  <a:lnTo>
                    <a:pt x="14261" y="3661"/>
                  </a:lnTo>
                  <a:lnTo>
                    <a:pt x="14241" y="3664"/>
                  </a:lnTo>
                  <a:lnTo>
                    <a:pt x="14224" y="3666"/>
                  </a:lnTo>
                  <a:lnTo>
                    <a:pt x="14210" y="3667"/>
                  </a:lnTo>
                  <a:lnTo>
                    <a:pt x="14187" y="3667"/>
                  </a:lnTo>
                  <a:lnTo>
                    <a:pt x="14166" y="3665"/>
                  </a:lnTo>
                  <a:lnTo>
                    <a:pt x="14144" y="3662"/>
                  </a:lnTo>
                  <a:lnTo>
                    <a:pt x="14123" y="3659"/>
                  </a:lnTo>
                  <a:lnTo>
                    <a:pt x="14102" y="3654"/>
                  </a:lnTo>
                  <a:lnTo>
                    <a:pt x="14083" y="3649"/>
                  </a:lnTo>
                  <a:lnTo>
                    <a:pt x="14063" y="3641"/>
                  </a:lnTo>
                  <a:lnTo>
                    <a:pt x="14044" y="3634"/>
                  </a:lnTo>
                  <a:lnTo>
                    <a:pt x="14027" y="3626"/>
                  </a:lnTo>
                  <a:lnTo>
                    <a:pt x="14009" y="3617"/>
                  </a:lnTo>
                  <a:lnTo>
                    <a:pt x="13992" y="3607"/>
                  </a:lnTo>
                  <a:lnTo>
                    <a:pt x="13976" y="3595"/>
                  </a:lnTo>
                  <a:lnTo>
                    <a:pt x="13960" y="3583"/>
                  </a:lnTo>
                  <a:lnTo>
                    <a:pt x="13945" y="3571"/>
                  </a:lnTo>
                  <a:lnTo>
                    <a:pt x="13932" y="3558"/>
                  </a:lnTo>
                  <a:lnTo>
                    <a:pt x="13917" y="3543"/>
                  </a:lnTo>
                  <a:lnTo>
                    <a:pt x="13905" y="3528"/>
                  </a:lnTo>
                  <a:lnTo>
                    <a:pt x="13893" y="3513"/>
                  </a:lnTo>
                  <a:lnTo>
                    <a:pt x="13882" y="3497"/>
                  </a:lnTo>
                  <a:lnTo>
                    <a:pt x="13871" y="3479"/>
                  </a:lnTo>
                  <a:lnTo>
                    <a:pt x="13861" y="3462"/>
                  </a:lnTo>
                  <a:lnTo>
                    <a:pt x="13852" y="3444"/>
                  </a:lnTo>
                  <a:lnTo>
                    <a:pt x="13844" y="3425"/>
                  </a:lnTo>
                  <a:lnTo>
                    <a:pt x="13837" y="3406"/>
                  </a:lnTo>
                  <a:lnTo>
                    <a:pt x="13831" y="3385"/>
                  </a:lnTo>
                  <a:lnTo>
                    <a:pt x="13825" y="3365"/>
                  </a:lnTo>
                  <a:lnTo>
                    <a:pt x="13819" y="3345"/>
                  </a:lnTo>
                  <a:lnTo>
                    <a:pt x="13815" y="3323"/>
                  </a:lnTo>
                  <a:lnTo>
                    <a:pt x="13812" y="3302"/>
                  </a:lnTo>
                  <a:lnTo>
                    <a:pt x="13810" y="3279"/>
                  </a:lnTo>
                  <a:lnTo>
                    <a:pt x="13809" y="3257"/>
                  </a:lnTo>
                  <a:lnTo>
                    <a:pt x="13808" y="3233"/>
                  </a:lnTo>
                  <a:lnTo>
                    <a:pt x="13809" y="3207"/>
                  </a:lnTo>
                  <a:lnTo>
                    <a:pt x="13810" y="3182"/>
                  </a:lnTo>
                  <a:lnTo>
                    <a:pt x="13812" y="3159"/>
                  </a:lnTo>
                  <a:lnTo>
                    <a:pt x="13815" y="3137"/>
                  </a:lnTo>
                  <a:lnTo>
                    <a:pt x="13819" y="3116"/>
                  </a:lnTo>
                  <a:lnTo>
                    <a:pt x="13825" y="3096"/>
                  </a:lnTo>
                  <a:lnTo>
                    <a:pt x="13831" y="3077"/>
                  </a:lnTo>
                  <a:lnTo>
                    <a:pt x="13837" y="3059"/>
                  </a:lnTo>
                  <a:lnTo>
                    <a:pt x="13845" y="3043"/>
                  </a:lnTo>
                  <a:lnTo>
                    <a:pt x="13852" y="3026"/>
                  </a:lnTo>
                  <a:lnTo>
                    <a:pt x="13861" y="3012"/>
                  </a:lnTo>
                  <a:lnTo>
                    <a:pt x="13870" y="2998"/>
                  </a:lnTo>
                  <a:lnTo>
                    <a:pt x="13881" y="2985"/>
                  </a:lnTo>
                  <a:lnTo>
                    <a:pt x="13891" y="2972"/>
                  </a:lnTo>
                  <a:lnTo>
                    <a:pt x="13903" y="2961"/>
                  </a:lnTo>
                  <a:lnTo>
                    <a:pt x="13914" y="2951"/>
                  </a:lnTo>
                  <a:lnTo>
                    <a:pt x="13930" y="2939"/>
                  </a:lnTo>
                  <a:lnTo>
                    <a:pt x="13945" y="2929"/>
                  </a:lnTo>
                  <a:lnTo>
                    <a:pt x="13960" y="2919"/>
                  </a:lnTo>
                  <a:lnTo>
                    <a:pt x="13976" y="2911"/>
                  </a:lnTo>
                  <a:lnTo>
                    <a:pt x="13991" y="2905"/>
                  </a:lnTo>
                  <a:lnTo>
                    <a:pt x="14005" y="2899"/>
                  </a:lnTo>
                  <a:lnTo>
                    <a:pt x="14021" y="2894"/>
                  </a:lnTo>
                  <a:lnTo>
                    <a:pt x="14035" y="2890"/>
                  </a:lnTo>
                  <a:lnTo>
                    <a:pt x="14050" y="2887"/>
                  </a:lnTo>
                  <a:lnTo>
                    <a:pt x="14064" y="2885"/>
                  </a:lnTo>
                  <a:lnTo>
                    <a:pt x="14078" y="2883"/>
                  </a:lnTo>
                  <a:lnTo>
                    <a:pt x="14092" y="2881"/>
                  </a:lnTo>
                  <a:lnTo>
                    <a:pt x="14119" y="2880"/>
                  </a:lnTo>
                  <a:lnTo>
                    <a:pt x="14143" y="2880"/>
                  </a:lnTo>
                  <a:lnTo>
                    <a:pt x="14168" y="2880"/>
                  </a:lnTo>
                  <a:lnTo>
                    <a:pt x="14191" y="2882"/>
                  </a:lnTo>
                  <a:lnTo>
                    <a:pt x="14215" y="2885"/>
                  </a:lnTo>
                  <a:lnTo>
                    <a:pt x="14238" y="2888"/>
                  </a:lnTo>
                  <a:lnTo>
                    <a:pt x="14259" y="2893"/>
                  </a:lnTo>
                  <a:lnTo>
                    <a:pt x="14281" y="2898"/>
                  </a:lnTo>
                  <a:lnTo>
                    <a:pt x="14301" y="2904"/>
                  </a:lnTo>
                  <a:lnTo>
                    <a:pt x="14321" y="2910"/>
                  </a:lnTo>
                  <a:lnTo>
                    <a:pt x="14339" y="2917"/>
                  </a:lnTo>
                  <a:lnTo>
                    <a:pt x="14356" y="2925"/>
                  </a:lnTo>
                  <a:lnTo>
                    <a:pt x="14372" y="2932"/>
                  </a:lnTo>
                  <a:lnTo>
                    <a:pt x="14386" y="2940"/>
                  </a:lnTo>
                  <a:lnTo>
                    <a:pt x="14399" y="2947"/>
                  </a:lnTo>
                  <a:lnTo>
                    <a:pt x="14411" y="2955"/>
                  </a:lnTo>
                  <a:lnTo>
                    <a:pt x="14420" y="2962"/>
                  </a:lnTo>
                  <a:lnTo>
                    <a:pt x="14427" y="2969"/>
                  </a:lnTo>
                  <a:lnTo>
                    <a:pt x="14437" y="2982"/>
                  </a:lnTo>
                  <a:lnTo>
                    <a:pt x="14445" y="2994"/>
                  </a:lnTo>
                  <a:lnTo>
                    <a:pt x="14451" y="3007"/>
                  </a:lnTo>
                  <a:lnTo>
                    <a:pt x="14456" y="3019"/>
                  </a:lnTo>
                  <a:lnTo>
                    <a:pt x="14460" y="3032"/>
                  </a:lnTo>
                  <a:lnTo>
                    <a:pt x="14463" y="3044"/>
                  </a:lnTo>
                  <a:lnTo>
                    <a:pt x="14465" y="3055"/>
                  </a:lnTo>
                  <a:lnTo>
                    <a:pt x="14466" y="3065"/>
                  </a:lnTo>
                  <a:lnTo>
                    <a:pt x="14468" y="3071"/>
                  </a:lnTo>
                  <a:lnTo>
                    <a:pt x="14470" y="3076"/>
                  </a:lnTo>
                  <a:lnTo>
                    <a:pt x="14471" y="3077"/>
                  </a:lnTo>
                  <a:lnTo>
                    <a:pt x="14473" y="3080"/>
                  </a:lnTo>
                  <a:lnTo>
                    <a:pt x="14475" y="3080"/>
                  </a:lnTo>
                  <a:lnTo>
                    <a:pt x="14478" y="3081"/>
                  </a:lnTo>
                  <a:lnTo>
                    <a:pt x="14481" y="3080"/>
                  </a:lnTo>
                  <a:lnTo>
                    <a:pt x="14483" y="3078"/>
                  </a:lnTo>
                  <a:lnTo>
                    <a:pt x="14486" y="3077"/>
                  </a:lnTo>
                  <a:lnTo>
                    <a:pt x="14487" y="3074"/>
                  </a:lnTo>
                  <a:lnTo>
                    <a:pt x="14489" y="3071"/>
                  </a:lnTo>
                  <a:lnTo>
                    <a:pt x="14489" y="3067"/>
                  </a:lnTo>
                  <a:lnTo>
                    <a:pt x="14490" y="3062"/>
                  </a:lnTo>
                  <a:lnTo>
                    <a:pt x="14490" y="3056"/>
                  </a:lnTo>
                  <a:lnTo>
                    <a:pt x="14490" y="3007"/>
                  </a:lnTo>
                  <a:lnTo>
                    <a:pt x="14491" y="2967"/>
                  </a:lnTo>
                  <a:lnTo>
                    <a:pt x="14493" y="2936"/>
                  </a:lnTo>
                  <a:lnTo>
                    <a:pt x="14494" y="2912"/>
                  </a:lnTo>
                  <a:lnTo>
                    <a:pt x="14496" y="2894"/>
                  </a:lnTo>
                  <a:lnTo>
                    <a:pt x="14497" y="2882"/>
                  </a:lnTo>
                  <a:lnTo>
                    <a:pt x="14498" y="2873"/>
                  </a:lnTo>
                  <a:lnTo>
                    <a:pt x="14498" y="2866"/>
                  </a:lnTo>
                  <a:lnTo>
                    <a:pt x="14497" y="2861"/>
                  </a:lnTo>
                  <a:lnTo>
                    <a:pt x="14495" y="2857"/>
                  </a:lnTo>
                  <a:lnTo>
                    <a:pt x="14493" y="2855"/>
                  </a:lnTo>
                  <a:lnTo>
                    <a:pt x="14490" y="2854"/>
                  </a:lnTo>
                  <a:lnTo>
                    <a:pt x="14487" y="2853"/>
                  </a:lnTo>
                  <a:lnTo>
                    <a:pt x="14482" y="2853"/>
                  </a:lnTo>
                  <a:lnTo>
                    <a:pt x="14461" y="2851"/>
                  </a:lnTo>
                  <a:lnTo>
                    <a:pt x="14436" y="2848"/>
                  </a:lnTo>
                  <a:lnTo>
                    <a:pt x="14412" y="2844"/>
                  </a:lnTo>
                  <a:lnTo>
                    <a:pt x="14391" y="2840"/>
                  </a:lnTo>
                  <a:lnTo>
                    <a:pt x="14378" y="2838"/>
                  </a:lnTo>
                  <a:lnTo>
                    <a:pt x="14356" y="2836"/>
                  </a:lnTo>
                  <a:lnTo>
                    <a:pt x="14329" y="2833"/>
                  </a:lnTo>
                  <a:lnTo>
                    <a:pt x="14297" y="2830"/>
                  </a:lnTo>
                  <a:lnTo>
                    <a:pt x="14262" y="2827"/>
                  </a:lnTo>
                  <a:lnTo>
                    <a:pt x="14227" y="2824"/>
                  </a:lnTo>
                  <a:lnTo>
                    <a:pt x="14192" y="2823"/>
                  </a:lnTo>
                  <a:lnTo>
                    <a:pt x="14160" y="2822"/>
                  </a:lnTo>
                  <a:lnTo>
                    <a:pt x="14124" y="2823"/>
                  </a:lnTo>
                  <a:lnTo>
                    <a:pt x="14087" y="2824"/>
                  </a:lnTo>
                  <a:lnTo>
                    <a:pt x="14067" y="2826"/>
                  </a:lnTo>
                  <a:lnTo>
                    <a:pt x="14049" y="2828"/>
                  </a:lnTo>
                  <a:lnTo>
                    <a:pt x="14030" y="2831"/>
                  </a:lnTo>
                  <a:lnTo>
                    <a:pt x="14010" y="2834"/>
                  </a:lnTo>
                  <a:lnTo>
                    <a:pt x="13991" y="2839"/>
                  </a:lnTo>
                  <a:lnTo>
                    <a:pt x="13972" y="2844"/>
                  </a:lnTo>
                  <a:lnTo>
                    <a:pt x="13951" y="2850"/>
                  </a:lnTo>
                  <a:lnTo>
                    <a:pt x="13932" y="2857"/>
                  </a:lnTo>
                  <a:lnTo>
                    <a:pt x="13911" y="2865"/>
                  </a:lnTo>
                  <a:lnTo>
                    <a:pt x="13891" y="2875"/>
                  </a:lnTo>
                  <a:lnTo>
                    <a:pt x="13870" y="2885"/>
                  </a:lnTo>
                  <a:lnTo>
                    <a:pt x="13850" y="2897"/>
                  </a:lnTo>
                  <a:lnTo>
                    <a:pt x="13831" y="2909"/>
                  </a:lnTo>
                  <a:lnTo>
                    <a:pt x="13811" y="2923"/>
                  </a:lnTo>
                  <a:lnTo>
                    <a:pt x="13792" y="2939"/>
                  </a:lnTo>
                  <a:lnTo>
                    <a:pt x="13774" y="2956"/>
                  </a:lnTo>
                  <a:lnTo>
                    <a:pt x="13757" y="2975"/>
                  </a:lnTo>
                  <a:lnTo>
                    <a:pt x="13740" y="2995"/>
                  </a:lnTo>
                  <a:lnTo>
                    <a:pt x="13724" y="3017"/>
                  </a:lnTo>
                  <a:lnTo>
                    <a:pt x="13710" y="3040"/>
                  </a:lnTo>
                  <a:lnTo>
                    <a:pt x="13697" y="3064"/>
                  </a:lnTo>
                  <a:lnTo>
                    <a:pt x="13685" y="3090"/>
                  </a:lnTo>
                  <a:lnTo>
                    <a:pt x="13674" y="3117"/>
                  </a:lnTo>
                  <a:lnTo>
                    <a:pt x="13665" y="3146"/>
                  </a:lnTo>
                  <a:lnTo>
                    <a:pt x="13662" y="3161"/>
                  </a:lnTo>
                  <a:lnTo>
                    <a:pt x="13658" y="3176"/>
                  </a:lnTo>
                  <a:lnTo>
                    <a:pt x="13656" y="3192"/>
                  </a:lnTo>
                  <a:lnTo>
                    <a:pt x="13653" y="3207"/>
                  </a:lnTo>
                  <a:lnTo>
                    <a:pt x="13651" y="3223"/>
                  </a:lnTo>
                  <a:lnTo>
                    <a:pt x="13650" y="3240"/>
                  </a:lnTo>
                  <a:lnTo>
                    <a:pt x="13649" y="3257"/>
                  </a:lnTo>
                  <a:lnTo>
                    <a:pt x="13649" y="3273"/>
                  </a:lnTo>
                  <a:lnTo>
                    <a:pt x="13650" y="3303"/>
                  </a:lnTo>
                  <a:lnTo>
                    <a:pt x="13652" y="3331"/>
                  </a:lnTo>
                  <a:lnTo>
                    <a:pt x="13655" y="3359"/>
                  </a:lnTo>
                  <a:lnTo>
                    <a:pt x="13660" y="3384"/>
                  </a:lnTo>
                  <a:lnTo>
                    <a:pt x="13666" y="3410"/>
                  </a:lnTo>
                  <a:lnTo>
                    <a:pt x="13674" y="3433"/>
                  </a:lnTo>
                  <a:lnTo>
                    <a:pt x="13683" y="3457"/>
                  </a:lnTo>
                  <a:lnTo>
                    <a:pt x="13693" y="3479"/>
                  </a:lnTo>
                  <a:lnTo>
                    <a:pt x="13704" y="3500"/>
                  </a:lnTo>
                  <a:lnTo>
                    <a:pt x="13715" y="3520"/>
                  </a:lnTo>
                  <a:lnTo>
                    <a:pt x="13729" y="3538"/>
                  </a:lnTo>
                  <a:lnTo>
                    <a:pt x="13743" y="3557"/>
                  </a:lnTo>
                  <a:lnTo>
                    <a:pt x="13758" y="3574"/>
                  </a:lnTo>
                  <a:lnTo>
                    <a:pt x="13774" y="3590"/>
                  </a:lnTo>
                  <a:lnTo>
                    <a:pt x="13792" y="3605"/>
                  </a:lnTo>
                  <a:lnTo>
                    <a:pt x="13809" y="3619"/>
                  </a:lnTo>
                  <a:lnTo>
                    <a:pt x="13829" y="3632"/>
                  </a:lnTo>
                  <a:lnTo>
                    <a:pt x="13848" y="3644"/>
                  </a:lnTo>
                  <a:lnTo>
                    <a:pt x="13868" y="3657"/>
                  </a:lnTo>
                  <a:lnTo>
                    <a:pt x="13889" y="3667"/>
                  </a:lnTo>
                  <a:lnTo>
                    <a:pt x="13911" y="3676"/>
                  </a:lnTo>
                  <a:lnTo>
                    <a:pt x="13934" y="3685"/>
                  </a:lnTo>
                  <a:lnTo>
                    <a:pt x="13956" y="3693"/>
                  </a:lnTo>
                  <a:lnTo>
                    <a:pt x="13980" y="3701"/>
                  </a:lnTo>
                  <a:lnTo>
                    <a:pt x="14003" y="3707"/>
                  </a:lnTo>
                  <a:lnTo>
                    <a:pt x="14028" y="3712"/>
                  </a:lnTo>
                  <a:lnTo>
                    <a:pt x="14053" y="3716"/>
                  </a:lnTo>
                  <a:lnTo>
                    <a:pt x="14078" y="3720"/>
                  </a:lnTo>
                  <a:lnTo>
                    <a:pt x="14104" y="3723"/>
                  </a:lnTo>
                  <a:lnTo>
                    <a:pt x="14130" y="3724"/>
                  </a:lnTo>
                  <a:lnTo>
                    <a:pt x="14156" y="3726"/>
                  </a:lnTo>
                  <a:lnTo>
                    <a:pt x="14183" y="3726"/>
                  </a:lnTo>
                  <a:lnTo>
                    <a:pt x="14200" y="3726"/>
                  </a:lnTo>
                  <a:lnTo>
                    <a:pt x="14219" y="3725"/>
                  </a:lnTo>
                  <a:lnTo>
                    <a:pt x="14239" y="3723"/>
                  </a:lnTo>
                  <a:lnTo>
                    <a:pt x="14260" y="3721"/>
                  </a:lnTo>
                  <a:lnTo>
                    <a:pt x="14304" y="3714"/>
                  </a:lnTo>
                  <a:lnTo>
                    <a:pt x="14350" y="3706"/>
                  </a:lnTo>
                  <a:lnTo>
                    <a:pt x="14373" y="3701"/>
                  </a:lnTo>
                  <a:lnTo>
                    <a:pt x="14394" y="3695"/>
                  </a:lnTo>
                  <a:lnTo>
                    <a:pt x="14416" y="3689"/>
                  </a:lnTo>
                  <a:lnTo>
                    <a:pt x="14436" y="3683"/>
                  </a:lnTo>
                  <a:lnTo>
                    <a:pt x="14456" y="3676"/>
                  </a:lnTo>
                  <a:lnTo>
                    <a:pt x="14474" y="3669"/>
                  </a:lnTo>
                  <a:lnTo>
                    <a:pt x="14491" y="3662"/>
                  </a:lnTo>
                  <a:lnTo>
                    <a:pt x="14505" y="3655"/>
                  </a:lnTo>
                  <a:lnTo>
                    <a:pt x="14511" y="3653"/>
                  </a:lnTo>
                  <a:lnTo>
                    <a:pt x="14515" y="3650"/>
                  </a:lnTo>
                  <a:lnTo>
                    <a:pt x="14517" y="3646"/>
                  </a:lnTo>
                  <a:lnTo>
                    <a:pt x="14519" y="3643"/>
                  </a:lnTo>
                  <a:lnTo>
                    <a:pt x="14521" y="3632"/>
                  </a:lnTo>
                  <a:lnTo>
                    <a:pt x="14521" y="3614"/>
                  </a:lnTo>
                  <a:lnTo>
                    <a:pt x="14521" y="3506"/>
                  </a:lnTo>
                  <a:close/>
                  <a:moveTo>
                    <a:pt x="3468" y="3375"/>
                  </a:moveTo>
                  <a:lnTo>
                    <a:pt x="3468" y="3414"/>
                  </a:lnTo>
                  <a:lnTo>
                    <a:pt x="3468" y="3452"/>
                  </a:lnTo>
                  <a:lnTo>
                    <a:pt x="3468" y="3486"/>
                  </a:lnTo>
                  <a:lnTo>
                    <a:pt x="3467" y="3520"/>
                  </a:lnTo>
                  <a:lnTo>
                    <a:pt x="3467" y="3550"/>
                  </a:lnTo>
                  <a:lnTo>
                    <a:pt x="3466" y="3577"/>
                  </a:lnTo>
                  <a:lnTo>
                    <a:pt x="3464" y="3601"/>
                  </a:lnTo>
                  <a:lnTo>
                    <a:pt x="3463" y="3621"/>
                  </a:lnTo>
                  <a:lnTo>
                    <a:pt x="3461" y="3633"/>
                  </a:lnTo>
                  <a:lnTo>
                    <a:pt x="3460" y="3644"/>
                  </a:lnTo>
                  <a:lnTo>
                    <a:pt x="3457" y="3655"/>
                  </a:lnTo>
                  <a:lnTo>
                    <a:pt x="3454" y="3664"/>
                  </a:lnTo>
                  <a:lnTo>
                    <a:pt x="3450" y="3671"/>
                  </a:lnTo>
                  <a:lnTo>
                    <a:pt x="3446" y="3677"/>
                  </a:lnTo>
                  <a:lnTo>
                    <a:pt x="3443" y="3680"/>
                  </a:lnTo>
                  <a:lnTo>
                    <a:pt x="3440" y="3681"/>
                  </a:lnTo>
                  <a:lnTo>
                    <a:pt x="3435" y="3683"/>
                  </a:lnTo>
                  <a:lnTo>
                    <a:pt x="3431" y="3684"/>
                  </a:lnTo>
                  <a:lnTo>
                    <a:pt x="3424" y="3686"/>
                  </a:lnTo>
                  <a:lnTo>
                    <a:pt x="3415" y="3687"/>
                  </a:lnTo>
                  <a:lnTo>
                    <a:pt x="3405" y="3688"/>
                  </a:lnTo>
                  <a:lnTo>
                    <a:pt x="3394" y="3689"/>
                  </a:lnTo>
                  <a:lnTo>
                    <a:pt x="3385" y="3689"/>
                  </a:lnTo>
                  <a:lnTo>
                    <a:pt x="3380" y="3691"/>
                  </a:lnTo>
                  <a:lnTo>
                    <a:pt x="3378" y="3692"/>
                  </a:lnTo>
                  <a:lnTo>
                    <a:pt x="3377" y="3694"/>
                  </a:lnTo>
                  <a:lnTo>
                    <a:pt x="3376" y="3696"/>
                  </a:lnTo>
                  <a:lnTo>
                    <a:pt x="3376" y="3698"/>
                  </a:lnTo>
                  <a:lnTo>
                    <a:pt x="3376" y="3701"/>
                  </a:lnTo>
                  <a:lnTo>
                    <a:pt x="3377" y="3704"/>
                  </a:lnTo>
                  <a:lnTo>
                    <a:pt x="3379" y="3706"/>
                  </a:lnTo>
                  <a:lnTo>
                    <a:pt x="3381" y="3707"/>
                  </a:lnTo>
                  <a:lnTo>
                    <a:pt x="3388" y="3709"/>
                  </a:lnTo>
                  <a:lnTo>
                    <a:pt x="3398" y="3710"/>
                  </a:lnTo>
                  <a:lnTo>
                    <a:pt x="3433" y="3710"/>
                  </a:lnTo>
                  <a:lnTo>
                    <a:pt x="3471" y="3708"/>
                  </a:lnTo>
                  <a:lnTo>
                    <a:pt x="3507" y="3707"/>
                  </a:lnTo>
                  <a:lnTo>
                    <a:pt x="3532" y="3707"/>
                  </a:lnTo>
                  <a:lnTo>
                    <a:pt x="3545" y="3707"/>
                  </a:lnTo>
                  <a:lnTo>
                    <a:pt x="3561" y="3707"/>
                  </a:lnTo>
                  <a:lnTo>
                    <a:pt x="3579" y="3708"/>
                  </a:lnTo>
                  <a:lnTo>
                    <a:pt x="3601" y="3708"/>
                  </a:lnTo>
                  <a:lnTo>
                    <a:pt x="3623" y="3709"/>
                  </a:lnTo>
                  <a:lnTo>
                    <a:pt x="3648" y="3710"/>
                  </a:lnTo>
                  <a:lnTo>
                    <a:pt x="3673" y="3710"/>
                  </a:lnTo>
                  <a:lnTo>
                    <a:pt x="3700" y="3710"/>
                  </a:lnTo>
                  <a:lnTo>
                    <a:pt x="3708" y="3709"/>
                  </a:lnTo>
                  <a:lnTo>
                    <a:pt x="3714" y="3707"/>
                  </a:lnTo>
                  <a:lnTo>
                    <a:pt x="3716" y="3706"/>
                  </a:lnTo>
                  <a:lnTo>
                    <a:pt x="3718" y="3704"/>
                  </a:lnTo>
                  <a:lnTo>
                    <a:pt x="3719" y="3701"/>
                  </a:lnTo>
                  <a:lnTo>
                    <a:pt x="3720" y="3698"/>
                  </a:lnTo>
                  <a:lnTo>
                    <a:pt x="3719" y="3696"/>
                  </a:lnTo>
                  <a:lnTo>
                    <a:pt x="3719" y="3694"/>
                  </a:lnTo>
                  <a:lnTo>
                    <a:pt x="3717" y="3692"/>
                  </a:lnTo>
                  <a:lnTo>
                    <a:pt x="3716" y="3691"/>
                  </a:lnTo>
                  <a:lnTo>
                    <a:pt x="3710" y="3689"/>
                  </a:lnTo>
                  <a:lnTo>
                    <a:pt x="3703" y="3689"/>
                  </a:lnTo>
                  <a:lnTo>
                    <a:pt x="3690" y="3688"/>
                  </a:lnTo>
                  <a:lnTo>
                    <a:pt x="3675" y="3687"/>
                  </a:lnTo>
                  <a:lnTo>
                    <a:pt x="3661" y="3686"/>
                  </a:lnTo>
                  <a:lnTo>
                    <a:pt x="3649" y="3684"/>
                  </a:lnTo>
                  <a:lnTo>
                    <a:pt x="3643" y="3683"/>
                  </a:lnTo>
                  <a:lnTo>
                    <a:pt x="3638" y="3682"/>
                  </a:lnTo>
                  <a:lnTo>
                    <a:pt x="3632" y="3680"/>
                  </a:lnTo>
                  <a:lnTo>
                    <a:pt x="3628" y="3677"/>
                  </a:lnTo>
                  <a:lnTo>
                    <a:pt x="3625" y="3674"/>
                  </a:lnTo>
                  <a:lnTo>
                    <a:pt x="3622" y="3671"/>
                  </a:lnTo>
                  <a:lnTo>
                    <a:pt x="3619" y="3668"/>
                  </a:lnTo>
                  <a:lnTo>
                    <a:pt x="3617" y="3664"/>
                  </a:lnTo>
                  <a:lnTo>
                    <a:pt x="3613" y="3655"/>
                  </a:lnTo>
                  <a:lnTo>
                    <a:pt x="3610" y="3644"/>
                  </a:lnTo>
                  <a:lnTo>
                    <a:pt x="3608" y="3634"/>
                  </a:lnTo>
                  <a:lnTo>
                    <a:pt x="3607" y="3622"/>
                  </a:lnTo>
                  <a:lnTo>
                    <a:pt x="3605" y="3602"/>
                  </a:lnTo>
                  <a:lnTo>
                    <a:pt x="3604" y="3577"/>
                  </a:lnTo>
                  <a:lnTo>
                    <a:pt x="3603" y="3551"/>
                  </a:lnTo>
                  <a:lnTo>
                    <a:pt x="3602" y="3520"/>
                  </a:lnTo>
                  <a:lnTo>
                    <a:pt x="3602" y="3487"/>
                  </a:lnTo>
                  <a:lnTo>
                    <a:pt x="3602" y="3452"/>
                  </a:lnTo>
                  <a:lnTo>
                    <a:pt x="3602" y="3414"/>
                  </a:lnTo>
                  <a:lnTo>
                    <a:pt x="3602" y="3375"/>
                  </a:lnTo>
                  <a:lnTo>
                    <a:pt x="3602" y="2902"/>
                  </a:lnTo>
                  <a:lnTo>
                    <a:pt x="3736" y="2906"/>
                  </a:lnTo>
                  <a:lnTo>
                    <a:pt x="3753" y="2907"/>
                  </a:lnTo>
                  <a:lnTo>
                    <a:pt x="3768" y="2908"/>
                  </a:lnTo>
                  <a:lnTo>
                    <a:pt x="3783" y="2910"/>
                  </a:lnTo>
                  <a:lnTo>
                    <a:pt x="3795" y="2912"/>
                  </a:lnTo>
                  <a:lnTo>
                    <a:pt x="3807" y="2916"/>
                  </a:lnTo>
                  <a:lnTo>
                    <a:pt x="3817" y="2919"/>
                  </a:lnTo>
                  <a:lnTo>
                    <a:pt x="3825" y="2923"/>
                  </a:lnTo>
                  <a:lnTo>
                    <a:pt x="3834" y="2928"/>
                  </a:lnTo>
                  <a:lnTo>
                    <a:pt x="3841" y="2933"/>
                  </a:lnTo>
                  <a:lnTo>
                    <a:pt x="3846" y="2938"/>
                  </a:lnTo>
                  <a:lnTo>
                    <a:pt x="3851" y="2943"/>
                  </a:lnTo>
                  <a:lnTo>
                    <a:pt x="3855" y="2948"/>
                  </a:lnTo>
                  <a:lnTo>
                    <a:pt x="3857" y="2954"/>
                  </a:lnTo>
                  <a:lnTo>
                    <a:pt x="3860" y="2959"/>
                  </a:lnTo>
                  <a:lnTo>
                    <a:pt x="3861" y="2965"/>
                  </a:lnTo>
                  <a:lnTo>
                    <a:pt x="3862" y="2970"/>
                  </a:lnTo>
                  <a:lnTo>
                    <a:pt x="3863" y="2984"/>
                  </a:lnTo>
                  <a:lnTo>
                    <a:pt x="3864" y="2994"/>
                  </a:lnTo>
                  <a:lnTo>
                    <a:pt x="3866" y="3001"/>
                  </a:lnTo>
                  <a:lnTo>
                    <a:pt x="3867" y="3003"/>
                  </a:lnTo>
                  <a:lnTo>
                    <a:pt x="3869" y="3005"/>
                  </a:lnTo>
                  <a:lnTo>
                    <a:pt x="3871" y="3006"/>
                  </a:lnTo>
                  <a:lnTo>
                    <a:pt x="3874" y="3006"/>
                  </a:lnTo>
                  <a:lnTo>
                    <a:pt x="3876" y="3006"/>
                  </a:lnTo>
                  <a:lnTo>
                    <a:pt x="3879" y="3005"/>
                  </a:lnTo>
                  <a:lnTo>
                    <a:pt x="3881" y="3003"/>
                  </a:lnTo>
                  <a:lnTo>
                    <a:pt x="3882" y="3001"/>
                  </a:lnTo>
                  <a:lnTo>
                    <a:pt x="3884" y="2996"/>
                  </a:lnTo>
                  <a:lnTo>
                    <a:pt x="3885" y="2988"/>
                  </a:lnTo>
                  <a:lnTo>
                    <a:pt x="3885" y="2957"/>
                  </a:lnTo>
                  <a:lnTo>
                    <a:pt x="3886" y="2918"/>
                  </a:lnTo>
                  <a:lnTo>
                    <a:pt x="3887" y="2881"/>
                  </a:lnTo>
                  <a:lnTo>
                    <a:pt x="3888" y="2854"/>
                  </a:lnTo>
                  <a:lnTo>
                    <a:pt x="3887" y="2843"/>
                  </a:lnTo>
                  <a:lnTo>
                    <a:pt x="3886" y="2836"/>
                  </a:lnTo>
                  <a:lnTo>
                    <a:pt x="3885" y="2833"/>
                  </a:lnTo>
                  <a:lnTo>
                    <a:pt x="3884" y="2831"/>
                  </a:lnTo>
                  <a:lnTo>
                    <a:pt x="3882" y="2830"/>
                  </a:lnTo>
                  <a:lnTo>
                    <a:pt x="3879" y="2830"/>
                  </a:lnTo>
                  <a:lnTo>
                    <a:pt x="3869" y="2832"/>
                  </a:lnTo>
                  <a:lnTo>
                    <a:pt x="3850" y="2836"/>
                  </a:lnTo>
                  <a:lnTo>
                    <a:pt x="3837" y="2838"/>
                  </a:lnTo>
                  <a:lnTo>
                    <a:pt x="3820" y="2839"/>
                  </a:lnTo>
                  <a:lnTo>
                    <a:pt x="3800" y="2841"/>
                  </a:lnTo>
                  <a:lnTo>
                    <a:pt x="3776" y="2841"/>
                  </a:lnTo>
                  <a:lnTo>
                    <a:pt x="3354" y="2841"/>
                  </a:lnTo>
                  <a:lnTo>
                    <a:pt x="3326" y="2841"/>
                  </a:lnTo>
                  <a:lnTo>
                    <a:pt x="3299" y="2840"/>
                  </a:lnTo>
                  <a:lnTo>
                    <a:pt x="3272" y="2838"/>
                  </a:lnTo>
                  <a:lnTo>
                    <a:pt x="3248" y="2836"/>
                  </a:lnTo>
                  <a:lnTo>
                    <a:pt x="3237" y="2835"/>
                  </a:lnTo>
                  <a:lnTo>
                    <a:pt x="3230" y="2833"/>
                  </a:lnTo>
                  <a:lnTo>
                    <a:pt x="3223" y="2830"/>
                  </a:lnTo>
                  <a:lnTo>
                    <a:pt x="3217" y="2828"/>
                  </a:lnTo>
                  <a:lnTo>
                    <a:pt x="3208" y="2824"/>
                  </a:lnTo>
                  <a:lnTo>
                    <a:pt x="3202" y="2822"/>
                  </a:lnTo>
                  <a:lnTo>
                    <a:pt x="3199" y="2823"/>
                  </a:lnTo>
                  <a:lnTo>
                    <a:pt x="3197" y="2823"/>
                  </a:lnTo>
                  <a:lnTo>
                    <a:pt x="3196" y="2825"/>
                  </a:lnTo>
                  <a:lnTo>
                    <a:pt x="3193" y="2827"/>
                  </a:lnTo>
                  <a:lnTo>
                    <a:pt x="3190" y="2834"/>
                  </a:lnTo>
                  <a:lnTo>
                    <a:pt x="3188" y="2844"/>
                  </a:lnTo>
                  <a:lnTo>
                    <a:pt x="3184" y="2865"/>
                  </a:lnTo>
                  <a:lnTo>
                    <a:pt x="3176" y="2906"/>
                  </a:lnTo>
                  <a:lnTo>
                    <a:pt x="3169" y="2949"/>
                  </a:lnTo>
                  <a:lnTo>
                    <a:pt x="3166" y="2977"/>
                  </a:lnTo>
                  <a:lnTo>
                    <a:pt x="3167" y="2985"/>
                  </a:lnTo>
                  <a:lnTo>
                    <a:pt x="3168" y="2990"/>
                  </a:lnTo>
                  <a:lnTo>
                    <a:pt x="3169" y="2992"/>
                  </a:lnTo>
                  <a:lnTo>
                    <a:pt x="3171" y="2994"/>
                  </a:lnTo>
                  <a:lnTo>
                    <a:pt x="3173" y="2995"/>
                  </a:lnTo>
                  <a:lnTo>
                    <a:pt x="3176" y="2995"/>
                  </a:lnTo>
                  <a:lnTo>
                    <a:pt x="3180" y="2994"/>
                  </a:lnTo>
                  <a:lnTo>
                    <a:pt x="3183" y="2991"/>
                  </a:lnTo>
                  <a:lnTo>
                    <a:pt x="3185" y="2987"/>
                  </a:lnTo>
                  <a:lnTo>
                    <a:pt x="3187" y="2981"/>
                  </a:lnTo>
                  <a:lnTo>
                    <a:pt x="3189" y="2973"/>
                  </a:lnTo>
                  <a:lnTo>
                    <a:pt x="3193" y="2963"/>
                  </a:lnTo>
                  <a:lnTo>
                    <a:pt x="3199" y="2953"/>
                  </a:lnTo>
                  <a:lnTo>
                    <a:pt x="3206" y="2941"/>
                  </a:lnTo>
                  <a:lnTo>
                    <a:pt x="3212" y="2932"/>
                  </a:lnTo>
                  <a:lnTo>
                    <a:pt x="3220" y="2925"/>
                  </a:lnTo>
                  <a:lnTo>
                    <a:pt x="3229" y="2919"/>
                  </a:lnTo>
                  <a:lnTo>
                    <a:pt x="3240" y="2915"/>
                  </a:lnTo>
                  <a:lnTo>
                    <a:pt x="3254" y="2912"/>
                  </a:lnTo>
                  <a:lnTo>
                    <a:pt x="3269" y="2909"/>
                  </a:lnTo>
                  <a:lnTo>
                    <a:pt x="3287" y="2908"/>
                  </a:lnTo>
                  <a:lnTo>
                    <a:pt x="3309" y="2907"/>
                  </a:lnTo>
                  <a:lnTo>
                    <a:pt x="3468" y="2902"/>
                  </a:lnTo>
                  <a:lnTo>
                    <a:pt x="3468" y="3375"/>
                  </a:lnTo>
                  <a:close/>
                  <a:moveTo>
                    <a:pt x="7861" y="3375"/>
                  </a:moveTo>
                  <a:lnTo>
                    <a:pt x="7861" y="3414"/>
                  </a:lnTo>
                  <a:lnTo>
                    <a:pt x="7861" y="3452"/>
                  </a:lnTo>
                  <a:lnTo>
                    <a:pt x="7861" y="3486"/>
                  </a:lnTo>
                  <a:lnTo>
                    <a:pt x="7861" y="3520"/>
                  </a:lnTo>
                  <a:lnTo>
                    <a:pt x="7860" y="3550"/>
                  </a:lnTo>
                  <a:lnTo>
                    <a:pt x="7859" y="3577"/>
                  </a:lnTo>
                  <a:lnTo>
                    <a:pt x="7858" y="3601"/>
                  </a:lnTo>
                  <a:lnTo>
                    <a:pt x="7856" y="3621"/>
                  </a:lnTo>
                  <a:lnTo>
                    <a:pt x="7855" y="3633"/>
                  </a:lnTo>
                  <a:lnTo>
                    <a:pt x="7853" y="3644"/>
                  </a:lnTo>
                  <a:lnTo>
                    <a:pt x="7851" y="3655"/>
                  </a:lnTo>
                  <a:lnTo>
                    <a:pt x="7848" y="3664"/>
                  </a:lnTo>
                  <a:lnTo>
                    <a:pt x="7844" y="3671"/>
                  </a:lnTo>
                  <a:lnTo>
                    <a:pt x="7839" y="3677"/>
                  </a:lnTo>
                  <a:lnTo>
                    <a:pt x="7836" y="3680"/>
                  </a:lnTo>
                  <a:lnTo>
                    <a:pt x="7833" y="3681"/>
                  </a:lnTo>
                  <a:lnTo>
                    <a:pt x="7829" y="3683"/>
                  </a:lnTo>
                  <a:lnTo>
                    <a:pt x="7825" y="3684"/>
                  </a:lnTo>
                  <a:lnTo>
                    <a:pt x="7817" y="3686"/>
                  </a:lnTo>
                  <a:lnTo>
                    <a:pt x="7808" y="3687"/>
                  </a:lnTo>
                  <a:lnTo>
                    <a:pt x="7798" y="3688"/>
                  </a:lnTo>
                  <a:lnTo>
                    <a:pt x="7787" y="3689"/>
                  </a:lnTo>
                  <a:lnTo>
                    <a:pt x="7779" y="3689"/>
                  </a:lnTo>
                  <a:lnTo>
                    <a:pt x="7773" y="3691"/>
                  </a:lnTo>
                  <a:lnTo>
                    <a:pt x="7771" y="3692"/>
                  </a:lnTo>
                  <a:lnTo>
                    <a:pt x="7770" y="3694"/>
                  </a:lnTo>
                  <a:lnTo>
                    <a:pt x="7770" y="3696"/>
                  </a:lnTo>
                  <a:lnTo>
                    <a:pt x="7769" y="3698"/>
                  </a:lnTo>
                  <a:lnTo>
                    <a:pt x="7770" y="3701"/>
                  </a:lnTo>
                  <a:lnTo>
                    <a:pt x="7771" y="3704"/>
                  </a:lnTo>
                  <a:lnTo>
                    <a:pt x="7772" y="3706"/>
                  </a:lnTo>
                  <a:lnTo>
                    <a:pt x="7775" y="3707"/>
                  </a:lnTo>
                  <a:lnTo>
                    <a:pt x="7782" y="3709"/>
                  </a:lnTo>
                  <a:lnTo>
                    <a:pt x="7791" y="3710"/>
                  </a:lnTo>
                  <a:lnTo>
                    <a:pt x="7827" y="3710"/>
                  </a:lnTo>
                  <a:lnTo>
                    <a:pt x="7865" y="3708"/>
                  </a:lnTo>
                  <a:lnTo>
                    <a:pt x="7900" y="3707"/>
                  </a:lnTo>
                  <a:lnTo>
                    <a:pt x="7926" y="3707"/>
                  </a:lnTo>
                  <a:lnTo>
                    <a:pt x="7939" y="3707"/>
                  </a:lnTo>
                  <a:lnTo>
                    <a:pt x="7954" y="3707"/>
                  </a:lnTo>
                  <a:lnTo>
                    <a:pt x="7974" y="3708"/>
                  </a:lnTo>
                  <a:lnTo>
                    <a:pt x="7994" y="3708"/>
                  </a:lnTo>
                  <a:lnTo>
                    <a:pt x="8016" y="3709"/>
                  </a:lnTo>
                  <a:lnTo>
                    <a:pt x="8041" y="3710"/>
                  </a:lnTo>
                  <a:lnTo>
                    <a:pt x="8066" y="3710"/>
                  </a:lnTo>
                  <a:lnTo>
                    <a:pt x="8093" y="3710"/>
                  </a:lnTo>
                  <a:lnTo>
                    <a:pt x="8101" y="3709"/>
                  </a:lnTo>
                  <a:lnTo>
                    <a:pt x="8107" y="3707"/>
                  </a:lnTo>
                  <a:lnTo>
                    <a:pt x="8110" y="3706"/>
                  </a:lnTo>
                  <a:lnTo>
                    <a:pt x="8111" y="3704"/>
                  </a:lnTo>
                  <a:lnTo>
                    <a:pt x="8113" y="3701"/>
                  </a:lnTo>
                  <a:lnTo>
                    <a:pt x="8113" y="3698"/>
                  </a:lnTo>
                  <a:lnTo>
                    <a:pt x="8113" y="3696"/>
                  </a:lnTo>
                  <a:lnTo>
                    <a:pt x="8112" y="3694"/>
                  </a:lnTo>
                  <a:lnTo>
                    <a:pt x="8111" y="3692"/>
                  </a:lnTo>
                  <a:lnTo>
                    <a:pt x="8109" y="3691"/>
                  </a:lnTo>
                  <a:lnTo>
                    <a:pt x="8104" y="3689"/>
                  </a:lnTo>
                  <a:lnTo>
                    <a:pt x="8096" y="3689"/>
                  </a:lnTo>
                  <a:lnTo>
                    <a:pt x="8083" y="3688"/>
                  </a:lnTo>
                  <a:lnTo>
                    <a:pt x="8068" y="3687"/>
                  </a:lnTo>
                  <a:lnTo>
                    <a:pt x="8054" y="3686"/>
                  </a:lnTo>
                  <a:lnTo>
                    <a:pt x="8042" y="3684"/>
                  </a:lnTo>
                  <a:lnTo>
                    <a:pt x="8036" y="3683"/>
                  </a:lnTo>
                  <a:lnTo>
                    <a:pt x="8031" y="3682"/>
                  </a:lnTo>
                  <a:lnTo>
                    <a:pt x="8027" y="3680"/>
                  </a:lnTo>
                  <a:lnTo>
                    <a:pt x="8023" y="3677"/>
                  </a:lnTo>
                  <a:lnTo>
                    <a:pt x="8018" y="3674"/>
                  </a:lnTo>
                  <a:lnTo>
                    <a:pt x="8015" y="3671"/>
                  </a:lnTo>
                  <a:lnTo>
                    <a:pt x="8012" y="3668"/>
                  </a:lnTo>
                  <a:lnTo>
                    <a:pt x="8010" y="3664"/>
                  </a:lnTo>
                  <a:lnTo>
                    <a:pt x="8006" y="3655"/>
                  </a:lnTo>
                  <a:lnTo>
                    <a:pt x="8003" y="3644"/>
                  </a:lnTo>
                  <a:lnTo>
                    <a:pt x="8001" y="3634"/>
                  </a:lnTo>
                  <a:lnTo>
                    <a:pt x="8000" y="3622"/>
                  </a:lnTo>
                  <a:lnTo>
                    <a:pt x="7998" y="3602"/>
                  </a:lnTo>
                  <a:lnTo>
                    <a:pt x="7997" y="3577"/>
                  </a:lnTo>
                  <a:lnTo>
                    <a:pt x="7996" y="3551"/>
                  </a:lnTo>
                  <a:lnTo>
                    <a:pt x="7996" y="3520"/>
                  </a:lnTo>
                  <a:lnTo>
                    <a:pt x="7995" y="3487"/>
                  </a:lnTo>
                  <a:lnTo>
                    <a:pt x="7995" y="3452"/>
                  </a:lnTo>
                  <a:lnTo>
                    <a:pt x="7995" y="3414"/>
                  </a:lnTo>
                  <a:lnTo>
                    <a:pt x="7995" y="3375"/>
                  </a:lnTo>
                  <a:lnTo>
                    <a:pt x="7995" y="2902"/>
                  </a:lnTo>
                  <a:lnTo>
                    <a:pt x="8130" y="2906"/>
                  </a:lnTo>
                  <a:lnTo>
                    <a:pt x="8146" y="2907"/>
                  </a:lnTo>
                  <a:lnTo>
                    <a:pt x="8161" y="2908"/>
                  </a:lnTo>
                  <a:lnTo>
                    <a:pt x="8176" y="2910"/>
                  </a:lnTo>
                  <a:lnTo>
                    <a:pt x="8189" y="2912"/>
                  </a:lnTo>
                  <a:lnTo>
                    <a:pt x="8200" y="2916"/>
                  </a:lnTo>
                  <a:lnTo>
                    <a:pt x="8210" y="2919"/>
                  </a:lnTo>
                  <a:lnTo>
                    <a:pt x="8220" y="2923"/>
                  </a:lnTo>
                  <a:lnTo>
                    <a:pt x="8227" y="2928"/>
                  </a:lnTo>
                  <a:lnTo>
                    <a:pt x="8234" y="2933"/>
                  </a:lnTo>
                  <a:lnTo>
                    <a:pt x="8239" y="2938"/>
                  </a:lnTo>
                  <a:lnTo>
                    <a:pt x="8244" y="2943"/>
                  </a:lnTo>
                  <a:lnTo>
                    <a:pt x="8248" y="2948"/>
                  </a:lnTo>
                  <a:lnTo>
                    <a:pt x="8251" y="2954"/>
                  </a:lnTo>
                  <a:lnTo>
                    <a:pt x="8253" y="2959"/>
                  </a:lnTo>
                  <a:lnTo>
                    <a:pt x="8254" y="2965"/>
                  </a:lnTo>
                  <a:lnTo>
                    <a:pt x="8255" y="2970"/>
                  </a:lnTo>
                  <a:lnTo>
                    <a:pt x="8256" y="2984"/>
                  </a:lnTo>
                  <a:lnTo>
                    <a:pt x="8257" y="2994"/>
                  </a:lnTo>
                  <a:lnTo>
                    <a:pt x="8259" y="3001"/>
                  </a:lnTo>
                  <a:lnTo>
                    <a:pt x="8260" y="3003"/>
                  </a:lnTo>
                  <a:lnTo>
                    <a:pt x="8262" y="3005"/>
                  </a:lnTo>
                  <a:lnTo>
                    <a:pt x="8266" y="3006"/>
                  </a:lnTo>
                  <a:lnTo>
                    <a:pt x="8268" y="3006"/>
                  </a:lnTo>
                  <a:lnTo>
                    <a:pt x="8271" y="3006"/>
                  </a:lnTo>
                  <a:lnTo>
                    <a:pt x="8272" y="3005"/>
                  </a:lnTo>
                  <a:lnTo>
                    <a:pt x="8274" y="3003"/>
                  </a:lnTo>
                  <a:lnTo>
                    <a:pt x="8275" y="3001"/>
                  </a:lnTo>
                  <a:lnTo>
                    <a:pt x="8277" y="2996"/>
                  </a:lnTo>
                  <a:lnTo>
                    <a:pt x="8278" y="2988"/>
                  </a:lnTo>
                  <a:lnTo>
                    <a:pt x="8278" y="2957"/>
                  </a:lnTo>
                  <a:lnTo>
                    <a:pt x="8279" y="2918"/>
                  </a:lnTo>
                  <a:lnTo>
                    <a:pt x="8281" y="2881"/>
                  </a:lnTo>
                  <a:lnTo>
                    <a:pt x="8281" y="2854"/>
                  </a:lnTo>
                  <a:lnTo>
                    <a:pt x="8281" y="2843"/>
                  </a:lnTo>
                  <a:lnTo>
                    <a:pt x="8280" y="2836"/>
                  </a:lnTo>
                  <a:lnTo>
                    <a:pt x="8278" y="2833"/>
                  </a:lnTo>
                  <a:lnTo>
                    <a:pt x="8277" y="2831"/>
                  </a:lnTo>
                  <a:lnTo>
                    <a:pt x="8275" y="2830"/>
                  </a:lnTo>
                  <a:lnTo>
                    <a:pt x="8273" y="2830"/>
                  </a:lnTo>
                  <a:lnTo>
                    <a:pt x="8262" y="2832"/>
                  </a:lnTo>
                  <a:lnTo>
                    <a:pt x="8243" y="2836"/>
                  </a:lnTo>
                  <a:lnTo>
                    <a:pt x="8230" y="2838"/>
                  </a:lnTo>
                  <a:lnTo>
                    <a:pt x="8213" y="2839"/>
                  </a:lnTo>
                  <a:lnTo>
                    <a:pt x="8193" y="2841"/>
                  </a:lnTo>
                  <a:lnTo>
                    <a:pt x="8170" y="2841"/>
                  </a:lnTo>
                  <a:lnTo>
                    <a:pt x="7747" y="2841"/>
                  </a:lnTo>
                  <a:lnTo>
                    <a:pt x="7720" y="2841"/>
                  </a:lnTo>
                  <a:lnTo>
                    <a:pt x="7693" y="2840"/>
                  </a:lnTo>
                  <a:lnTo>
                    <a:pt x="7665" y="2838"/>
                  </a:lnTo>
                  <a:lnTo>
                    <a:pt x="7641" y="2836"/>
                  </a:lnTo>
                  <a:lnTo>
                    <a:pt x="7632" y="2835"/>
                  </a:lnTo>
                  <a:lnTo>
                    <a:pt x="7623" y="2833"/>
                  </a:lnTo>
                  <a:lnTo>
                    <a:pt x="7616" y="2830"/>
                  </a:lnTo>
                  <a:lnTo>
                    <a:pt x="7611" y="2828"/>
                  </a:lnTo>
                  <a:lnTo>
                    <a:pt x="7602" y="2824"/>
                  </a:lnTo>
                  <a:lnTo>
                    <a:pt x="7595" y="2822"/>
                  </a:lnTo>
                  <a:lnTo>
                    <a:pt x="7593" y="2823"/>
                  </a:lnTo>
                  <a:lnTo>
                    <a:pt x="7591" y="2823"/>
                  </a:lnTo>
                  <a:lnTo>
                    <a:pt x="7589" y="2825"/>
                  </a:lnTo>
                  <a:lnTo>
                    <a:pt x="7587" y="2827"/>
                  </a:lnTo>
                  <a:lnTo>
                    <a:pt x="7585" y="2834"/>
                  </a:lnTo>
                  <a:lnTo>
                    <a:pt x="7581" y="2844"/>
                  </a:lnTo>
                  <a:lnTo>
                    <a:pt x="7577" y="2865"/>
                  </a:lnTo>
                  <a:lnTo>
                    <a:pt x="7570" y="2906"/>
                  </a:lnTo>
                  <a:lnTo>
                    <a:pt x="7563" y="2949"/>
                  </a:lnTo>
                  <a:lnTo>
                    <a:pt x="7559" y="2977"/>
                  </a:lnTo>
                  <a:lnTo>
                    <a:pt x="7560" y="2985"/>
                  </a:lnTo>
                  <a:lnTo>
                    <a:pt x="7561" y="2990"/>
                  </a:lnTo>
                  <a:lnTo>
                    <a:pt x="7563" y="2992"/>
                  </a:lnTo>
                  <a:lnTo>
                    <a:pt x="7564" y="2994"/>
                  </a:lnTo>
                  <a:lnTo>
                    <a:pt x="7566" y="2995"/>
                  </a:lnTo>
                  <a:lnTo>
                    <a:pt x="7569" y="2995"/>
                  </a:lnTo>
                  <a:lnTo>
                    <a:pt x="7573" y="2994"/>
                  </a:lnTo>
                  <a:lnTo>
                    <a:pt x="7576" y="2991"/>
                  </a:lnTo>
                  <a:lnTo>
                    <a:pt x="7579" y="2987"/>
                  </a:lnTo>
                  <a:lnTo>
                    <a:pt x="7580" y="2981"/>
                  </a:lnTo>
                  <a:lnTo>
                    <a:pt x="7584" y="2973"/>
                  </a:lnTo>
                  <a:lnTo>
                    <a:pt x="7587" y="2963"/>
                  </a:lnTo>
                  <a:lnTo>
                    <a:pt x="7592" y="2953"/>
                  </a:lnTo>
                  <a:lnTo>
                    <a:pt x="7599" y="2941"/>
                  </a:lnTo>
                  <a:lnTo>
                    <a:pt x="7605" y="2932"/>
                  </a:lnTo>
                  <a:lnTo>
                    <a:pt x="7613" y="2925"/>
                  </a:lnTo>
                  <a:lnTo>
                    <a:pt x="7622" y="2919"/>
                  </a:lnTo>
                  <a:lnTo>
                    <a:pt x="7634" y="2915"/>
                  </a:lnTo>
                  <a:lnTo>
                    <a:pt x="7647" y="2912"/>
                  </a:lnTo>
                  <a:lnTo>
                    <a:pt x="7662" y="2909"/>
                  </a:lnTo>
                  <a:lnTo>
                    <a:pt x="7681" y="2908"/>
                  </a:lnTo>
                  <a:lnTo>
                    <a:pt x="7702" y="2907"/>
                  </a:lnTo>
                  <a:lnTo>
                    <a:pt x="7861" y="2902"/>
                  </a:lnTo>
                  <a:lnTo>
                    <a:pt x="7861" y="3375"/>
                  </a:lnTo>
                  <a:close/>
                  <a:moveTo>
                    <a:pt x="9954" y="3019"/>
                  </a:moveTo>
                  <a:lnTo>
                    <a:pt x="9965" y="3019"/>
                  </a:lnTo>
                  <a:lnTo>
                    <a:pt x="10629" y="3669"/>
                  </a:lnTo>
                  <a:lnTo>
                    <a:pt x="10638" y="3678"/>
                  </a:lnTo>
                  <a:lnTo>
                    <a:pt x="10647" y="3688"/>
                  </a:lnTo>
                  <a:lnTo>
                    <a:pt x="10658" y="3697"/>
                  </a:lnTo>
                  <a:lnTo>
                    <a:pt x="10667" y="3706"/>
                  </a:lnTo>
                  <a:lnTo>
                    <a:pt x="10671" y="3708"/>
                  </a:lnTo>
                  <a:lnTo>
                    <a:pt x="10675" y="3709"/>
                  </a:lnTo>
                  <a:lnTo>
                    <a:pt x="10679" y="3709"/>
                  </a:lnTo>
                  <a:lnTo>
                    <a:pt x="10682" y="3707"/>
                  </a:lnTo>
                  <a:lnTo>
                    <a:pt x="10684" y="3704"/>
                  </a:lnTo>
                  <a:lnTo>
                    <a:pt x="10686" y="3698"/>
                  </a:lnTo>
                  <a:lnTo>
                    <a:pt x="10688" y="3690"/>
                  </a:lnTo>
                  <a:lnTo>
                    <a:pt x="10688" y="3680"/>
                  </a:lnTo>
                  <a:lnTo>
                    <a:pt x="10702" y="2960"/>
                  </a:lnTo>
                  <a:lnTo>
                    <a:pt x="10704" y="2938"/>
                  </a:lnTo>
                  <a:lnTo>
                    <a:pt x="10705" y="2918"/>
                  </a:lnTo>
                  <a:lnTo>
                    <a:pt x="10707" y="2910"/>
                  </a:lnTo>
                  <a:lnTo>
                    <a:pt x="10709" y="2903"/>
                  </a:lnTo>
                  <a:lnTo>
                    <a:pt x="10711" y="2896"/>
                  </a:lnTo>
                  <a:lnTo>
                    <a:pt x="10713" y="2890"/>
                  </a:lnTo>
                  <a:lnTo>
                    <a:pt x="10716" y="2885"/>
                  </a:lnTo>
                  <a:lnTo>
                    <a:pt x="10719" y="2880"/>
                  </a:lnTo>
                  <a:lnTo>
                    <a:pt x="10723" y="2876"/>
                  </a:lnTo>
                  <a:lnTo>
                    <a:pt x="10727" y="2873"/>
                  </a:lnTo>
                  <a:lnTo>
                    <a:pt x="10731" y="2868"/>
                  </a:lnTo>
                  <a:lnTo>
                    <a:pt x="10736" y="2866"/>
                  </a:lnTo>
                  <a:lnTo>
                    <a:pt x="10742" y="2864"/>
                  </a:lnTo>
                  <a:lnTo>
                    <a:pt x="10748" y="2862"/>
                  </a:lnTo>
                  <a:lnTo>
                    <a:pt x="10760" y="2860"/>
                  </a:lnTo>
                  <a:lnTo>
                    <a:pt x="10769" y="2859"/>
                  </a:lnTo>
                  <a:lnTo>
                    <a:pt x="10777" y="2858"/>
                  </a:lnTo>
                  <a:lnTo>
                    <a:pt x="10786" y="2858"/>
                  </a:lnTo>
                  <a:lnTo>
                    <a:pt x="10796" y="2858"/>
                  </a:lnTo>
                  <a:lnTo>
                    <a:pt x="10804" y="2856"/>
                  </a:lnTo>
                  <a:lnTo>
                    <a:pt x="10806" y="2854"/>
                  </a:lnTo>
                  <a:lnTo>
                    <a:pt x="10808" y="2853"/>
                  </a:lnTo>
                  <a:lnTo>
                    <a:pt x="10809" y="2851"/>
                  </a:lnTo>
                  <a:lnTo>
                    <a:pt x="10810" y="2848"/>
                  </a:lnTo>
                  <a:lnTo>
                    <a:pt x="10809" y="2845"/>
                  </a:lnTo>
                  <a:lnTo>
                    <a:pt x="10807" y="2843"/>
                  </a:lnTo>
                  <a:lnTo>
                    <a:pt x="10805" y="2841"/>
                  </a:lnTo>
                  <a:lnTo>
                    <a:pt x="10800" y="2840"/>
                  </a:lnTo>
                  <a:lnTo>
                    <a:pt x="10791" y="2838"/>
                  </a:lnTo>
                  <a:lnTo>
                    <a:pt x="10780" y="2838"/>
                  </a:lnTo>
                  <a:lnTo>
                    <a:pt x="10737" y="2839"/>
                  </a:lnTo>
                  <a:lnTo>
                    <a:pt x="10700" y="2840"/>
                  </a:lnTo>
                  <a:lnTo>
                    <a:pt x="10673" y="2841"/>
                  </a:lnTo>
                  <a:lnTo>
                    <a:pt x="10657" y="2841"/>
                  </a:lnTo>
                  <a:lnTo>
                    <a:pt x="10631" y="2841"/>
                  </a:lnTo>
                  <a:lnTo>
                    <a:pt x="10595" y="2840"/>
                  </a:lnTo>
                  <a:lnTo>
                    <a:pt x="10552" y="2839"/>
                  </a:lnTo>
                  <a:lnTo>
                    <a:pt x="10504" y="2838"/>
                  </a:lnTo>
                  <a:lnTo>
                    <a:pt x="10491" y="2838"/>
                  </a:lnTo>
                  <a:lnTo>
                    <a:pt x="10481" y="2840"/>
                  </a:lnTo>
                  <a:lnTo>
                    <a:pt x="10477" y="2841"/>
                  </a:lnTo>
                  <a:lnTo>
                    <a:pt x="10474" y="2843"/>
                  </a:lnTo>
                  <a:lnTo>
                    <a:pt x="10473" y="2845"/>
                  </a:lnTo>
                  <a:lnTo>
                    <a:pt x="10472" y="2848"/>
                  </a:lnTo>
                  <a:lnTo>
                    <a:pt x="10472" y="2851"/>
                  </a:lnTo>
                  <a:lnTo>
                    <a:pt x="10473" y="2853"/>
                  </a:lnTo>
                  <a:lnTo>
                    <a:pt x="10474" y="2854"/>
                  </a:lnTo>
                  <a:lnTo>
                    <a:pt x="10476" y="2856"/>
                  </a:lnTo>
                  <a:lnTo>
                    <a:pt x="10482" y="2858"/>
                  </a:lnTo>
                  <a:lnTo>
                    <a:pt x="10492" y="2858"/>
                  </a:lnTo>
                  <a:lnTo>
                    <a:pt x="10507" y="2858"/>
                  </a:lnTo>
                  <a:lnTo>
                    <a:pt x="10525" y="2859"/>
                  </a:lnTo>
                  <a:lnTo>
                    <a:pt x="10534" y="2860"/>
                  </a:lnTo>
                  <a:lnTo>
                    <a:pt x="10543" y="2861"/>
                  </a:lnTo>
                  <a:lnTo>
                    <a:pt x="10551" y="2863"/>
                  </a:lnTo>
                  <a:lnTo>
                    <a:pt x="10559" y="2865"/>
                  </a:lnTo>
                  <a:lnTo>
                    <a:pt x="10569" y="2870"/>
                  </a:lnTo>
                  <a:lnTo>
                    <a:pt x="10578" y="2877"/>
                  </a:lnTo>
                  <a:lnTo>
                    <a:pt x="10582" y="2881"/>
                  </a:lnTo>
                  <a:lnTo>
                    <a:pt x="10585" y="2885"/>
                  </a:lnTo>
                  <a:lnTo>
                    <a:pt x="10588" y="2890"/>
                  </a:lnTo>
                  <a:lnTo>
                    <a:pt x="10591" y="2895"/>
                  </a:lnTo>
                  <a:lnTo>
                    <a:pt x="10595" y="2908"/>
                  </a:lnTo>
                  <a:lnTo>
                    <a:pt x="10598" y="2926"/>
                  </a:lnTo>
                  <a:lnTo>
                    <a:pt x="10600" y="2945"/>
                  </a:lnTo>
                  <a:lnTo>
                    <a:pt x="10601" y="2969"/>
                  </a:lnTo>
                  <a:lnTo>
                    <a:pt x="10614" y="3487"/>
                  </a:lnTo>
                  <a:lnTo>
                    <a:pt x="10608" y="3487"/>
                  </a:lnTo>
                  <a:lnTo>
                    <a:pt x="10593" y="3474"/>
                  </a:lnTo>
                  <a:lnTo>
                    <a:pt x="10568" y="3450"/>
                  </a:lnTo>
                  <a:lnTo>
                    <a:pt x="10533" y="3416"/>
                  </a:lnTo>
                  <a:lnTo>
                    <a:pt x="10493" y="3378"/>
                  </a:lnTo>
                  <a:lnTo>
                    <a:pt x="10450" y="3336"/>
                  </a:lnTo>
                  <a:lnTo>
                    <a:pt x="10407" y="3296"/>
                  </a:lnTo>
                  <a:lnTo>
                    <a:pt x="10367" y="3257"/>
                  </a:lnTo>
                  <a:lnTo>
                    <a:pt x="10331" y="3224"/>
                  </a:lnTo>
                  <a:lnTo>
                    <a:pt x="10261" y="3161"/>
                  </a:lnTo>
                  <a:lnTo>
                    <a:pt x="10194" y="3098"/>
                  </a:lnTo>
                  <a:lnTo>
                    <a:pt x="10131" y="3038"/>
                  </a:lnTo>
                  <a:lnTo>
                    <a:pt x="10073" y="2982"/>
                  </a:lnTo>
                  <a:lnTo>
                    <a:pt x="10023" y="2934"/>
                  </a:lnTo>
                  <a:lnTo>
                    <a:pt x="9982" y="2895"/>
                  </a:lnTo>
                  <a:lnTo>
                    <a:pt x="9954" y="2867"/>
                  </a:lnTo>
                  <a:lnTo>
                    <a:pt x="9941" y="2854"/>
                  </a:lnTo>
                  <a:lnTo>
                    <a:pt x="9927" y="2840"/>
                  </a:lnTo>
                  <a:lnTo>
                    <a:pt x="9914" y="2829"/>
                  </a:lnTo>
                  <a:lnTo>
                    <a:pt x="9909" y="2825"/>
                  </a:lnTo>
                  <a:lnTo>
                    <a:pt x="9904" y="2821"/>
                  </a:lnTo>
                  <a:lnTo>
                    <a:pt x="9899" y="2818"/>
                  </a:lnTo>
                  <a:lnTo>
                    <a:pt x="9894" y="2818"/>
                  </a:lnTo>
                  <a:lnTo>
                    <a:pt x="9890" y="2819"/>
                  </a:lnTo>
                  <a:lnTo>
                    <a:pt x="9886" y="2822"/>
                  </a:lnTo>
                  <a:lnTo>
                    <a:pt x="9884" y="2825"/>
                  </a:lnTo>
                  <a:lnTo>
                    <a:pt x="9881" y="2830"/>
                  </a:lnTo>
                  <a:lnTo>
                    <a:pt x="9880" y="2835"/>
                  </a:lnTo>
                  <a:lnTo>
                    <a:pt x="9879" y="2842"/>
                  </a:lnTo>
                  <a:lnTo>
                    <a:pt x="9878" y="2849"/>
                  </a:lnTo>
                  <a:lnTo>
                    <a:pt x="9878" y="2857"/>
                  </a:lnTo>
                  <a:lnTo>
                    <a:pt x="9866" y="3540"/>
                  </a:lnTo>
                  <a:lnTo>
                    <a:pt x="9865" y="3575"/>
                  </a:lnTo>
                  <a:lnTo>
                    <a:pt x="9864" y="3604"/>
                  </a:lnTo>
                  <a:lnTo>
                    <a:pt x="9862" y="3627"/>
                  </a:lnTo>
                  <a:lnTo>
                    <a:pt x="9858" y="3645"/>
                  </a:lnTo>
                  <a:lnTo>
                    <a:pt x="9856" y="3654"/>
                  </a:lnTo>
                  <a:lnTo>
                    <a:pt x="9854" y="3661"/>
                  </a:lnTo>
                  <a:lnTo>
                    <a:pt x="9850" y="3666"/>
                  </a:lnTo>
                  <a:lnTo>
                    <a:pt x="9847" y="3671"/>
                  </a:lnTo>
                  <a:lnTo>
                    <a:pt x="9843" y="3675"/>
                  </a:lnTo>
                  <a:lnTo>
                    <a:pt x="9838" y="3678"/>
                  </a:lnTo>
                  <a:lnTo>
                    <a:pt x="9833" y="3681"/>
                  </a:lnTo>
                  <a:lnTo>
                    <a:pt x="9828" y="3683"/>
                  </a:lnTo>
                  <a:lnTo>
                    <a:pt x="9813" y="3686"/>
                  </a:lnTo>
                  <a:lnTo>
                    <a:pt x="9798" y="3688"/>
                  </a:lnTo>
                  <a:lnTo>
                    <a:pt x="9784" y="3688"/>
                  </a:lnTo>
                  <a:lnTo>
                    <a:pt x="9770" y="3689"/>
                  </a:lnTo>
                  <a:lnTo>
                    <a:pt x="9762" y="3689"/>
                  </a:lnTo>
                  <a:lnTo>
                    <a:pt x="9756" y="3691"/>
                  </a:lnTo>
                  <a:lnTo>
                    <a:pt x="9753" y="3692"/>
                  </a:lnTo>
                  <a:lnTo>
                    <a:pt x="9752" y="3693"/>
                  </a:lnTo>
                  <a:lnTo>
                    <a:pt x="9751" y="3695"/>
                  </a:lnTo>
                  <a:lnTo>
                    <a:pt x="9750" y="3698"/>
                  </a:lnTo>
                  <a:lnTo>
                    <a:pt x="9751" y="3702"/>
                  </a:lnTo>
                  <a:lnTo>
                    <a:pt x="9752" y="3705"/>
                  </a:lnTo>
                  <a:lnTo>
                    <a:pt x="9755" y="3707"/>
                  </a:lnTo>
                  <a:lnTo>
                    <a:pt x="9758" y="3708"/>
                  </a:lnTo>
                  <a:lnTo>
                    <a:pt x="9767" y="3710"/>
                  </a:lnTo>
                  <a:lnTo>
                    <a:pt x="9779" y="3710"/>
                  </a:lnTo>
                  <a:lnTo>
                    <a:pt x="9826" y="3710"/>
                  </a:lnTo>
                  <a:lnTo>
                    <a:pt x="9866" y="3708"/>
                  </a:lnTo>
                  <a:lnTo>
                    <a:pt x="9897" y="3707"/>
                  </a:lnTo>
                  <a:lnTo>
                    <a:pt x="9914" y="3707"/>
                  </a:lnTo>
                  <a:lnTo>
                    <a:pt x="9925" y="3707"/>
                  </a:lnTo>
                  <a:lnTo>
                    <a:pt x="9937" y="3707"/>
                  </a:lnTo>
                  <a:lnTo>
                    <a:pt x="9952" y="3708"/>
                  </a:lnTo>
                  <a:lnTo>
                    <a:pt x="9970" y="3708"/>
                  </a:lnTo>
                  <a:lnTo>
                    <a:pt x="9991" y="3709"/>
                  </a:lnTo>
                  <a:lnTo>
                    <a:pt x="10014" y="3710"/>
                  </a:lnTo>
                  <a:lnTo>
                    <a:pt x="10041" y="3710"/>
                  </a:lnTo>
                  <a:lnTo>
                    <a:pt x="10071" y="3710"/>
                  </a:lnTo>
                  <a:lnTo>
                    <a:pt x="10082" y="3710"/>
                  </a:lnTo>
                  <a:lnTo>
                    <a:pt x="10091" y="3708"/>
                  </a:lnTo>
                  <a:lnTo>
                    <a:pt x="10095" y="3706"/>
                  </a:lnTo>
                  <a:lnTo>
                    <a:pt x="10097" y="3704"/>
                  </a:lnTo>
                  <a:lnTo>
                    <a:pt x="10099" y="3702"/>
                  </a:lnTo>
                  <a:lnTo>
                    <a:pt x="10099" y="3698"/>
                  </a:lnTo>
                  <a:lnTo>
                    <a:pt x="10099" y="3695"/>
                  </a:lnTo>
                  <a:lnTo>
                    <a:pt x="10098" y="3693"/>
                  </a:lnTo>
                  <a:lnTo>
                    <a:pt x="10096" y="3692"/>
                  </a:lnTo>
                  <a:lnTo>
                    <a:pt x="10094" y="3691"/>
                  </a:lnTo>
                  <a:lnTo>
                    <a:pt x="10087" y="3689"/>
                  </a:lnTo>
                  <a:lnTo>
                    <a:pt x="10078" y="3689"/>
                  </a:lnTo>
                  <a:lnTo>
                    <a:pt x="10062" y="3688"/>
                  </a:lnTo>
                  <a:lnTo>
                    <a:pt x="10045" y="3687"/>
                  </a:lnTo>
                  <a:lnTo>
                    <a:pt x="10029" y="3685"/>
                  </a:lnTo>
                  <a:lnTo>
                    <a:pt x="10012" y="3681"/>
                  </a:lnTo>
                  <a:lnTo>
                    <a:pt x="10007" y="3679"/>
                  </a:lnTo>
                  <a:lnTo>
                    <a:pt x="10003" y="3677"/>
                  </a:lnTo>
                  <a:lnTo>
                    <a:pt x="9999" y="3674"/>
                  </a:lnTo>
                  <a:lnTo>
                    <a:pt x="9995" y="3670"/>
                  </a:lnTo>
                  <a:lnTo>
                    <a:pt x="9991" y="3666"/>
                  </a:lnTo>
                  <a:lnTo>
                    <a:pt x="9988" y="3661"/>
                  </a:lnTo>
                  <a:lnTo>
                    <a:pt x="9985" y="3655"/>
                  </a:lnTo>
                  <a:lnTo>
                    <a:pt x="9982" y="3647"/>
                  </a:lnTo>
                  <a:lnTo>
                    <a:pt x="9979" y="3639"/>
                  </a:lnTo>
                  <a:lnTo>
                    <a:pt x="9977" y="3631"/>
                  </a:lnTo>
                  <a:lnTo>
                    <a:pt x="9975" y="3621"/>
                  </a:lnTo>
                  <a:lnTo>
                    <a:pt x="9973" y="3610"/>
                  </a:lnTo>
                  <a:lnTo>
                    <a:pt x="9969" y="3584"/>
                  </a:lnTo>
                  <a:lnTo>
                    <a:pt x="9968" y="3553"/>
                  </a:lnTo>
                  <a:lnTo>
                    <a:pt x="9954" y="3019"/>
                  </a:lnTo>
                  <a:close/>
                  <a:moveTo>
                    <a:pt x="5664" y="3019"/>
                  </a:moveTo>
                  <a:lnTo>
                    <a:pt x="5675" y="3019"/>
                  </a:lnTo>
                  <a:lnTo>
                    <a:pt x="6339" y="3669"/>
                  </a:lnTo>
                  <a:lnTo>
                    <a:pt x="6347" y="3678"/>
                  </a:lnTo>
                  <a:lnTo>
                    <a:pt x="6357" y="3688"/>
                  </a:lnTo>
                  <a:lnTo>
                    <a:pt x="6367" y="3697"/>
                  </a:lnTo>
                  <a:lnTo>
                    <a:pt x="6376" y="3706"/>
                  </a:lnTo>
                  <a:lnTo>
                    <a:pt x="6381" y="3708"/>
                  </a:lnTo>
                  <a:lnTo>
                    <a:pt x="6384" y="3709"/>
                  </a:lnTo>
                  <a:lnTo>
                    <a:pt x="6388" y="3709"/>
                  </a:lnTo>
                  <a:lnTo>
                    <a:pt x="6391" y="3707"/>
                  </a:lnTo>
                  <a:lnTo>
                    <a:pt x="6394" y="3704"/>
                  </a:lnTo>
                  <a:lnTo>
                    <a:pt x="6396" y="3698"/>
                  </a:lnTo>
                  <a:lnTo>
                    <a:pt x="6397" y="3690"/>
                  </a:lnTo>
                  <a:lnTo>
                    <a:pt x="6398" y="3680"/>
                  </a:lnTo>
                  <a:lnTo>
                    <a:pt x="6411" y="2960"/>
                  </a:lnTo>
                  <a:lnTo>
                    <a:pt x="6413" y="2938"/>
                  </a:lnTo>
                  <a:lnTo>
                    <a:pt x="6415" y="2918"/>
                  </a:lnTo>
                  <a:lnTo>
                    <a:pt x="6416" y="2910"/>
                  </a:lnTo>
                  <a:lnTo>
                    <a:pt x="6418" y="2903"/>
                  </a:lnTo>
                  <a:lnTo>
                    <a:pt x="6420" y="2896"/>
                  </a:lnTo>
                  <a:lnTo>
                    <a:pt x="6422" y="2890"/>
                  </a:lnTo>
                  <a:lnTo>
                    <a:pt x="6425" y="2885"/>
                  </a:lnTo>
                  <a:lnTo>
                    <a:pt x="6428" y="2880"/>
                  </a:lnTo>
                  <a:lnTo>
                    <a:pt x="6432" y="2876"/>
                  </a:lnTo>
                  <a:lnTo>
                    <a:pt x="6436" y="2873"/>
                  </a:lnTo>
                  <a:lnTo>
                    <a:pt x="6441" y="2868"/>
                  </a:lnTo>
                  <a:lnTo>
                    <a:pt x="6446" y="2866"/>
                  </a:lnTo>
                  <a:lnTo>
                    <a:pt x="6452" y="2864"/>
                  </a:lnTo>
                  <a:lnTo>
                    <a:pt x="6458" y="2862"/>
                  </a:lnTo>
                  <a:lnTo>
                    <a:pt x="6469" y="2860"/>
                  </a:lnTo>
                  <a:lnTo>
                    <a:pt x="6478" y="2859"/>
                  </a:lnTo>
                  <a:lnTo>
                    <a:pt x="6487" y="2858"/>
                  </a:lnTo>
                  <a:lnTo>
                    <a:pt x="6496" y="2858"/>
                  </a:lnTo>
                  <a:lnTo>
                    <a:pt x="6505" y="2858"/>
                  </a:lnTo>
                  <a:lnTo>
                    <a:pt x="6513" y="2856"/>
                  </a:lnTo>
                  <a:lnTo>
                    <a:pt x="6516" y="2854"/>
                  </a:lnTo>
                  <a:lnTo>
                    <a:pt x="6518" y="2853"/>
                  </a:lnTo>
                  <a:lnTo>
                    <a:pt x="6519" y="2851"/>
                  </a:lnTo>
                  <a:lnTo>
                    <a:pt x="6519" y="2848"/>
                  </a:lnTo>
                  <a:lnTo>
                    <a:pt x="6518" y="2845"/>
                  </a:lnTo>
                  <a:lnTo>
                    <a:pt x="6517" y="2843"/>
                  </a:lnTo>
                  <a:lnTo>
                    <a:pt x="6514" y="2841"/>
                  </a:lnTo>
                  <a:lnTo>
                    <a:pt x="6511" y="2840"/>
                  </a:lnTo>
                  <a:lnTo>
                    <a:pt x="6501" y="2838"/>
                  </a:lnTo>
                  <a:lnTo>
                    <a:pt x="6490" y="2838"/>
                  </a:lnTo>
                  <a:lnTo>
                    <a:pt x="6446" y="2839"/>
                  </a:lnTo>
                  <a:lnTo>
                    <a:pt x="6410" y="2840"/>
                  </a:lnTo>
                  <a:lnTo>
                    <a:pt x="6383" y="2841"/>
                  </a:lnTo>
                  <a:lnTo>
                    <a:pt x="6367" y="2841"/>
                  </a:lnTo>
                  <a:lnTo>
                    <a:pt x="6341" y="2841"/>
                  </a:lnTo>
                  <a:lnTo>
                    <a:pt x="6304" y="2840"/>
                  </a:lnTo>
                  <a:lnTo>
                    <a:pt x="6261" y="2839"/>
                  </a:lnTo>
                  <a:lnTo>
                    <a:pt x="6214" y="2838"/>
                  </a:lnTo>
                  <a:lnTo>
                    <a:pt x="6201" y="2838"/>
                  </a:lnTo>
                  <a:lnTo>
                    <a:pt x="6191" y="2840"/>
                  </a:lnTo>
                  <a:lnTo>
                    <a:pt x="6187" y="2841"/>
                  </a:lnTo>
                  <a:lnTo>
                    <a:pt x="6184" y="2843"/>
                  </a:lnTo>
                  <a:lnTo>
                    <a:pt x="6182" y="2845"/>
                  </a:lnTo>
                  <a:lnTo>
                    <a:pt x="6181" y="2848"/>
                  </a:lnTo>
                  <a:lnTo>
                    <a:pt x="6182" y="2851"/>
                  </a:lnTo>
                  <a:lnTo>
                    <a:pt x="6182" y="2853"/>
                  </a:lnTo>
                  <a:lnTo>
                    <a:pt x="6184" y="2854"/>
                  </a:lnTo>
                  <a:lnTo>
                    <a:pt x="6186" y="2856"/>
                  </a:lnTo>
                  <a:lnTo>
                    <a:pt x="6192" y="2858"/>
                  </a:lnTo>
                  <a:lnTo>
                    <a:pt x="6201" y="2858"/>
                  </a:lnTo>
                  <a:lnTo>
                    <a:pt x="6216" y="2858"/>
                  </a:lnTo>
                  <a:lnTo>
                    <a:pt x="6234" y="2859"/>
                  </a:lnTo>
                  <a:lnTo>
                    <a:pt x="6243" y="2860"/>
                  </a:lnTo>
                  <a:lnTo>
                    <a:pt x="6252" y="2861"/>
                  </a:lnTo>
                  <a:lnTo>
                    <a:pt x="6260" y="2863"/>
                  </a:lnTo>
                  <a:lnTo>
                    <a:pt x="6269" y="2865"/>
                  </a:lnTo>
                  <a:lnTo>
                    <a:pt x="6279" y="2870"/>
                  </a:lnTo>
                  <a:lnTo>
                    <a:pt x="6287" y="2877"/>
                  </a:lnTo>
                  <a:lnTo>
                    <a:pt x="6291" y="2881"/>
                  </a:lnTo>
                  <a:lnTo>
                    <a:pt x="6294" y="2885"/>
                  </a:lnTo>
                  <a:lnTo>
                    <a:pt x="6297" y="2890"/>
                  </a:lnTo>
                  <a:lnTo>
                    <a:pt x="6300" y="2895"/>
                  </a:lnTo>
                  <a:lnTo>
                    <a:pt x="6304" y="2908"/>
                  </a:lnTo>
                  <a:lnTo>
                    <a:pt x="6308" y="2926"/>
                  </a:lnTo>
                  <a:lnTo>
                    <a:pt x="6310" y="2945"/>
                  </a:lnTo>
                  <a:lnTo>
                    <a:pt x="6311" y="2969"/>
                  </a:lnTo>
                  <a:lnTo>
                    <a:pt x="6324" y="3487"/>
                  </a:lnTo>
                  <a:lnTo>
                    <a:pt x="6318" y="3487"/>
                  </a:lnTo>
                  <a:lnTo>
                    <a:pt x="6302" y="3474"/>
                  </a:lnTo>
                  <a:lnTo>
                    <a:pt x="6277" y="3450"/>
                  </a:lnTo>
                  <a:lnTo>
                    <a:pt x="6243" y="3416"/>
                  </a:lnTo>
                  <a:lnTo>
                    <a:pt x="6203" y="3378"/>
                  </a:lnTo>
                  <a:lnTo>
                    <a:pt x="6160" y="3336"/>
                  </a:lnTo>
                  <a:lnTo>
                    <a:pt x="6116" y="3296"/>
                  </a:lnTo>
                  <a:lnTo>
                    <a:pt x="6076" y="3257"/>
                  </a:lnTo>
                  <a:lnTo>
                    <a:pt x="6040" y="3224"/>
                  </a:lnTo>
                  <a:lnTo>
                    <a:pt x="5971" y="3161"/>
                  </a:lnTo>
                  <a:lnTo>
                    <a:pt x="5904" y="3098"/>
                  </a:lnTo>
                  <a:lnTo>
                    <a:pt x="5840" y="3038"/>
                  </a:lnTo>
                  <a:lnTo>
                    <a:pt x="5782" y="2982"/>
                  </a:lnTo>
                  <a:lnTo>
                    <a:pt x="5732" y="2934"/>
                  </a:lnTo>
                  <a:lnTo>
                    <a:pt x="5692" y="2895"/>
                  </a:lnTo>
                  <a:lnTo>
                    <a:pt x="5663" y="2867"/>
                  </a:lnTo>
                  <a:lnTo>
                    <a:pt x="5650" y="2854"/>
                  </a:lnTo>
                  <a:lnTo>
                    <a:pt x="5636" y="2840"/>
                  </a:lnTo>
                  <a:lnTo>
                    <a:pt x="5624" y="2829"/>
                  </a:lnTo>
                  <a:lnTo>
                    <a:pt x="5618" y="2825"/>
                  </a:lnTo>
                  <a:lnTo>
                    <a:pt x="5613" y="2821"/>
                  </a:lnTo>
                  <a:lnTo>
                    <a:pt x="5608" y="2818"/>
                  </a:lnTo>
                  <a:lnTo>
                    <a:pt x="5603" y="2818"/>
                  </a:lnTo>
                  <a:lnTo>
                    <a:pt x="5599" y="2819"/>
                  </a:lnTo>
                  <a:lnTo>
                    <a:pt x="5596" y="2822"/>
                  </a:lnTo>
                  <a:lnTo>
                    <a:pt x="5593" y="2825"/>
                  </a:lnTo>
                  <a:lnTo>
                    <a:pt x="5591" y="2830"/>
                  </a:lnTo>
                  <a:lnTo>
                    <a:pt x="5589" y="2835"/>
                  </a:lnTo>
                  <a:lnTo>
                    <a:pt x="5588" y="2842"/>
                  </a:lnTo>
                  <a:lnTo>
                    <a:pt x="5588" y="2849"/>
                  </a:lnTo>
                  <a:lnTo>
                    <a:pt x="5587" y="2857"/>
                  </a:lnTo>
                  <a:lnTo>
                    <a:pt x="5575" y="3540"/>
                  </a:lnTo>
                  <a:lnTo>
                    <a:pt x="5575" y="3575"/>
                  </a:lnTo>
                  <a:lnTo>
                    <a:pt x="5573" y="3604"/>
                  </a:lnTo>
                  <a:lnTo>
                    <a:pt x="5571" y="3627"/>
                  </a:lnTo>
                  <a:lnTo>
                    <a:pt x="5568" y="3645"/>
                  </a:lnTo>
                  <a:lnTo>
                    <a:pt x="5566" y="3654"/>
                  </a:lnTo>
                  <a:lnTo>
                    <a:pt x="5563" y="3661"/>
                  </a:lnTo>
                  <a:lnTo>
                    <a:pt x="5560" y="3666"/>
                  </a:lnTo>
                  <a:lnTo>
                    <a:pt x="5556" y="3671"/>
                  </a:lnTo>
                  <a:lnTo>
                    <a:pt x="5552" y="3675"/>
                  </a:lnTo>
                  <a:lnTo>
                    <a:pt x="5548" y="3678"/>
                  </a:lnTo>
                  <a:lnTo>
                    <a:pt x="5543" y="3681"/>
                  </a:lnTo>
                  <a:lnTo>
                    <a:pt x="5537" y="3683"/>
                  </a:lnTo>
                  <a:lnTo>
                    <a:pt x="5522" y="3686"/>
                  </a:lnTo>
                  <a:lnTo>
                    <a:pt x="5508" y="3688"/>
                  </a:lnTo>
                  <a:lnTo>
                    <a:pt x="5494" y="3688"/>
                  </a:lnTo>
                  <a:lnTo>
                    <a:pt x="5480" y="3689"/>
                  </a:lnTo>
                  <a:lnTo>
                    <a:pt x="5471" y="3689"/>
                  </a:lnTo>
                  <a:lnTo>
                    <a:pt x="5465" y="3691"/>
                  </a:lnTo>
                  <a:lnTo>
                    <a:pt x="5463" y="3692"/>
                  </a:lnTo>
                  <a:lnTo>
                    <a:pt x="5461" y="3693"/>
                  </a:lnTo>
                  <a:lnTo>
                    <a:pt x="5460" y="3695"/>
                  </a:lnTo>
                  <a:lnTo>
                    <a:pt x="5460" y="3698"/>
                  </a:lnTo>
                  <a:lnTo>
                    <a:pt x="5460" y="3702"/>
                  </a:lnTo>
                  <a:lnTo>
                    <a:pt x="5462" y="3705"/>
                  </a:lnTo>
                  <a:lnTo>
                    <a:pt x="5464" y="3707"/>
                  </a:lnTo>
                  <a:lnTo>
                    <a:pt x="5467" y="3708"/>
                  </a:lnTo>
                  <a:lnTo>
                    <a:pt x="5476" y="3710"/>
                  </a:lnTo>
                  <a:lnTo>
                    <a:pt x="5488" y="3710"/>
                  </a:lnTo>
                  <a:lnTo>
                    <a:pt x="5535" y="3710"/>
                  </a:lnTo>
                  <a:lnTo>
                    <a:pt x="5576" y="3708"/>
                  </a:lnTo>
                  <a:lnTo>
                    <a:pt x="5607" y="3707"/>
                  </a:lnTo>
                  <a:lnTo>
                    <a:pt x="5623" y="3707"/>
                  </a:lnTo>
                  <a:lnTo>
                    <a:pt x="5634" y="3707"/>
                  </a:lnTo>
                  <a:lnTo>
                    <a:pt x="5647" y="3707"/>
                  </a:lnTo>
                  <a:lnTo>
                    <a:pt x="5662" y="3708"/>
                  </a:lnTo>
                  <a:lnTo>
                    <a:pt x="5679" y="3708"/>
                  </a:lnTo>
                  <a:lnTo>
                    <a:pt x="5701" y="3709"/>
                  </a:lnTo>
                  <a:lnTo>
                    <a:pt x="5724" y="3710"/>
                  </a:lnTo>
                  <a:lnTo>
                    <a:pt x="5750" y="3710"/>
                  </a:lnTo>
                  <a:lnTo>
                    <a:pt x="5780" y="3710"/>
                  </a:lnTo>
                  <a:lnTo>
                    <a:pt x="5792" y="3710"/>
                  </a:lnTo>
                  <a:lnTo>
                    <a:pt x="5801" y="3708"/>
                  </a:lnTo>
                  <a:lnTo>
                    <a:pt x="5804" y="3706"/>
                  </a:lnTo>
                  <a:lnTo>
                    <a:pt x="5806" y="3704"/>
                  </a:lnTo>
                  <a:lnTo>
                    <a:pt x="5808" y="3702"/>
                  </a:lnTo>
                  <a:lnTo>
                    <a:pt x="5808" y="3698"/>
                  </a:lnTo>
                  <a:lnTo>
                    <a:pt x="5808" y="3695"/>
                  </a:lnTo>
                  <a:lnTo>
                    <a:pt x="5807" y="3693"/>
                  </a:lnTo>
                  <a:lnTo>
                    <a:pt x="5805" y="3692"/>
                  </a:lnTo>
                  <a:lnTo>
                    <a:pt x="5803" y="3691"/>
                  </a:lnTo>
                  <a:lnTo>
                    <a:pt x="5797" y="3689"/>
                  </a:lnTo>
                  <a:lnTo>
                    <a:pt x="5788" y="3689"/>
                  </a:lnTo>
                  <a:lnTo>
                    <a:pt x="5771" y="3688"/>
                  </a:lnTo>
                  <a:lnTo>
                    <a:pt x="5755" y="3687"/>
                  </a:lnTo>
                  <a:lnTo>
                    <a:pt x="5738" y="3685"/>
                  </a:lnTo>
                  <a:lnTo>
                    <a:pt x="5721" y="3681"/>
                  </a:lnTo>
                  <a:lnTo>
                    <a:pt x="5717" y="3679"/>
                  </a:lnTo>
                  <a:lnTo>
                    <a:pt x="5713" y="3677"/>
                  </a:lnTo>
                  <a:lnTo>
                    <a:pt x="5708" y="3674"/>
                  </a:lnTo>
                  <a:lnTo>
                    <a:pt x="5705" y="3670"/>
                  </a:lnTo>
                  <a:lnTo>
                    <a:pt x="5701" y="3666"/>
                  </a:lnTo>
                  <a:lnTo>
                    <a:pt x="5698" y="3661"/>
                  </a:lnTo>
                  <a:lnTo>
                    <a:pt x="5694" y="3655"/>
                  </a:lnTo>
                  <a:lnTo>
                    <a:pt x="5691" y="3647"/>
                  </a:lnTo>
                  <a:lnTo>
                    <a:pt x="5689" y="3639"/>
                  </a:lnTo>
                  <a:lnTo>
                    <a:pt x="5686" y="3631"/>
                  </a:lnTo>
                  <a:lnTo>
                    <a:pt x="5684" y="3621"/>
                  </a:lnTo>
                  <a:lnTo>
                    <a:pt x="5682" y="3610"/>
                  </a:lnTo>
                  <a:lnTo>
                    <a:pt x="5679" y="3584"/>
                  </a:lnTo>
                  <a:lnTo>
                    <a:pt x="5677" y="3553"/>
                  </a:lnTo>
                  <a:lnTo>
                    <a:pt x="5664" y="3019"/>
                  </a:lnTo>
                  <a:close/>
                  <a:moveTo>
                    <a:pt x="11192" y="3309"/>
                  </a:moveTo>
                  <a:lnTo>
                    <a:pt x="11188" y="3309"/>
                  </a:lnTo>
                  <a:lnTo>
                    <a:pt x="11186" y="3307"/>
                  </a:lnTo>
                  <a:lnTo>
                    <a:pt x="11185" y="3304"/>
                  </a:lnTo>
                  <a:lnTo>
                    <a:pt x="11186" y="3301"/>
                  </a:lnTo>
                  <a:lnTo>
                    <a:pt x="11285" y="3031"/>
                  </a:lnTo>
                  <a:lnTo>
                    <a:pt x="11286" y="3028"/>
                  </a:lnTo>
                  <a:lnTo>
                    <a:pt x="11289" y="3023"/>
                  </a:lnTo>
                  <a:lnTo>
                    <a:pt x="11291" y="3021"/>
                  </a:lnTo>
                  <a:lnTo>
                    <a:pt x="11293" y="3020"/>
                  </a:lnTo>
                  <a:lnTo>
                    <a:pt x="11295" y="3021"/>
                  </a:lnTo>
                  <a:lnTo>
                    <a:pt x="11296" y="3023"/>
                  </a:lnTo>
                  <a:lnTo>
                    <a:pt x="11297" y="3028"/>
                  </a:lnTo>
                  <a:lnTo>
                    <a:pt x="11299" y="3031"/>
                  </a:lnTo>
                  <a:lnTo>
                    <a:pt x="11402" y="3302"/>
                  </a:lnTo>
                  <a:lnTo>
                    <a:pt x="11403" y="3305"/>
                  </a:lnTo>
                  <a:lnTo>
                    <a:pt x="11402" y="3307"/>
                  </a:lnTo>
                  <a:lnTo>
                    <a:pt x="11400" y="3309"/>
                  </a:lnTo>
                  <a:lnTo>
                    <a:pt x="11397" y="3309"/>
                  </a:lnTo>
                  <a:lnTo>
                    <a:pt x="11192" y="3309"/>
                  </a:lnTo>
                  <a:close/>
                  <a:moveTo>
                    <a:pt x="11422" y="3369"/>
                  </a:moveTo>
                  <a:lnTo>
                    <a:pt x="11426" y="3369"/>
                  </a:lnTo>
                  <a:lnTo>
                    <a:pt x="11429" y="3371"/>
                  </a:lnTo>
                  <a:lnTo>
                    <a:pt x="11431" y="3373"/>
                  </a:lnTo>
                  <a:lnTo>
                    <a:pt x="11433" y="3377"/>
                  </a:lnTo>
                  <a:lnTo>
                    <a:pt x="11509" y="3661"/>
                  </a:lnTo>
                  <a:lnTo>
                    <a:pt x="11510" y="3667"/>
                  </a:lnTo>
                  <a:lnTo>
                    <a:pt x="11510" y="3671"/>
                  </a:lnTo>
                  <a:lnTo>
                    <a:pt x="11510" y="3676"/>
                  </a:lnTo>
                  <a:lnTo>
                    <a:pt x="11508" y="3679"/>
                  </a:lnTo>
                  <a:lnTo>
                    <a:pt x="11507" y="3682"/>
                  </a:lnTo>
                  <a:lnTo>
                    <a:pt x="11504" y="3685"/>
                  </a:lnTo>
                  <a:lnTo>
                    <a:pt x="11502" y="3687"/>
                  </a:lnTo>
                  <a:lnTo>
                    <a:pt x="11499" y="3687"/>
                  </a:lnTo>
                  <a:lnTo>
                    <a:pt x="11492" y="3689"/>
                  </a:lnTo>
                  <a:lnTo>
                    <a:pt x="11487" y="3691"/>
                  </a:lnTo>
                  <a:lnTo>
                    <a:pt x="11485" y="3692"/>
                  </a:lnTo>
                  <a:lnTo>
                    <a:pt x="11484" y="3694"/>
                  </a:lnTo>
                  <a:lnTo>
                    <a:pt x="11482" y="3695"/>
                  </a:lnTo>
                  <a:lnTo>
                    <a:pt x="11482" y="3698"/>
                  </a:lnTo>
                  <a:lnTo>
                    <a:pt x="11484" y="3701"/>
                  </a:lnTo>
                  <a:lnTo>
                    <a:pt x="11485" y="3703"/>
                  </a:lnTo>
                  <a:lnTo>
                    <a:pt x="11488" y="3705"/>
                  </a:lnTo>
                  <a:lnTo>
                    <a:pt x="11492" y="3706"/>
                  </a:lnTo>
                  <a:lnTo>
                    <a:pt x="11503" y="3707"/>
                  </a:lnTo>
                  <a:lnTo>
                    <a:pt x="11517" y="3708"/>
                  </a:lnTo>
                  <a:lnTo>
                    <a:pt x="11551" y="3709"/>
                  </a:lnTo>
                  <a:lnTo>
                    <a:pt x="11585" y="3709"/>
                  </a:lnTo>
                  <a:lnTo>
                    <a:pt x="11616" y="3710"/>
                  </a:lnTo>
                  <a:lnTo>
                    <a:pt x="11645" y="3710"/>
                  </a:lnTo>
                  <a:lnTo>
                    <a:pt x="11672" y="3710"/>
                  </a:lnTo>
                  <a:lnTo>
                    <a:pt x="11697" y="3710"/>
                  </a:lnTo>
                  <a:lnTo>
                    <a:pt x="11717" y="3710"/>
                  </a:lnTo>
                  <a:lnTo>
                    <a:pt x="11736" y="3710"/>
                  </a:lnTo>
                  <a:lnTo>
                    <a:pt x="11761" y="3710"/>
                  </a:lnTo>
                  <a:lnTo>
                    <a:pt x="11778" y="3708"/>
                  </a:lnTo>
                  <a:lnTo>
                    <a:pt x="11783" y="3706"/>
                  </a:lnTo>
                  <a:lnTo>
                    <a:pt x="11786" y="3704"/>
                  </a:lnTo>
                  <a:lnTo>
                    <a:pt x="11788" y="3702"/>
                  </a:lnTo>
                  <a:lnTo>
                    <a:pt x="11789" y="3698"/>
                  </a:lnTo>
                  <a:lnTo>
                    <a:pt x="11788" y="3695"/>
                  </a:lnTo>
                  <a:lnTo>
                    <a:pt x="11788" y="3693"/>
                  </a:lnTo>
                  <a:lnTo>
                    <a:pt x="11786" y="3691"/>
                  </a:lnTo>
                  <a:lnTo>
                    <a:pt x="11785" y="3690"/>
                  </a:lnTo>
                  <a:lnTo>
                    <a:pt x="11780" y="3689"/>
                  </a:lnTo>
                  <a:lnTo>
                    <a:pt x="11773" y="3689"/>
                  </a:lnTo>
                  <a:lnTo>
                    <a:pt x="11762" y="3688"/>
                  </a:lnTo>
                  <a:lnTo>
                    <a:pt x="11751" y="3688"/>
                  </a:lnTo>
                  <a:lnTo>
                    <a:pt x="11738" y="3686"/>
                  </a:lnTo>
                  <a:lnTo>
                    <a:pt x="11725" y="3684"/>
                  </a:lnTo>
                  <a:lnTo>
                    <a:pt x="11715" y="3681"/>
                  </a:lnTo>
                  <a:lnTo>
                    <a:pt x="11705" y="3676"/>
                  </a:lnTo>
                  <a:lnTo>
                    <a:pt x="11700" y="3673"/>
                  </a:lnTo>
                  <a:lnTo>
                    <a:pt x="11694" y="3669"/>
                  </a:lnTo>
                  <a:lnTo>
                    <a:pt x="11688" y="3664"/>
                  </a:lnTo>
                  <a:lnTo>
                    <a:pt x="11682" y="3658"/>
                  </a:lnTo>
                  <a:lnTo>
                    <a:pt x="11675" y="3651"/>
                  </a:lnTo>
                  <a:lnTo>
                    <a:pt x="11668" y="3641"/>
                  </a:lnTo>
                  <a:lnTo>
                    <a:pt x="11661" y="3632"/>
                  </a:lnTo>
                  <a:lnTo>
                    <a:pt x="11654" y="3620"/>
                  </a:lnTo>
                  <a:lnTo>
                    <a:pt x="11647" y="3608"/>
                  </a:lnTo>
                  <a:lnTo>
                    <a:pt x="11640" y="3592"/>
                  </a:lnTo>
                  <a:lnTo>
                    <a:pt x="11632" y="3576"/>
                  </a:lnTo>
                  <a:lnTo>
                    <a:pt x="11623" y="3558"/>
                  </a:lnTo>
                  <a:lnTo>
                    <a:pt x="11591" y="3480"/>
                  </a:lnTo>
                  <a:lnTo>
                    <a:pt x="11551" y="3382"/>
                  </a:lnTo>
                  <a:lnTo>
                    <a:pt x="11508" y="3274"/>
                  </a:lnTo>
                  <a:lnTo>
                    <a:pt x="11463" y="3162"/>
                  </a:lnTo>
                  <a:lnTo>
                    <a:pt x="11420" y="3055"/>
                  </a:lnTo>
                  <a:lnTo>
                    <a:pt x="11383" y="2962"/>
                  </a:lnTo>
                  <a:lnTo>
                    <a:pt x="11354" y="2891"/>
                  </a:lnTo>
                  <a:lnTo>
                    <a:pt x="11338" y="2849"/>
                  </a:lnTo>
                  <a:lnTo>
                    <a:pt x="11329" y="2833"/>
                  </a:lnTo>
                  <a:lnTo>
                    <a:pt x="11322" y="2821"/>
                  </a:lnTo>
                  <a:lnTo>
                    <a:pt x="11319" y="2817"/>
                  </a:lnTo>
                  <a:lnTo>
                    <a:pt x="11315" y="2814"/>
                  </a:lnTo>
                  <a:lnTo>
                    <a:pt x="11312" y="2813"/>
                  </a:lnTo>
                  <a:lnTo>
                    <a:pt x="11308" y="2812"/>
                  </a:lnTo>
                  <a:lnTo>
                    <a:pt x="11304" y="2813"/>
                  </a:lnTo>
                  <a:lnTo>
                    <a:pt x="11300" y="2815"/>
                  </a:lnTo>
                  <a:lnTo>
                    <a:pt x="11297" y="2818"/>
                  </a:lnTo>
                  <a:lnTo>
                    <a:pt x="11293" y="2823"/>
                  </a:lnTo>
                  <a:lnTo>
                    <a:pt x="11285" y="2837"/>
                  </a:lnTo>
                  <a:lnTo>
                    <a:pt x="11276" y="2858"/>
                  </a:lnTo>
                  <a:lnTo>
                    <a:pt x="10986" y="3583"/>
                  </a:lnTo>
                  <a:lnTo>
                    <a:pt x="10977" y="3604"/>
                  </a:lnTo>
                  <a:lnTo>
                    <a:pt x="10969" y="3622"/>
                  </a:lnTo>
                  <a:lnTo>
                    <a:pt x="10964" y="3631"/>
                  </a:lnTo>
                  <a:lnTo>
                    <a:pt x="10959" y="3639"/>
                  </a:lnTo>
                  <a:lnTo>
                    <a:pt x="10954" y="3646"/>
                  </a:lnTo>
                  <a:lnTo>
                    <a:pt x="10949" y="3654"/>
                  </a:lnTo>
                  <a:lnTo>
                    <a:pt x="10942" y="3660"/>
                  </a:lnTo>
                  <a:lnTo>
                    <a:pt x="10936" y="3666"/>
                  </a:lnTo>
                  <a:lnTo>
                    <a:pt x="10929" y="3671"/>
                  </a:lnTo>
                  <a:lnTo>
                    <a:pt x="10922" y="3676"/>
                  </a:lnTo>
                  <a:lnTo>
                    <a:pt x="10915" y="3679"/>
                  </a:lnTo>
                  <a:lnTo>
                    <a:pt x="10907" y="3682"/>
                  </a:lnTo>
                  <a:lnTo>
                    <a:pt x="10897" y="3685"/>
                  </a:lnTo>
                  <a:lnTo>
                    <a:pt x="10887" y="3686"/>
                  </a:lnTo>
                  <a:lnTo>
                    <a:pt x="10880" y="3687"/>
                  </a:lnTo>
                  <a:lnTo>
                    <a:pt x="10870" y="3688"/>
                  </a:lnTo>
                  <a:lnTo>
                    <a:pt x="10861" y="3688"/>
                  </a:lnTo>
                  <a:lnTo>
                    <a:pt x="10852" y="3689"/>
                  </a:lnTo>
                  <a:lnTo>
                    <a:pt x="10845" y="3689"/>
                  </a:lnTo>
                  <a:lnTo>
                    <a:pt x="10841" y="3691"/>
                  </a:lnTo>
                  <a:lnTo>
                    <a:pt x="10840" y="3692"/>
                  </a:lnTo>
                  <a:lnTo>
                    <a:pt x="10839" y="3693"/>
                  </a:lnTo>
                  <a:lnTo>
                    <a:pt x="10838" y="3695"/>
                  </a:lnTo>
                  <a:lnTo>
                    <a:pt x="10838" y="3698"/>
                  </a:lnTo>
                  <a:lnTo>
                    <a:pt x="10838" y="3702"/>
                  </a:lnTo>
                  <a:lnTo>
                    <a:pt x="10839" y="3704"/>
                  </a:lnTo>
                  <a:lnTo>
                    <a:pt x="10841" y="3706"/>
                  </a:lnTo>
                  <a:lnTo>
                    <a:pt x="10843" y="3708"/>
                  </a:lnTo>
                  <a:lnTo>
                    <a:pt x="10851" y="3710"/>
                  </a:lnTo>
                  <a:lnTo>
                    <a:pt x="10860" y="3710"/>
                  </a:lnTo>
                  <a:lnTo>
                    <a:pt x="10905" y="3710"/>
                  </a:lnTo>
                  <a:lnTo>
                    <a:pt x="10946" y="3708"/>
                  </a:lnTo>
                  <a:lnTo>
                    <a:pt x="10978" y="3707"/>
                  </a:lnTo>
                  <a:lnTo>
                    <a:pt x="10997" y="3707"/>
                  </a:lnTo>
                  <a:lnTo>
                    <a:pt x="11025" y="3707"/>
                  </a:lnTo>
                  <a:lnTo>
                    <a:pt x="11057" y="3708"/>
                  </a:lnTo>
                  <a:lnTo>
                    <a:pt x="11089" y="3710"/>
                  </a:lnTo>
                  <a:lnTo>
                    <a:pt x="11119" y="3710"/>
                  </a:lnTo>
                  <a:lnTo>
                    <a:pt x="11127" y="3710"/>
                  </a:lnTo>
                  <a:lnTo>
                    <a:pt x="11133" y="3708"/>
                  </a:lnTo>
                  <a:lnTo>
                    <a:pt x="11135" y="3706"/>
                  </a:lnTo>
                  <a:lnTo>
                    <a:pt x="11137" y="3704"/>
                  </a:lnTo>
                  <a:lnTo>
                    <a:pt x="11138" y="3702"/>
                  </a:lnTo>
                  <a:lnTo>
                    <a:pt x="11138" y="3698"/>
                  </a:lnTo>
                  <a:lnTo>
                    <a:pt x="11138" y="3695"/>
                  </a:lnTo>
                  <a:lnTo>
                    <a:pt x="11137" y="3693"/>
                  </a:lnTo>
                  <a:lnTo>
                    <a:pt x="11136" y="3692"/>
                  </a:lnTo>
                  <a:lnTo>
                    <a:pt x="11135" y="3691"/>
                  </a:lnTo>
                  <a:lnTo>
                    <a:pt x="11129" y="3689"/>
                  </a:lnTo>
                  <a:lnTo>
                    <a:pt x="11121" y="3689"/>
                  </a:lnTo>
                  <a:lnTo>
                    <a:pt x="11104" y="3689"/>
                  </a:lnTo>
                  <a:lnTo>
                    <a:pt x="11091" y="3688"/>
                  </a:lnTo>
                  <a:lnTo>
                    <a:pt x="11081" y="3686"/>
                  </a:lnTo>
                  <a:lnTo>
                    <a:pt x="11073" y="3683"/>
                  </a:lnTo>
                  <a:lnTo>
                    <a:pt x="11067" y="3679"/>
                  </a:lnTo>
                  <a:lnTo>
                    <a:pt x="11063" y="3674"/>
                  </a:lnTo>
                  <a:lnTo>
                    <a:pt x="11060" y="3668"/>
                  </a:lnTo>
                  <a:lnTo>
                    <a:pt x="11058" y="3661"/>
                  </a:lnTo>
                  <a:lnTo>
                    <a:pt x="11058" y="3654"/>
                  </a:lnTo>
                  <a:lnTo>
                    <a:pt x="11059" y="3640"/>
                  </a:lnTo>
                  <a:lnTo>
                    <a:pt x="11062" y="3624"/>
                  </a:lnTo>
                  <a:lnTo>
                    <a:pt x="11068" y="3604"/>
                  </a:lnTo>
                  <a:lnTo>
                    <a:pt x="11075" y="3583"/>
                  </a:lnTo>
                  <a:lnTo>
                    <a:pt x="11154" y="3378"/>
                  </a:lnTo>
                  <a:lnTo>
                    <a:pt x="11156" y="3374"/>
                  </a:lnTo>
                  <a:lnTo>
                    <a:pt x="11158" y="3371"/>
                  </a:lnTo>
                  <a:lnTo>
                    <a:pt x="11161" y="3370"/>
                  </a:lnTo>
                  <a:lnTo>
                    <a:pt x="11165" y="3369"/>
                  </a:lnTo>
                  <a:lnTo>
                    <a:pt x="11422" y="3369"/>
                  </a:lnTo>
                  <a:close/>
                  <a:moveTo>
                    <a:pt x="13009" y="3309"/>
                  </a:moveTo>
                  <a:lnTo>
                    <a:pt x="13006" y="3309"/>
                  </a:lnTo>
                  <a:lnTo>
                    <a:pt x="13005" y="3307"/>
                  </a:lnTo>
                  <a:lnTo>
                    <a:pt x="13004" y="3304"/>
                  </a:lnTo>
                  <a:lnTo>
                    <a:pt x="13005" y="3301"/>
                  </a:lnTo>
                  <a:lnTo>
                    <a:pt x="13104" y="3031"/>
                  </a:lnTo>
                  <a:lnTo>
                    <a:pt x="13105" y="3028"/>
                  </a:lnTo>
                  <a:lnTo>
                    <a:pt x="13106" y="3023"/>
                  </a:lnTo>
                  <a:lnTo>
                    <a:pt x="13108" y="3021"/>
                  </a:lnTo>
                  <a:lnTo>
                    <a:pt x="13110" y="3020"/>
                  </a:lnTo>
                  <a:lnTo>
                    <a:pt x="13113" y="3021"/>
                  </a:lnTo>
                  <a:lnTo>
                    <a:pt x="13114" y="3023"/>
                  </a:lnTo>
                  <a:lnTo>
                    <a:pt x="13115" y="3028"/>
                  </a:lnTo>
                  <a:lnTo>
                    <a:pt x="13116" y="3031"/>
                  </a:lnTo>
                  <a:lnTo>
                    <a:pt x="13220" y="3302"/>
                  </a:lnTo>
                  <a:lnTo>
                    <a:pt x="13220" y="3305"/>
                  </a:lnTo>
                  <a:lnTo>
                    <a:pt x="13220" y="3307"/>
                  </a:lnTo>
                  <a:lnTo>
                    <a:pt x="13218" y="3309"/>
                  </a:lnTo>
                  <a:lnTo>
                    <a:pt x="13214" y="3309"/>
                  </a:lnTo>
                  <a:lnTo>
                    <a:pt x="13009" y="3309"/>
                  </a:lnTo>
                  <a:close/>
                  <a:moveTo>
                    <a:pt x="13240" y="3369"/>
                  </a:moveTo>
                  <a:lnTo>
                    <a:pt x="13244" y="3369"/>
                  </a:lnTo>
                  <a:lnTo>
                    <a:pt x="13247" y="3371"/>
                  </a:lnTo>
                  <a:lnTo>
                    <a:pt x="13250" y="3373"/>
                  </a:lnTo>
                  <a:lnTo>
                    <a:pt x="13252" y="3377"/>
                  </a:lnTo>
                  <a:lnTo>
                    <a:pt x="13327" y="3661"/>
                  </a:lnTo>
                  <a:lnTo>
                    <a:pt x="13328" y="3667"/>
                  </a:lnTo>
                  <a:lnTo>
                    <a:pt x="13328" y="3671"/>
                  </a:lnTo>
                  <a:lnTo>
                    <a:pt x="13327" y="3676"/>
                  </a:lnTo>
                  <a:lnTo>
                    <a:pt x="13326" y="3679"/>
                  </a:lnTo>
                  <a:lnTo>
                    <a:pt x="13324" y="3682"/>
                  </a:lnTo>
                  <a:lnTo>
                    <a:pt x="13322" y="3685"/>
                  </a:lnTo>
                  <a:lnTo>
                    <a:pt x="13319" y="3687"/>
                  </a:lnTo>
                  <a:lnTo>
                    <a:pt x="13316" y="3687"/>
                  </a:lnTo>
                  <a:lnTo>
                    <a:pt x="13309" y="3689"/>
                  </a:lnTo>
                  <a:lnTo>
                    <a:pt x="13304" y="3691"/>
                  </a:lnTo>
                  <a:lnTo>
                    <a:pt x="13303" y="3692"/>
                  </a:lnTo>
                  <a:lnTo>
                    <a:pt x="13302" y="3694"/>
                  </a:lnTo>
                  <a:lnTo>
                    <a:pt x="13301" y="3695"/>
                  </a:lnTo>
                  <a:lnTo>
                    <a:pt x="13301" y="3698"/>
                  </a:lnTo>
                  <a:lnTo>
                    <a:pt x="13301" y="3701"/>
                  </a:lnTo>
                  <a:lnTo>
                    <a:pt x="13303" y="3703"/>
                  </a:lnTo>
                  <a:lnTo>
                    <a:pt x="13306" y="3705"/>
                  </a:lnTo>
                  <a:lnTo>
                    <a:pt x="13310" y="3706"/>
                  </a:lnTo>
                  <a:lnTo>
                    <a:pt x="13321" y="3707"/>
                  </a:lnTo>
                  <a:lnTo>
                    <a:pt x="13335" y="3708"/>
                  </a:lnTo>
                  <a:lnTo>
                    <a:pt x="13369" y="3709"/>
                  </a:lnTo>
                  <a:lnTo>
                    <a:pt x="13402" y="3709"/>
                  </a:lnTo>
                  <a:lnTo>
                    <a:pt x="13433" y="3710"/>
                  </a:lnTo>
                  <a:lnTo>
                    <a:pt x="13463" y="3710"/>
                  </a:lnTo>
                  <a:lnTo>
                    <a:pt x="13491" y="3710"/>
                  </a:lnTo>
                  <a:lnTo>
                    <a:pt x="13514" y="3710"/>
                  </a:lnTo>
                  <a:lnTo>
                    <a:pt x="13536" y="3710"/>
                  </a:lnTo>
                  <a:lnTo>
                    <a:pt x="13553" y="3710"/>
                  </a:lnTo>
                  <a:lnTo>
                    <a:pt x="13579" y="3710"/>
                  </a:lnTo>
                  <a:lnTo>
                    <a:pt x="13596" y="3708"/>
                  </a:lnTo>
                  <a:lnTo>
                    <a:pt x="13601" y="3706"/>
                  </a:lnTo>
                  <a:lnTo>
                    <a:pt x="13604" y="3704"/>
                  </a:lnTo>
                  <a:lnTo>
                    <a:pt x="13606" y="3702"/>
                  </a:lnTo>
                  <a:lnTo>
                    <a:pt x="13606" y="3698"/>
                  </a:lnTo>
                  <a:lnTo>
                    <a:pt x="13606" y="3695"/>
                  </a:lnTo>
                  <a:lnTo>
                    <a:pt x="13605" y="3693"/>
                  </a:lnTo>
                  <a:lnTo>
                    <a:pt x="13604" y="3691"/>
                  </a:lnTo>
                  <a:lnTo>
                    <a:pt x="13602" y="3690"/>
                  </a:lnTo>
                  <a:lnTo>
                    <a:pt x="13598" y="3689"/>
                  </a:lnTo>
                  <a:lnTo>
                    <a:pt x="13592" y="3689"/>
                  </a:lnTo>
                  <a:lnTo>
                    <a:pt x="13581" y="3688"/>
                  </a:lnTo>
                  <a:lnTo>
                    <a:pt x="13568" y="3688"/>
                  </a:lnTo>
                  <a:lnTo>
                    <a:pt x="13556" y="3686"/>
                  </a:lnTo>
                  <a:lnTo>
                    <a:pt x="13543" y="3684"/>
                  </a:lnTo>
                  <a:lnTo>
                    <a:pt x="13534" y="3681"/>
                  </a:lnTo>
                  <a:lnTo>
                    <a:pt x="13523" y="3676"/>
                  </a:lnTo>
                  <a:lnTo>
                    <a:pt x="13517" y="3673"/>
                  </a:lnTo>
                  <a:lnTo>
                    <a:pt x="13511" y="3669"/>
                  </a:lnTo>
                  <a:lnTo>
                    <a:pt x="13506" y="3664"/>
                  </a:lnTo>
                  <a:lnTo>
                    <a:pt x="13500" y="3658"/>
                  </a:lnTo>
                  <a:lnTo>
                    <a:pt x="13493" y="3651"/>
                  </a:lnTo>
                  <a:lnTo>
                    <a:pt x="13487" y="3641"/>
                  </a:lnTo>
                  <a:lnTo>
                    <a:pt x="13479" y="3632"/>
                  </a:lnTo>
                  <a:lnTo>
                    <a:pt x="13472" y="3620"/>
                  </a:lnTo>
                  <a:lnTo>
                    <a:pt x="13465" y="3608"/>
                  </a:lnTo>
                  <a:lnTo>
                    <a:pt x="13457" y="3592"/>
                  </a:lnTo>
                  <a:lnTo>
                    <a:pt x="13449" y="3576"/>
                  </a:lnTo>
                  <a:lnTo>
                    <a:pt x="13442" y="3558"/>
                  </a:lnTo>
                  <a:lnTo>
                    <a:pt x="13409" y="3480"/>
                  </a:lnTo>
                  <a:lnTo>
                    <a:pt x="13369" y="3382"/>
                  </a:lnTo>
                  <a:lnTo>
                    <a:pt x="13325" y="3274"/>
                  </a:lnTo>
                  <a:lnTo>
                    <a:pt x="13280" y="3162"/>
                  </a:lnTo>
                  <a:lnTo>
                    <a:pt x="13238" y="3055"/>
                  </a:lnTo>
                  <a:lnTo>
                    <a:pt x="13201" y="2962"/>
                  </a:lnTo>
                  <a:lnTo>
                    <a:pt x="13172" y="2891"/>
                  </a:lnTo>
                  <a:lnTo>
                    <a:pt x="13155" y="2849"/>
                  </a:lnTo>
                  <a:lnTo>
                    <a:pt x="13147" y="2833"/>
                  </a:lnTo>
                  <a:lnTo>
                    <a:pt x="13140" y="2821"/>
                  </a:lnTo>
                  <a:lnTo>
                    <a:pt x="13136" y="2817"/>
                  </a:lnTo>
                  <a:lnTo>
                    <a:pt x="13133" y="2814"/>
                  </a:lnTo>
                  <a:lnTo>
                    <a:pt x="13129" y="2813"/>
                  </a:lnTo>
                  <a:lnTo>
                    <a:pt x="13126" y="2812"/>
                  </a:lnTo>
                  <a:lnTo>
                    <a:pt x="13122" y="2813"/>
                  </a:lnTo>
                  <a:lnTo>
                    <a:pt x="13118" y="2815"/>
                  </a:lnTo>
                  <a:lnTo>
                    <a:pt x="13114" y="2818"/>
                  </a:lnTo>
                  <a:lnTo>
                    <a:pt x="13111" y="2823"/>
                  </a:lnTo>
                  <a:lnTo>
                    <a:pt x="13103" y="2837"/>
                  </a:lnTo>
                  <a:lnTo>
                    <a:pt x="13094" y="2858"/>
                  </a:lnTo>
                  <a:lnTo>
                    <a:pt x="12804" y="3583"/>
                  </a:lnTo>
                  <a:lnTo>
                    <a:pt x="12795" y="3604"/>
                  </a:lnTo>
                  <a:lnTo>
                    <a:pt x="12786" y="3622"/>
                  </a:lnTo>
                  <a:lnTo>
                    <a:pt x="12781" y="3631"/>
                  </a:lnTo>
                  <a:lnTo>
                    <a:pt x="12777" y="3639"/>
                  </a:lnTo>
                  <a:lnTo>
                    <a:pt x="12772" y="3646"/>
                  </a:lnTo>
                  <a:lnTo>
                    <a:pt x="12766" y="3654"/>
                  </a:lnTo>
                  <a:lnTo>
                    <a:pt x="12761" y="3660"/>
                  </a:lnTo>
                  <a:lnTo>
                    <a:pt x="12754" y="3666"/>
                  </a:lnTo>
                  <a:lnTo>
                    <a:pt x="12747" y="3671"/>
                  </a:lnTo>
                  <a:lnTo>
                    <a:pt x="12740" y="3676"/>
                  </a:lnTo>
                  <a:lnTo>
                    <a:pt x="12732" y="3679"/>
                  </a:lnTo>
                  <a:lnTo>
                    <a:pt x="12724" y="3682"/>
                  </a:lnTo>
                  <a:lnTo>
                    <a:pt x="12715" y="3685"/>
                  </a:lnTo>
                  <a:lnTo>
                    <a:pt x="12706" y="3686"/>
                  </a:lnTo>
                  <a:lnTo>
                    <a:pt x="12697" y="3687"/>
                  </a:lnTo>
                  <a:lnTo>
                    <a:pt x="12688" y="3688"/>
                  </a:lnTo>
                  <a:lnTo>
                    <a:pt x="12678" y="3688"/>
                  </a:lnTo>
                  <a:lnTo>
                    <a:pt x="12670" y="3689"/>
                  </a:lnTo>
                  <a:lnTo>
                    <a:pt x="12664" y="3689"/>
                  </a:lnTo>
                  <a:lnTo>
                    <a:pt x="12660" y="3691"/>
                  </a:lnTo>
                  <a:lnTo>
                    <a:pt x="12658" y="3692"/>
                  </a:lnTo>
                  <a:lnTo>
                    <a:pt x="12657" y="3693"/>
                  </a:lnTo>
                  <a:lnTo>
                    <a:pt x="12657" y="3695"/>
                  </a:lnTo>
                  <a:lnTo>
                    <a:pt x="12656" y="3698"/>
                  </a:lnTo>
                  <a:lnTo>
                    <a:pt x="12657" y="3702"/>
                  </a:lnTo>
                  <a:lnTo>
                    <a:pt x="12658" y="3704"/>
                  </a:lnTo>
                  <a:lnTo>
                    <a:pt x="12659" y="3706"/>
                  </a:lnTo>
                  <a:lnTo>
                    <a:pt x="12662" y="3708"/>
                  </a:lnTo>
                  <a:lnTo>
                    <a:pt x="12668" y="3710"/>
                  </a:lnTo>
                  <a:lnTo>
                    <a:pt x="12678" y="3710"/>
                  </a:lnTo>
                  <a:lnTo>
                    <a:pt x="12723" y="3710"/>
                  </a:lnTo>
                  <a:lnTo>
                    <a:pt x="12764" y="3708"/>
                  </a:lnTo>
                  <a:lnTo>
                    <a:pt x="12796" y="3707"/>
                  </a:lnTo>
                  <a:lnTo>
                    <a:pt x="12815" y="3707"/>
                  </a:lnTo>
                  <a:lnTo>
                    <a:pt x="12843" y="3707"/>
                  </a:lnTo>
                  <a:lnTo>
                    <a:pt x="12875" y="3708"/>
                  </a:lnTo>
                  <a:lnTo>
                    <a:pt x="12907" y="3710"/>
                  </a:lnTo>
                  <a:lnTo>
                    <a:pt x="12936" y="3710"/>
                  </a:lnTo>
                  <a:lnTo>
                    <a:pt x="12945" y="3710"/>
                  </a:lnTo>
                  <a:lnTo>
                    <a:pt x="12952" y="3708"/>
                  </a:lnTo>
                  <a:lnTo>
                    <a:pt x="12954" y="3706"/>
                  </a:lnTo>
                  <a:lnTo>
                    <a:pt x="12955" y="3704"/>
                  </a:lnTo>
                  <a:lnTo>
                    <a:pt x="12956" y="3702"/>
                  </a:lnTo>
                  <a:lnTo>
                    <a:pt x="12957" y="3698"/>
                  </a:lnTo>
                  <a:lnTo>
                    <a:pt x="12956" y="3695"/>
                  </a:lnTo>
                  <a:lnTo>
                    <a:pt x="12956" y="3693"/>
                  </a:lnTo>
                  <a:lnTo>
                    <a:pt x="12955" y="3692"/>
                  </a:lnTo>
                  <a:lnTo>
                    <a:pt x="12953" y="3691"/>
                  </a:lnTo>
                  <a:lnTo>
                    <a:pt x="12948" y="3689"/>
                  </a:lnTo>
                  <a:lnTo>
                    <a:pt x="12939" y="3689"/>
                  </a:lnTo>
                  <a:lnTo>
                    <a:pt x="12922" y="3689"/>
                  </a:lnTo>
                  <a:lnTo>
                    <a:pt x="12910" y="3688"/>
                  </a:lnTo>
                  <a:lnTo>
                    <a:pt x="12900" y="3686"/>
                  </a:lnTo>
                  <a:lnTo>
                    <a:pt x="12891" y="3683"/>
                  </a:lnTo>
                  <a:lnTo>
                    <a:pt x="12885" y="3679"/>
                  </a:lnTo>
                  <a:lnTo>
                    <a:pt x="12881" y="3674"/>
                  </a:lnTo>
                  <a:lnTo>
                    <a:pt x="12878" y="3668"/>
                  </a:lnTo>
                  <a:lnTo>
                    <a:pt x="12876" y="3661"/>
                  </a:lnTo>
                  <a:lnTo>
                    <a:pt x="12875" y="3654"/>
                  </a:lnTo>
                  <a:lnTo>
                    <a:pt x="12877" y="3640"/>
                  </a:lnTo>
                  <a:lnTo>
                    <a:pt x="12880" y="3624"/>
                  </a:lnTo>
                  <a:lnTo>
                    <a:pt x="12885" y="3604"/>
                  </a:lnTo>
                  <a:lnTo>
                    <a:pt x="12892" y="3583"/>
                  </a:lnTo>
                  <a:lnTo>
                    <a:pt x="12972" y="3378"/>
                  </a:lnTo>
                  <a:lnTo>
                    <a:pt x="12974" y="3374"/>
                  </a:lnTo>
                  <a:lnTo>
                    <a:pt x="12976" y="3371"/>
                  </a:lnTo>
                  <a:lnTo>
                    <a:pt x="12978" y="3370"/>
                  </a:lnTo>
                  <a:lnTo>
                    <a:pt x="12982" y="3369"/>
                  </a:lnTo>
                  <a:lnTo>
                    <a:pt x="13240" y="3369"/>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GB"/>
            </a:p>
          </p:txBody>
        </p:sp>
        <p:sp>
          <p:nvSpPr>
            <p:cNvPr id="15" name="Rectangle 18"/>
            <p:cNvSpPr>
              <a:spLocks noChangeArrowheads="1"/>
            </p:cNvSpPr>
            <p:nvPr userDrawn="1"/>
          </p:nvSpPr>
          <p:spPr bwMode="auto">
            <a:xfrm>
              <a:off x="1724" y="3992"/>
              <a:ext cx="565" cy="73"/>
            </a:xfrm>
            <a:prstGeom prst="rect">
              <a:avLst/>
            </a:prstGeom>
            <a:solidFill>
              <a:schemeClr val="bg1"/>
            </a:solidFill>
            <a:ln>
              <a:noFill/>
            </a:ln>
            <a:extLst>
              <a:ext uri="{91240B29-F687-4F45-9708-019B960494DF}">
                <a14:hiddenLine xmlns="" xmlns:a14="http://schemas.microsoft.com/office/drawing/2010/main" w="9525" algn="ctr">
                  <a:solidFill>
                    <a:srgbClr val="000000"/>
                  </a:solidFill>
                  <a:miter lim="800000"/>
                  <a:headEnd/>
                  <a:tailEnd/>
                </a14:hiddenLine>
              </a:ext>
            </a:extLst>
          </p:spPr>
          <p:txBody>
            <a:bodyPr wrap="none" lIns="36000" rIns="36000" anchor="ctr"/>
            <a:lstStyle/>
            <a:p>
              <a:endParaRPr lang="en-US"/>
            </a:p>
          </p:txBody>
        </p:sp>
      </p:grpSp>
    </p:spTree>
    <p:extLst>
      <p:ext uri="{BB962C8B-B14F-4D97-AF65-F5344CB8AC3E}">
        <p14:creationId xmlns="" xmlns:p14="http://schemas.microsoft.com/office/powerpoint/2010/main" val="709887925"/>
      </p:ext>
    </p:extLst>
  </p:cSld>
  <p:clrMap bg1="lt1" tx1="dk1" bg2="lt2" tx2="dk2" accent1="accent1" accent2="accent2" accent3="accent3" accent4="accent4" accent5="accent5" accent6="accent6" hlink="hlink" folHlink="folHlink"/>
  <p:sldLayoutIdLst>
    <p:sldLayoutId id="2147483735" r:id="rId1"/>
    <p:sldLayoutId id="2147483663" r:id="rId2"/>
    <p:sldLayoutId id="2147483750" r:id="rId3"/>
    <p:sldLayoutId id="2147483751" r:id="rId4"/>
    <p:sldLayoutId id="2147483662" r:id="rId5"/>
    <p:sldLayoutId id="2147483664" r:id="rId6"/>
    <p:sldLayoutId id="2147483752" r:id="rId7"/>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2200" b="1" kern="1200">
          <a:solidFill>
            <a:schemeClr val="tx1"/>
          </a:solidFill>
          <a:latin typeface="Arial" pitchFamily="34" charset="0"/>
          <a:ea typeface="+mj-ea"/>
          <a:cs typeface="Arial" pitchFamily="34" charset="0"/>
        </a:defRPr>
      </a:lvl1pPr>
    </p:titleStyle>
    <p:bodyStyle>
      <a:lvl1pPr marL="166688" indent="-166688" algn="l" defTabSz="914400" rtl="0" eaLnBrk="1" latinLnBrk="0" hangingPunct="1">
        <a:lnSpc>
          <a:spcPct val="90000"/>
        </a:lnSpc>
        <a:spcBef>
          <a:spcPts val="0"/>
        </a:spcBef>
        <a:spcAft>
          <a:spcPts val="600"/>
        </a:spcAft>
        <a:buSzPct val="120000"/>
        <a:buFont typeface="Arial" pitchFamily="34" charset="0"/>
        <a:buChar char="•"/>
        <a:defRPr sz="1600" b="1" kern="1200">
          <a:solidFill>
            <a:schemeClr val="tx1"/>
          </a:solidFill>
          <a:latin typeface="Arial" pitchFamily="34" charset="0"/>
          <a:ea typeface="+mn-ea"/>
          <a:cs typeface="Arial" pitchFamily="34" charset="0"/>
        </a:defRPr>
      </a:lvl1pPr>
      <a:lvl2pPr marL="344488" indent="-177800" algn="l" defTabSz="914400" rtl="0" eaLnBrk="1" latinLnBrk="0" hangingPunct="1">
        <a:lnSpc>
          <a:spcPct val="90000"/>
        </a:lnSpc>
        <a:spcBef>
          <a:spcPts val="0"/>
        </a:spcBef>
        <a:spcAft>
          <a:spcPts val="600"/>
        </a:spcAft>
        <a:buClr>
          <a:schemeClr val="accent1"/>
        </a:buClr>
        <a:buSzPct val="120000"/>
        <a:buFont typeface="Arial" pitchFamily="34" charset="0"/>
        <a:buChar char="•"/>
        <a:defRPr sz="1300" kern="1200">
          <a:solidFill>
            <a:schemeClr val="tx1"/>
          </a:solidFill>
          <a:latin typeface="Arial" pitchFamily="34" charset="0"/>
          <a:ea typeface="+mn-ea"/>
          <a:cs typeface="Arial" pitchFamily="34" charset="0"/>
        </a:defRPr>
      </a:lvl2pPr>
      <a:lvl3pPr marL="344488" indent="-177800" algn="l" defTabSz="914400" rtl="0" eaLnBrk="1" latinLnBrk="0" hangingPunct="1">
        <a:lnSpc>
          <a:spcPct val="90000"/>
        </a:lnSpc>
        <a:spcBef>
          <a:spcPts val="0"/>
        </a:spcBef>
        <a:spcAft>
          <a:spcPts val="600"/>
        </a:spcAft>
        <a:buClr>
          <a:schemeClr val="tx1"/>
        </a:buClr>
        <a:buFont typeface="Arial" pitchFamily="34" charset="0"/>
        <a:buChar char="–"/>
        <a:defRPr sz="1300" i="1" kern="1200">
          <a:solidFill>
            <a:schemeClr val="tx1"/>
          </a:solidFill>
          <a:latin typeface="Arial" pitchFamily="34" charset="0"/>
          <a:ea typeface="+mn-ea"/>
          <a:cs typeface="Arial" pitchFamily="34" charset="0"/>
        </a:defRPr>
      </a:lvl3pPr>
      <a:lvl4pPr marL="344488" indent="0" algn="l" defTabSz="914400" rtl="0" eaLnBrk="1" latinLnBrk="0" hangingPunct="1">
        <a:lnSpc>
          <a:spcPct val="90000"/>
        </a:lnSpc>
        <a:spcBef>
          <a:spcPts val="0"/>
        </a:spcBef>
        <a:spcAft>
          <a:spcPts val="600"/>
        </a:spcAft>
        <a:buFontTx/>
        <a:buNone/>
        <a:defRPr sz="1300" i="1" kern="1200">
          <a:solidFill>
            <a:schemeClr val="tx1"/>
          </a:solidFill>
          <a:latin typeface="Arial" pitchFamily="34" charset="0"/>
          <a:ea typeface="+mn-ea"/>
          <a:cs typeface="Arial" pitchFamily="34" charset="0"/>
        </a:defRPr>
      </a:lvl4pPr>
      <a:lvl5pPr marL="511175" indent="-166688" algn="l" defTabSz="914400" rtl="0" eaLnBrk="1" latinLnBrk="0" hangingPunct="1">
        <a:lnSpc>
          <a:spcPct val="90000"/>
        </a:lnSpc>
        <a:spcBef>
          <a:spcPts val="0"/>
        </a:spcBef>
        <a:spcAft>
          <a:spcPts val="600"/>
        </a:spcAft>
        <a:buClr>
          <a:schemeClr val="tx1"/>
        </a:buClr>
        <a:buFont typeface="Arial" pitchFamily="34" charset="0"/>
        <a:buChar char="»"/>
        <a:defRPr sz="13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23900" y="533400"/>
            <a:ext cx="7696200" cy="533400"/>
          </a:xfrm>
          <a:prstGeom prst="rect">
            <a:avLst/>
          </a:prstGeom>
        </p:spPr>
        <p:txBody>
          <a:bodyPr vert="horz" lIns="0" tIns="0" rIns="0" bIns="0" rtlCol="0" anchor="t" anchorCtr="0">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76" y="1295400"/>
            <a:ext cx="7696200" cy="5029200"/>
          </a:xfrm>
          <a:prstGeom prst="rect">
            <a:avLst/>
          </a:prstGeom>
        </p:spPr>
        <p:txBody>
          <a:bodyPr vert="horz" lIns="0" tIns="0" rIns="0" bIns="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8686800" y="6338882"/>
            <a:ext cx="453628" cy="365125"/>
          </a:xfrm>
          <a:prstGeom prst="rect">
            <a:avLst/>
          </a:prstGeom>
        </p:spPr>
        <p:txBody>
          <a:bodyPr vert="horz" lIns="0" tIns="0" rIns="0" bIns="0" rtlCol="0" anchor="t" anchorCtr="0"/>
          <a:lstStyle>
            <a:lvl1pPr algn="l">
              <a:defRPr sz="1300" b="1">
                <a:solidFill>
                  <a:schemeClr val="tx1"/>
                </a:solidFill>
              </a:defRPr>
            </a:lvl1pPr>
          </a:lstStyle>
          <a:p>
            <a:fld id="{B79DCD5B-F04C-42E5-B96C-F66849B3F14F}" type="slidenum">
              <a:rPr lang="en-US" smtClean="0"/>
              <a:pPr/>
              <a:t>‹#›</a:t>
            </a:fld>
            <a:endParaRPr lang="en-US" dirty="0"/>
          </a:p>
        </p:txBody>
      </p:sp>
      <p:cxnSp>
        <p:nvCxnSpPr>
          <p:cNvPr id="9" name="Straight Connector 8"/>
          <p:cNvCxnSpPr/>
          <p:nvPr/>
        </p:nvCxnSpPr>
        <p:spPr>
          <a:xfrm>
            <a:off x="8686800" y="6324600"/>
            <a:ext cx="453628"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31520" y="990600"/>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31520" y="6327648"/>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8824960" y="398205"/>
            <a:ext cx="630936" cy="630000"/>
          </a:xfrm>
          <a:prstGeom prst="ellipse">
            <a:avLst/>
          </a:prstGeom>
          <a:solidFill>
            <a:srgbClr val="A0AFB8"/>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 tIns="0" rIns="0" bIns="0" rtlCol="0" anchor="ctr"/>
          <a:lstStyle/>
          <a:p>
            <a:pPr algn="l"/>
            <a:endParaRPr lang="en-GB" sz="1300" b="1" dirty="0"/>
          </a:p>
        </p:txBody>
      </p:sp>
      <p:grpSp>
        <p:nvGrpSpPr>
          <p:cNvPr id="10" name="Group 16"/>
          <p:cNvGrpSpPr>
            <a:grpSpLocks noChangeAspect="1"/>
          </p:cNvGrpSpPr>
          <p:nvPr/>
        </p:nvGrpSpPr>
        <p:grpSpPr bwMode="auto">
          <a:xfrm>
            <a:off x="7607808" y="6382512"/>
            <a:ext cx="820321" cy="237398"/>
            <a:chOff x="1701" y="3889"/>
            <a:chExt cx="605" cy="176"/>
          </a:xfrm>
        </p:grpSpPr>
        <p:sp>
          <p:nvSpPr>
            <p:cNvPr id="15" name="Freeform 17"/>
            <p:cNvSpPr>
              <a:spLocks noEditPoints="1"/>
            </p:cNvSpPr>
            <p:nvPr userDrawn="1"/>
          </p:nvSpPr>
          <p:spPr bwMode="auto">
            <a:xfrm>
              <a:off x="1701" y="3889"/>
              <a:ext cx="605" cy="138"/>
            </a:xfrm>
            <a:custGeom>
              <a:avLst/>
              <a:gdLst>
                <a:gd name="T0" fmla="*/ 0 w 16335"/>
                <a:gd name="T1" fmla="*/ 0 h 3726"/>
                <a:gd name="T2" fmla="*/ 0 w 16335"/>
                <a:gd name="T3" fmla="*/ 0 h 3726"/>
                <a:gd name="T4" fmla="*/ 0 w 16335"/>
                <a:gd name="T5" fmla="*/ 0 h 3726"/>
                <a:gd name="T6" fmla="*/ 0 w 16335"/>
                <a:gd name="T7" fmla="*/ 0 h 3726"/>
                <a:gd name="T8" fmla="*/ 0 w 16335"/>
                <a:gd name="T9" fmla="*/ 0 h 3726"/>
                <a:gd name="T10" fmla="*/ 0 w 16335"/>
                <a:gd name="T11" fmla="*/ 0 h 3726"/>
                <a:gd name="T12" fmla="*/ 0 w 16335"/>
                <a:gd name="T13" fmla="*/ 0 h 3726"/>
                <a:gd name="T14" fmla="*/ 0 w 16335"/>
                <a:gd name="T15" fmla="*/ 0 h 3726"/>
                <a:gd name="T16" fmla="*/ 0 w 16335"/>
                <a:gd name="T17" fmla="*/ 0 h 3726"/>
                <a:gd name="T18" fmla="*/ 0 w 16335"/>
                <a:gd name="T19" fmla="*/ 0 h 3726"/>
                <a:gd name="T20" fmla="*/ 0 w 16335"/>
                <a:gd name="T21" fmla="*/ 0 h 3726"/>
                <a:gd name="T22" fmla="*/ 0 w 16335"/>
                <a:gd name="T23" fmla="*/ 0 h 3726"/>
                <a:gd name="T24" fmla="*/ 0 w 16335"/>
                <a:gd name="T25" fmla="*/ 0 h 3726"/>
                <a:gd name="T26" fmla="*/ 0 w 16335"/>
                <a:gd name="T27" fmla="*/ 0 h 3726"/>
                <a:gd name="T28" fmla="*/ 0 w 16335"/>
                <a:gd name="T29" fmla="*/ 0 h 3726"/>
                <a:gd name="T30" fmla="*/ 0 w 16335"/>
                <a:gd name="T31" fmla="*/ 0 h 3726"/>
                <a:gd name="T32" fmla="*/ 0 w 16335"/>
                <a:gd name="T33" fmla="*/ 0 h 3726"/>
                <a:gd name="T34" fmla="*/ 0 w 16335"/>
                <a:gd name="T35" fmla="*/ 0 h 3726"/>
                <a:gd name="T36" fmla="*/ 0 w 16335"/>
                <a:gd name="T37" fmla="*/ 0 h 3726"/>
                <a:gd name="T38" fmla="*/ 0 w 16335"/>
                <a:gd name="T39" fmla="*/ 0 h 3726"/>
                <a:gd name="T40" fmla="*/ 0 w 16335"/>
                <a:gd name="T41" fmla="*/ 0 h 3726"/>
                <a:gd name="T42" fmla="*/ 0 w 16335"/>
                <a:gd name="T43" fmla="*/ 0 h 3726"/>
                <a:gd name="T44" fmla="*/ 0 w 16335"/>
                <a:gd name="T45" fmla="*/ 0 h 3726"/>
                <a:gd name="T46" fmla="*/ 0 w 16335"/>
                <a:gd name="T47" fmla="*/ 0 h 3726"/>
                <a:gd name="T48" fmla="*/ 0 w 16335"/>
                <a:gd name="T49" fmla="*/ 0 h 3726"/>
                <a:gd name="T50" fmla="*/ 0 w 16335"/>
                <a:gd name="T51" fmla="*/ 0 h 3726"/>
                <a:gd name="T52" fmla="*/ 0 w 16335"/>
                <a:gd name="T53" fmla="*/ 0 h 3726"/>
                <a:gd name="T54" fmla="*/ 0 w 16335"/>
                <a:gd name="T55" fmla="*/ 0 h 3726"/>
                <a:gd name="T56" fmla="*/ 0 w 16335"/>
                <a:gd name="T57" fmla="*/ 0 h 3726"/>
                <a:gd name="T58" fmla="*/ 0 w 16335"/>
                <a:gd name="T59" fmla="*/ 0 h 3726"/>
                <a:gd name="T60" fmla="*/ 0 w 16335"/>
                <a:gd name="T61" fmla="*/ 0 h 3726"/>
                <a:gd name="T62" fmla="*/ 0 w 16335"/>
                <a:gd name="T63" fmla="*/ 0 h 3726"/>
                <a:gd name="T64" fmla="*/ 0 w 16335"/>
                <a:gd name="T65" fmla="*/ 0 h 3726"/>
                <a:gd name="T66" fmla="*/ 0 w 16335"/>
                <a:gd name="T67" fmla="*/ 0 h 3726"/>
                <a:gd name="T68" fmla="*/ 0 w 16335"/>
                <a:gd name="T69" fmla="*/ 0 h 3726"/>
                <a:gd name="T70" fmla="*/ 0 w 16335"/>
                <a:gd name="T71" fmla="*/ 0 h 3726"/>
                <a:gd name="T72" fmla="*/ 0 w 16335"/>
                <a:gd name="T73" fmla="*/ 0 h 3726"/>
                <a:gd name="T74" fmla="*/ 0 w 16335"/>
                <a:gd name="T75" fmla="*/ 0 h 3726"/>
                <a:gd name="T76" fmla="*/ 0 w 16335"/>
                <a:gd name="T77" fmla="*/ 0 h 3726"/>
                <a:gd name="T78" fmla="*/ 0 w 16335"/>
                <a:gd name="T79" fmla="*/ 0 h 3726"/>
                <a:gd name="T80" fmla="*/ 0 w 16335"/>
                <a:gd name="T81" fmla="*/ 0 h 3726"/>
                <a:gd name="T82" fmla="*/ 0 w 16335"/>
                <a:gd name="T83" fmla="*/ 0 h 3726"/>
                <a:gd name="T84" fmla="*/ 0 w 16335"/>
                <a:gd name="T85" fmla="*/ 0 h 3726"/>
                <a:gd name="T86" fmla="*/ 0 w 16335"/>
                <a:gd name="T87" fmla="*/ 0 h 3726"/>
                <a:gd name="T88" fmla="*/ 0 w 16335"/>
                <a:gd name="T89" fmla="*/ 0 h 3726"/>
                <a:gd name="T90" fmla="*/ 0 w 16335"/>
                <a:gd name="T91" fmla="*/ 0 h 3726"/>
                <a:gd name="T92" fmla="*/ 0 w 16335"/>
                <a:gd name="T93" fmla="*/ 0 h 3726"/>
                <a:gd name="T94" fmla="*/ 0 w 16335"/>
                <a:gd name="T95" fmla="*/ 0 h 3726"/>
                <a:gd name="T96" fmla="*/ 0 w 16335"/>
                <a:gd name="T97" fmla="*/ 0 h 3726"/>
                <a:gd name="T98" fmla="*/ 0 w 16335"/>
                <a:gd name="T99" fmla="*/ 0 h 3726"/>
                <a:gd name="T100" fmla="*/ 0 w 16335"/>
                <a:gd name="T101" fmla="*/ 0 h 3726"/>
                <a:gd name="T102" fmla="*/ 0 w 16335"/>
                <a:gd name="T103" fmla="*/ 0 h 3726"/>
                <a:gd name="T104" fmla="*/ 0 w 16335"/>
                <a:gd name="T105" fmla="*/ 0 h 3726"/>
                <a:gd name="T106" fmla="*/ 0 w 16335"/>
                <a:gd name="T107" fmla="*/ 0 h 3726"/>
                <a:gd name="T108" fmla="*/ 0 w 16335"/>
                <a:gd name="T109" fmla="*/ 0 h 3726"/>
                <a:gd name="T110" fmla="*/ 0 w 16335"/>
                <a:gd name="T111" fmla="*/ 0 h 3726"/>
                <a:gd name="T112" fmla="*/ 0 w 16335"/>
                <a:gd name="T113" fmla="*/ 0 h 3726"/>
                <a:gd name="T114" fmla="*/ 0 w 16335"/>
                <a:gd name="T115" fmla="*/ 0 h 3726"/>
                <a:gd name="T116" fmla="*/ 0 w 16335"/>
                <a:gd name="T117" fmla="*/ 0 h 3726"/>
                <a:gd name="T118" fmla="*/ 0 w 16335"/>
                <a:gd name="T119" fmla="*/ 0 h 3726"/>
                <a:gd name="T120" fmla="*/ 0 w 16335"/>
                <a:gd name="T121" fmla="*/ 0 h 3726"/>
                <a:gd name="T122" fmla="*/ 0 w 16335"/>
                <a:gd name="T123" fmla="*/ 0 h 3726"/>
                <a:gd name="T124" fmla="*/ 0 w 16335"/>
                <a:gd name="T125" fmla="*/ 0 h 372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6335" h="3726">
                  <a:moveTo>
                    <a:pt x="1988" y="648"/>
                  </a:moveTo>
                  <a:lnTo>
                    <a:pt x="1990" y="655"/>
                  </a:lnTo>
                  <a:lnTo>
                    <a:pt x="1996" y="674"/>
                  </a:lnTo>
                  <a:lnTo>
                    <a:pt x="2000" y="685"/>
                  </a:lnTo>
                  <a:lnTo>
                    <a:pt x="2004" y="697"/>
                  </a:lnTo>
                  <a:lnTo>
                    <a:pt x="2009" y="709"/>
                  </a:lnTo>
                  <a:lnTo>
                    <a:pt x="2014" y="719"/>
                  </a:lnTo>
                  <a:lnTo>
                    <a:pt x="2020" y="727"/>
                  </a:lnTo>
                  <a:lnTo>
                    <a:pt x="2026" y="733"/>
                  </a:lnTo>
                  <a:lnTo>
                    <a:pt x="2029" y="734"/>
                  </a:lnTo>
                  <a:lnTo>
                    <a:pt x="2032" y="735"/>
                  </a:lnTo>
                  <a:lnTo>
                    <a:pt x="2035" y="734"/>
                  </a:lnTo>
                  <a:lnTo>
                    <a:pt x="2038" y="732"/>
                  </a:lnTo>
                  <a:lnTo>
                    <a:pt x="2041" y="730"/>
                  </a:lnTo>
                  <a:lnTo>
                    <a:pt x="2044" y="725"/>
                  </a:lnTo>
                  <a:lnTo>
                    <a:pt x="2047" y="719"/>
                  </a:lnTo>
                  <a:lnTo>
                    <a:pt x="2049" y="712"/>
                  </a:lnTo>
                  <a:lnTo>
                    <a:pt x="2055" y="691"/>
                  </a:lnTo>
                  <a:lnTo>
                    <a:pt x="2059" y="664"/>
                  </a:lnTo>
                  <a:lnTo>
                    <a:pt x="2066" y="621"/>
                  </a:lnTo>
                  <a:lnTo>
                    <a:pt x="2073" y="575"/>
                  </a:lnTo>
                  <a:lnTo>
                    <a:pt x="2080" y="526"/>
                  </a:lnTo>
                  <a:lnTo>
                    <a:pt x="2086" y="477"/>
                  </a:lnTo>
                  <a:lnTo>
                    <a:pt x="2092" y="428"/>
                  </a:lnTo>
                  <a:lnTo>
                    <a:pt x="2097" y="380"/>
                  </a:lnTo>
                  <a:lnTo>
                    <a:pt x="2101" y="335"/>
                  </a:lnTo>
                  <a:lnTo>
                    <a:pt x="2104" y="295"/>
                  </a:lnTo>
                  <a:lnTo>
                    <a:pt x="2106" y="253"/>
                  </a:lnTo>
                  <a:lnTo>
                    <a:pt x="2106" y="220"/>
                  </a:lnTo>
                  <a:lnTo>
                    <a:pt x="2107" y="200"/>
                  </a:lnTo>
                  <a:lnTo>
                    <a:pt x="2107" y="192"/>
                  </a:lnTo>
                  <a:lnTo>
                    <a:pt x="2107" y="188"/>
                  </a:lnTo>
                  <a:lnTo>
                    <a:pt x="2106" y="176"/>
                  </a:lnTo>
                  <a:lnTo>
                    <a:pt x="2105" y="168"/>
                  </a:lnTo>
                  <a:lnTo>
                    <a:pt x="2103" y="160"/>
                  </a:lnTo>
                  <a:lnTo>
                    <a:pt x="2100" y="150"/>
                  </a:lnTo>
                  <a:lnTo>
                    <a:pt x="2096" y="140"/>
                  </a:lnTo>
                  <a:lnTo>
                    <a:pt x="2090" y="130"/>
                  </a:lnTo>
                  <a:lnTo>
                    <a:pt x="2082" y="119"/>
                  </a:lnTo>
                  <a:lnTo>
                    <a:pt x="2073" y="110"/>
                  </a:lnTo>
                  <a:lnTo>
                    <a:pt x="2061" y="101"/>
                  </a:lnTo>
                  <a:lnTo>
                    <a:pt x="2054" y="96"/>
                  </a:lnTo>
                  <a:lnTo>
                    <a:pt x="2047" y="92"/>
                  </a:lnTo>
                  <a:lnTo>
                    <a:pt x="2039" y="89"/>
                  </a:lnTo>
                  <a:lnTo>
                    <a:pt x="2031" y="85"/>
                  </a:lnTo>
                  <a:lnTo>
                    <a:pt x="2020" y="82"/>
                  </a:lnTo>
                  <a:lnTo>
                    <a:pt x="2011" y="79"/>
                  </a:lnTo>
                  <a:lnTo>
                    <a:pt x="2000" y="76"/>
                  </a:lnTo>
                  <a:lnTo>
                    <a:pt x="1989" y="74"/>
                  </a:lnTo>
                  <a:lnTo>
                    <a:pt x="1959" y="70"/>
                  </a:lnTo>
                  <a:lnTo>
                    <a:pt x="1920" y="63"/>
                  </a:lnTo>
                  <a:lnTo>
                    <a:pt x="1872" y="55"/>
                  </a:lnTo>
                  <a:lnTo>
                    <a:pt x="1816" y="47"/>
                  </a:lnTo>
                  <a:lnTo>
                    <a:pt x="1753" y="38"/>
                  </a:lnTo>
                  <a:lnTo>
                    <a:pt x="1683" y="30"/>
                  </a:lnTo>
                  <a:lnTo>
                    <a:pt x="1607" y="21"/>
                  </a:lnTo>
                  <a:lnTo>
                    <a:pt x="1526" y="15"/>
                  </a:lnTo>
                  <a:lnTo>
                    <a:pt x="1485" y="13"/>
                  </a:lnTo>
                  <a:lnTo>
                    <a:pt x="1443" y="11"/>
                  </a:lnTo>
                  <a:lnTo>
                    <a:pt x="1399" y="10"/>
                  </a:lnTo>
                  <a:lnTo>
                    <a:pt x="1355" y="9"/>
                  </a:lnTo>
                  <a:lnTo>
                    <a:pt x="1311" y="10"/>
                  </a:lnTo>
                  <a:lnTo>
                    <a:pt x="1266" y="11"/>
                  </a:lnTo>
                  <a:lnTo>
                    <a:pt x="1220" y="13"/>
                  </a:lnTo>
                  <a:lnTo>
                    <a:pt x="1175" y="17"/>
                  </a:lnTo>
                  <a:lnTo>
                    <a:pt x="1129" y="21"/>
                  </a:lnTo>
                  <a:lnTo>
                    <a:pt x="1083" y="28"/>
                  </a:lnTo>
                  <a:lnTo>
                    <a:pt x="1037" y="34"/>
                  </a:lnTo>
                  <a:lnTo>
                    <a:pt x="992" y="42"/>
                  </a:lnTo>
                  <a:lnTo>
                    <a:pt x="947" y="52"/>
                  </a:lnTo>
                  <a:lnTo>
                    <a:pt x="903" y="63"/>
                  </a:lnTo>
                  <a:lnTo>
                    <a:pt x="858" y="75"/>
                  </a:lnTo>
                  <a:lnTo>
                    <a:pt x="815" y="90"/>
                  </a:lnTo>
                  <a:lnTo>
                    <a:pt x="759" y="110"/>
                  </a:lnTo>
                  <a:lnTo>
                    <a:pt x="700" y="134"/>
                  </a:lnTo>
                  <a:lnTo>
                    <a:pt x="671" y="146"/>
                  </a:lnTo>
                  <a:lnTo>
                    <a:pt x="641" y="159"/>
                  </a:lnTo>
                  <a:lnTo>
                    <a:pt x="612" y="174"/>
                  </a:lnTo>
                  <a:lnTo>
                    <a:pt x="581" y="190"/>
                  </a:lnTo>
                  <a:lnTo>
                    <a:pt x="551" y="206"/>
                  </a:lnTo>
                  <a:lnTo>
                    <a:pt x="522" y="222"/>
                  </a:lnTo>
                  <a:lnTo>
                    <a:pt x="491" y="241"/>
                  </a:lnTo>
                  <a:lnTo>
                    <a:pt x="461" y="260"/>
                  </a:lnTo>
                  <a:lnTo>
                    <a:pt x="432" y="280"/>
                  </a:lnTo>
                  <a:lnTo>
                    <a:pt x="403" y="302"/>
                  </a:lnTo>
                  <a:lnTo>
                    <a:pt x="374" y="324"/>
                  </a:lnTo>
                  <a:lnTo>
                    <a:pt x="346" y="348"/>
                  </a:lnTo>
                  <a:lnTo>
                    <a:pt x="319" y="373"/>
                  </a:lnTo>
                  <a:lnTo>
                    <a:pt x="291" y="399"/>
                  </a:lnTo>
                  <a:lnTo>
                    <a:pt x="264" y="426"/>
                  </a:lnTo>
                  <a:lnTo>
                    <a:pt x="239" y="455"/>
                  </a:lnTo>
                  <a:lnTo>
                    <a:pt x="214" y="485"/>
                  </a:lnTo>
                  <a:lnTo>
                    <a:pt x="190" y="517"/>
                  </a:lnTo>
                  <a:lnTo>
                    <a:pt x="167" y="550"/>
                  </a:lnTo>
                  <a:lnTo>
                    <a:pt x="145" y="584"/>
                  </a:lnTo>
                  <a:lnTo>
                    <a:pt x="125" y="620"/>
                  </a:lnTo>
                  <a:lnTo>
                    <a:pt x="105" y="657"/>
                  </a:lnTo>
                  <a:lnTo>
                    <a:pt x="87" y="695"/>
                  </a:lnTo>
                  <a:lnTo>
                    <a:pt x="70" y="736"/>
                  </a:lnTo>
                  <a:lnTo>
                    <a:pt x="55" y="778"/>
                  </a:lnTo>
                  <a:lnTo>
                    <a:pt x="41" y="822"/>
                  </a:lnTo>
                  <a:lnTo>
                    <a:pt x="29" y="867"/>
                  </a:lnTo>
                  <a:lnTo>
                    <a:pt x="18" y="915"/>
                  </a:lnTo>
                  <a:lnTo>
                    <a:pt x="11" y="952"/>
                  </a:lnTo>
                  <a:lnTo>
                    <a:pt x="6" y="996"/>
                  </a:lnTo>
                  <a:lnTo>
                    <a:pt x="4" y="1020"/>
                  </a:lnTo>
                  <a:lnTo>
                    <a:pt x="2" y="1044"/>
                  </a:lnTo>
                  <a:lnTo>
                    <a:pt x="1" y="1070"/>
                  </a:lnTo>
                  <a:lnTo>
                    <a:pt x="0" y="1096"/>
                  </a:lnTo>
                  <a:lnTo>
                    <a:pt x="0" y="1124"/>
                  </a:lnTo>
                  <a:lnTo>
                    <a:pt x="1" y="1152"/>
                  </a:lnTo>
                  <a:lnTo>
                    <a:pt x="2" y="1182"/>
                  </a:lnTo>
                  <a:lnTo>
                    <a:pt x="4" y="1211"/>
                  </a:lnTo>
                  <a:lnTo>
                    <a:pt x="6" y="1242"/>
                  </a:lnTo>
                  <a:lnTo>
                    <a:pt x="10" y="1274"/>
                  </a:lnTo>
                  <a:lnTo>
                    <a:pt x="14" y="1305"/>
                  </a:lnTo>
                  <a:lnTo>
                    <a:pt x="19" y="1338"/>
                  </a:lnTo>
                  <a:lnTo>
                    <a:pt x="27" y="1370"/>
                  </a:lnTo>
                  <a:lnTo>
                    <a:pt x="34" y="1403"/>
                  </a:lnTo>
                  <a:lnTo>
                    <a:pt x="42" y="1437"/>
                  </a:lnTo>
                  <a:lnTo>
                    <a:pt x="51" y="1470"/>
                  </a:lnTo>
                  <a:lnTo>
                    <a:pt x="62" y="1504"/>
                  </a:lnTo>
                  <a:lnTo>
                    <a:pt x="74" y="1539"/>
                  </a:lnTo>
                  <a:lnTo>
                    <a:pt x="87" y="1572"/>
                  </a:lnTo>
                  <a:lnTo>
                    <a:pt x="101" y="1607"/>
                  </a:lnTo>
                  <a:lnTo>
                    <a:pt x="116" y="1641"/>
                  </a:lnTo>
                  <a:lnTo>
                    <a:pt x="134" y="1675"/>
                  </a:lnTo>
                  <a:lnTo>
                    <a:pt x="152" y="1709"/>
                  </a:lnTo>
                  <a:lnTo>
                    <a:pt x="173" y="1743"/>
                  </a:lnTo>
                  <a:lnTo>
                    <a:pt x="193" y="1776"/>
                  </a:lnTo>
                  <a:lnTo>
                    <a:pt x="216" y="1809"/>
                  </a:lnTo>
                  <a:lnTo>
                    <a:pt x="241" y="1842"/>
                  </a:lnTo>
                  <a:lnTo>
                    <a:pt x="267" y="1874"/>
                  </a:lnTo>
                  <a:lnTo>
                    <a:pt x="287" y="1898"/>
                  </a:lnTo>
                  <a:lnTo>
                    <a:pt x="307" y="1920"/>
                  </a:lnTo>
                  <a:lnTo>
                    <a:pt x="328" y="1942"/>
                  </a:lnTo>
                  <a:lnTo>
                    <a:pt x="348" y="1962"/>
                  </a:lnTo>
                  <a:lnTo>
                    <a:pt x="369" y="1982"/>
                  </a:lnTo>
                  <a:lnTo>
                    <a:pt x="389" y="2002"/>
                  </a:lnTo>
                  <a:lnTo>
                    <a:pt x="409" y="2021"/>
                  </a:lnTo>
                  <a:lnTo>
                    <a:pt x="431" y="2038"/>
                  </a:lnTo>
                  <a:lnTo>
                    <a:pt x="451" y="2056"/>
                  </a:lnTo>
                  <a:lnTo>
                    <a:pt x="473" y="2072"/>
                  </a:lnTo>
                  <a:lnTo>
                    <a:pt x="495" y="2088"/>
                  </a:lnTo>
                  <a:lnTo>
                    <a:pt x="517" y="2104"/>
                  </a:lnTo>
                  <a:lnTo>
                    <a:pt x="539" y="2118"/>
                  </a:lnTo>
                  <a:lnTo>
                    <a:pt x="562" y="2132"/>
                  </a:lnTo>
                  <a:lnTo>
                    <a:pt x="584" y="2145"/>
                  </a:lnTo>
                  <a:lnTo>
                    <a:pt x="607" y="2158"/>
                  </a:lnTo>
                  <a:lnTo>
                    <a:pt x="631" y="2170"/>
                  </a:lnTo>
                  <a:lnTo>
                    <a:pt x="654" y="2181"/>
                  </a:lnTo>
                  <a:lnTo>
                    <a:pt x="679" y="2191"/>
                  </a:lnTo>
                  <a:lnTo>
                    <a:pt x="703" y="2202"/>
                  </a:lnTo>
                  <a:lnTo>
                    <a:pt x="728" y="2211"/>
                  </a:lnTo>
                  <a:lnTo>
                    <a:pt x="753" y="2220"/>
                  </a:lnTo>
                  <a:lnTo>
                    <a:pt x="780" y="2228"/>
                  </a:lnTo>
                  <a:lnTo>
                    <a:pt x="806" y="2236"/>
                  </a:lnTo>
                  <a:lnTo>
                    <a:pt x="833" y="2243"/>
                  </a:lnTo>
                  <a:lnTo>
                    <a:pt x="861" y="2249"/>
                  </a:lnTo>
                  <a:lnTo>
                    <a:pt x="888" y="2256"/>
                  </a:lnTo>
                  <a:lnTo>
                    <a:pt x="917" y="2261"/>
                  </a:lnTo>
                  <a:lnTo>
                    <a:pt x="945" y="2266"/>
                  </a:lnTo>
                  <a:lnTo>
                    <a:pt x="975" y="2270"/>
                  </a:lnTo>
                  <a:lnTo>
                    <a:pt x="1006" y="2274"/>
                  </a:lnTo>
                  <a:lnTo>
                    <a:pt x="1036" y="2277"/>
                  </a:lnTo>
                  <a:lnTo>
                    <a:pt x="1099" y="2283"/>
                  </a:lnTo>
                  <a:lnTo>
                    <a:pt x="1160" y="2286"/>
                  </a:lnTo>
                  <a:lnTo>
                    <a:pt x="1221" y="2287"/>
                  </a:lnTo>
                  <a:lnTo>
                    <a:pt x="1282" y="2287"/>
                  </a:lnTo>
                  <a:lnTo>
                    <a:pt x="1343" y="2284"/>
                  </a:lnTo>
                  <a:lnTo>
                    <a:pt x="1403" y="2280"/>
                  </a:lnTo>
                  <a:lnTo>
                    <a:pt x="1432" y="2277"/>
                  </a:lnTo>
                  <a:lnTo>
                    <a:pt x="1462" y="2273"/>
                  </a:lnTo>
                  <a:lnTo>
                    <a:pt x="1492" y="2269"/>
                  </a:lnTo>
                  <a:lnTo>
                    <a:pt x="1521" y="2265"/>
                  </a:lnTo>
                  <a:lnTo>
                    <a:pt x="1551" y="2260"/>
                  </a:lnTo>
                  <a:lnTo>
                    <a:pt x="1580" y="2254"/>
                  </a:lnTo>
                  <a:lnTo>
                    <a:pt x="1609" y="2247"/>
                  </a:lnTo>
                  <a:lnTo>
                    <a:pt x="1639" y="2241"/>
                  </a:lnTo>
                  <a:lnTo>
                    <a:pt x="1667" y="2234"/>
                  </a:lnTo>
                  <a:lnTo>
                    <a:pt x="1696" y="2226"/>
                  </a:lnTo>
                  <a:lnTo>
                    <a:pt x="1724" y="2218"/>
                  </a:lnTo>
                  <a:lnTo>
                    <a:pt x="1753" y="2210"/>
                  </a:lnTo>
                  <a:lnTo>
                    <a:pt x="1781" y="2201"/>
                  </a:lnTo>
                  <a:lnTo>
                    <a:pt x="1809" y="2190"/>
                  </a:lnTo>
                  <a:lnTo>
                    <a:pt x="1837" y="2180"/>
                  </a:lnTo>
                  <a:lnTo>
                    <a:pt x="1864" y="2170"/>
                  </a:lnTo>
                  <a:lnTo>
                    <a:pt x="1892" y="2159"/>
                  </a:lnTo>
                  <a:lnTo>
                    <a:pt x="1918" y="2146"/>
                  </a:lnTo>
                  <a:lnTo>
                    <a:pt x="1946" y="2134"/>
                  </a:lnTo>
                  <a:lnTo>
                    <a:pt x="1972" y="2121"/>
                  </a:lnTo>
                  <a:lnTo>
                    <a:pt x="1980" y="2118"/>
                  </a:lnTo>
                  <a:lnTo>
                    <a:pt x="1996" y="2110"/>
                  </a:lnTo>
                  <a:lnTo>
                    <a:pt x="2007" y="2104"/>
                  </a:lnTo>
                  <a:lnTo>
                    <a:pt x="2019" y="2095"/>
                  </a:lnTo>
                  <a:lnTo>
                    <a:pt x="2034" y="2086"/>
                  </a:lnTo>
                  <a:lnTo>
                    <a:pt x="2047" y="2075"/>
                  </a:lnTo>
                  <a:lnTo>
                    <a:pt x="2061" y="2063"/>
                  </a:lnTo>
                  <a:lnTo>
                    <a:pt x="2075" y="2050"/>
                  </a:lnTo>
                  <a:lnTo>
                    <a:pt x="2087" y="2034"/>
                  </a:lnTo>
                  <a:lnTo>
                    <a:pt x="2098" y="2018"/>
                  </a:lnTo>
                  <a:lnTo>
                    <a:pt x="2103" y="2009"/>
                  </a:lnTo>
                  <a:lnTo>
                    <a:pt x="2108" y="2000"/>
                  </a:lnTo>
                  <a:lnTo>
                    <a:pt x="2112" y="1990"/>
                  </a:lnTo>
                  <a:lnTo>
                    <a:pt x="2115" y="1980"/>
                  </a:lnTo>
                  <a:lnTo>
                    <a:pt x="2118" y="1970"/>
                  </a:lnTo>
                  <a:lnTo>
                    <a:pt x="2120" y="1960"/>
                  </a:lnTo>
                  <a:lnTo>
                    <a:pt x="2122" y="1949"/>
                  </a:lnTo>
                  <a:lnTo>
                    <a:pt x="2122" y="1937"/>
                  </a:lnTo>
                  <a:lnTo>
                    <a:pt x="2122" y="1887"/>
                  </a:lnTo>
                  <a:lnTo>
                    <a:pt x="2120" y="1831"/>
                  </a:lnTo>
                  <a:lnTo>
                    <a:pt x="2118" y="1773"/>
                  </a:lnTo>
                  <a:lnTo>
                    <a:pt x="2117" y="1718"/>
                  </a:lnTo>
                  <a:lnTo>
                    <a:pt x="2115" y="1668"/>
                  </a:lnTo>
                  <a:lnTo>
                    <a:pt x="2114" y="1628"/>
                  </a:lnTo>
                  <a:lnTo>
                    <a:pt x="2113" y="1601"/>
                  </a:lnTo>
                  <a:lnTo>
                    <a:pt x="2112" y="1591"/>
                  </a:lnTo>
                  <a:lnTo>
                    <a:pt x="2113" y="1584"/>
                  </a:lnTo>
                  <a:lnTo>
                    <a:pt x="2115" y="1565"/>
                  </a:lnTo>
                  <a:lnTo>
                    <a:pt x="2118" y="1552"/>
                  </a:lnTo>
                  <a:lnTo>
                    <a:pt x="2124" y="1539"/>
                  </a:lnTo>
                  <a:lnTo>
                    <a:pt x="2131" y="1523"/>
                  </a:lnTo>
                  <a:lnTo>
                    <a:pt x="2140" y="1507"/>
                  </a:lnTo>
                  <a:lnTo>
                    <a:pt x="2145" y="1500"/>
                  </a:lnTo>
                  <a:lnTo>
                    <a:pt x="2151" y="1492"/>
                  </a:lnTo>
                  <a:lnTo>
                    <a:pt x="2158" y="1485"/>
                  </a:lnTo>
                  <a:lnTo>
                    <a:pt x="2166" y="1478"/>
                  </a:lnTo>
                  <a:lnTo>
                    <a:pt x="2175" y="1469"/>
                  </a:lnTo>
                  <a:lnTo>
                    <a:pt x="2184" y="1463"/>
                  </a:lnTo>
                  <a:lnTo>
                    <a:pt x="2195" y="1456"/>
                  </a:lnTo>
                  <a:lnTo>
                    <a:pt x="2206" y="1451"/>
                  </a:lnTo>
                  <a:lnTo>
                    <a:pt x="2218" y="1445"/>
                  </a:lnTo>
                  <a:lnTo>
                    <a:pt x="2232" y="1440"/>
                  </a:lnTo>
                  <a:lnTo>
                    <a:pt x="2247" y="1436"/>
                  </a:lnTo>
                  <a:lnTo>
                    <a:pt x="2262" y="1432"/>
                  </a:lnTo>
                  <a:lnTo>
                    <a:pt x="2279" y="1430"/>
                  </a:lnTo>
                  <a:lnTo>
                    <a:pt x="2297" y="1428"/>
                  </a:lnTo>
                  <a:lnTo>
                    <a:pt x="2317" y="1426"/>
                  </a:lnTo>
                  <a:lnTo>
                    <a:pt x="2338" y="1426"/>
                  </a:lnTo>
                  <a:lnTo>
                    <a:pt x="2345" y="1426"/>
                  </a:lnTo>
                  <a:lnTo>
                    <a:pt x="2354" y="1424"/>
                  </a:lnTo>
                  <a:lnTo>
                    <a:pt x="2363" y="1420"/>
                  </a:lnTo>
                  <a:lnTo>
                    <a:pt x="2373" y="1416"/>
                  </a:lnTo>
                  <a:lnTo>
                    <a:pt x="2381" y="1412"/>
                  </a:lnTo>
                  <a:lnTo>
                    <a:pt x="2388" y="1407"/>
                  </a:lnTo>
                  <a:lnTo>
                    <a:pt x="2394" y="1402"/>
                  </a:lnTo>
                  <a:lnTo>
                    <a:pt x="2397" y="1396"/>
                  </a:lnTo>
                  <a:lnTo>
                    <a:pt x="2398" y="1393"/>
                  </a:lnTo>
                  <a:lnTo>
                    <a:pt x="2398" y="1390"/>
                  </a:lnTo>
                  <a:lnTo>
                    <a:pt x="2397" y="1387"/>
                  </a:lnTo>
                  <a:lnTo>
                    <a:pt x="2396" y="1384"/>
                  </a:lnTo>
                  <a:lnTo>
                    <a:pt x="2393" y="1382"/>
                  </a:lnTo>
                  <a:lnTo>
                    <a:pt x="2390" y="1379"/>
                  </a:lnTo>
                  <a:lnTo>
                    <a:pt x="2385" y="1376"/>
                  </a:lnTo>
                  <a:lnTo>
                    <a:pt x="2379" y="1374"/>
                  </a:lnTo>
                  <a:lnTo>
                    <a:pt x="2363" y="1368"/>
                  </a:lnTo>
                  <a:lnTo>
                    <a:pt x="2343" y="1364"/>
                  </a:lnTo>
                  <a:lnTo>
                    <a:pt x="2317" y="1361"/>
                  </a:lnTo>
                  <a:lnTo>
                    <a:pt x="2283" y="1359"/>
                  </a:lnTo>
                  <a:lnTo>
                    <a:pt x="2195" y="1356"/>
                  </a:lnTo>
                  <a:lnTo>
                    <a:pt x="2095" y="1355"/>
                  </a:lnTo>
                  <a:lnTo>
                    <a:pt x="1989" y="1355"/>
                  </a:lnTo>
                  <a:lnTo>
                    <a:pt x="1886" y="1356"/>
                  </a:lnTo>
                  <a:lnTo>
                    <a:pt x="1792" y="1357"/>
                  </a:lnTo>
                  <a:lnTo>
                    <a:pt x="1715" y="1358"/>
                  </a:lnTo>
                  <a:lnTo>
                    <a:pt x="1663" y="1359"/>
                  </a:lnTo>
                  <a:lnTo>
                    <a:pt x="1645" y="1359"/>
                  </a:lnTo>
                  <a:lnTo>
                    <a:pt x="1636" y="1360"/>
                  </a:lnTo>
                  <a:lnTo>
                    <a:pt x="1611" y="1363"/>
                  </a:lnTo>
                  <a:lnTo>
                    <a:pt x="1597" y="1365"/>
                  </a:lnTo>
                  <a:lnTo>
                    <a:pt x="1581" y="1368"/>
                  </a:lnTo>
                  <a:lnTo>
                    <a:pt x="1566" y="1373"/>
                  </a:lnTo>
                  <a:lnTo>
                    <a:pt x="1552" y="1377"/>
                  </a:lnTo>
                  <a:lnTo>
                    <a:pt x="1540" y="1381"/>
                  </a:lnTo>
                  <a:lnTo>
                    <a:pt x="1531" y="1387"/>
                  </a:lnTo>
                  <a:lnTo>
                    <a:pt x="1528" y="1390"/>
                  </a:lnTo>
                  <a:lnTo>
                    <a:pt x="1526" y="1393"/>
                  </a:lnTo>
                  <a:lnTo>
                    <a:pt x="1525" y="1396"/>
                  </a:lnTo>
                  <a:lnTo>
                    <a:pt x="1526" y="1400"/>
                  </a:lnTo>
                  <a:lnTo>
                    <a:pt x="1528" y="1403"/>
                  </a:lnTo>
                  <a:lnTo>
                    <a:pt x="1531" y="1407"/>
                  </a:lnTo>
                  <a:lnTo>
                    <a:pt x="1537" y="1411"/>
                  </a:lnTo>
                  <a:lnTo>
                    <a:pt x="1544" y="1415"/>
                  </a:lnTo>
                  <a:lnTo>
                    <a:pt x="1553" y="1420"/>
                  </a:lnTo>
                  <a:lnTo>
                    <a:pt x="1564" y="1425"/>
                  </a:lnTo>
                  <a:lnTo>
                    <a:pt x="1577" y="1430"/>
                  </a:lnTo>
                  <a:lnTo>
                    <a:pt x="1593" y="1435"/>
                  </a:lnTo>
                  <a:lnTo>
                    <a:pt x="1610" y="1439"/>
                  </a:lnTo>
                  <a:lnTo>
                    <a:pt x="1628" y="1442"/>
                  </a:lnTo>
                  <a:lnTo>
                    <a:pt x="1649" y="1444"/>
                  </a:lnTo>
                  <a:lnTo>
                    <a:pt x="1670" y="1446"/>
                  </a:lnTo>
                  <a:lnTo>
                    <a:pt x="1692" y="1448"/>
                  </a:lnTo>
                  <a:lnTo>
                    <a:pt x="1714" y="1450"/>
                  </a:lnTo>
                  <a:lnTo>
                    <a:pt x="1736" y="1453"/>
                  </a:lnTo>
                  <a:lnTo>
                    <a:pt x="1758" y="1457"/>
                  </a:lnTo>
                  <a:lnTo>
                    <a:pt x="1768" y="1460"/>
                  </a:lnTo>
                  <a:lnTo>
                    <a:pt x="1778" y="1463"/>
                  </a:lnTo>
                  <a:lnTo>
                    <a:pt x="1788" y="1467"/>
                  </a:lnTo>
                  <a:lnTo>
                    <a:pt x="1798" y="1472"/>
                  </a:lnTo>
                  <a:lnTo>
                    <a:pt x="1806" y="1478"/>
                  </a:lnTo>
                  <a:lnTo>
                    <a:pt x="1815" y="1483"/>
                  </a:lnTo>
                  <a:lnTo>
                    <a:pt x="1823" y="1490"/>
                  </a:lnTo>
                  <a:lnTo>
                    <a:pt x="1831" y="1497"/>
                  </a:lnTo>
                  <a:lnTo>
                    <a:pt x="1837" y="1505"/>
                  </a:lnTo>
                  <a:lnTo>
                    <a:pt x="1843" y="1514"/>
                  </a:lnTo>
                  <a:lnTo>
                    <a:pt x="1849" y="1524"/>
                  </a:lnTo>
                  <a:lnTo>
                    <a:pt x="1853" y="1536"/>
                  </a:lnTo>
                  <a:lnTo>
                    <a:pt x="1857" y="1548"/>
                  </a:lnTo>
                  <a:lnTo>
                    <a:pt x="1860" y="1561"/>
                  </a:lnTo>
                  <a:lnTo>
                    <a:pt x="1862" y="1575"/>
                  </a:lnTo>
                  <a:lnTo>
                    <a:pt x="1863" y="1591"/>
                  </a:lnTo>
                  <a:lnTo>
                    <a:pt x="1865" y="1649"/>
                  </a:lnTo>
                  <a:lnTo>
                    <a:pt x="1865" y="1701"/>
                  </a:lnTo>
                  <a:lnTo>
                    <a:pt x="1864" y="1748"/>
                  </a:lnTo>
                  <a:lnTo>
                    <a:pt x="1862" y="1788"/>
                  </a:lnTo>
                  <a:lnTo>
                    <a:pt x="1861" y="1820"/>
                  </a:lnTo>
                  <a:lnTo>
                    <a:pt x="1859" y="1845"/>
                  </a:lnTo>
                  <a:lnTo>
                    <a:pt x="1858" y="1860"/>
                  </a:lnTo>
                  <a:lnTo>
                    <a:pt x="1857" y="1865"/>
                  </a:lnTo>
                  <a:lnTo>
                    <a:pt x="1857" y="1867"/>
                  </a:lnTo>
                  <a:lnTo>
                    <a:pt x="1857" y="1874"/>
                  </a:lnTo>
                  <a:lnTo>
                    <a:pt x="1854" y="1884"/>
                  </a:lnTo>
                  <a:lnTo>
                    <a:pt x="1848" y="1900"/>
                  </a:lnTo>
                  <a:lnTo>
                    <a:pt x="1844" y="1909"/>
                  </a:lnTo>
                  <a:lnTo>
                    <a:pt x="1839" y="1919"/>
                  </a:lnTo>
                  <a:lnTo>
                    <a:pt x="1832" y="1930"/>
                  </a:lnTo>
                  <a:lnTo>
                    <a:pt x="1823" y="1943"/>
                  </a:lnTo>
                  <a:lnTo>
                    <a:pt x="1813" y="1956"/>
                  </a:lnTo>
                  <a:lnTo>
                    <a:pt x="1802" y="1969"/>
                  </a:lnTo>
                  <a:lnTo>
                    <a:pt x="1788" y="1984"/>
                  </a:lnTo>
                  <a:lnTo>
                    <a:pt x="1772" y="2001"/>
                  </a:lnTo>
                  <a:lnTo>
                    <a:pt x="1762" y="2009"/>
                  </a:lnTo>
                  <a:lnTo>
                    <a:pt x="1750" y="2018"/>
                  </a:lnTo>
                  <a:lnTo>
                    <a:pt x="1734" y="2028"/>
                  </a:lnTo>
                  <a:lnTo>
                    <a:pt x="1715" y="2038"/>
                  </a:lnTo>
                  <a:lnTo>
                    <a:pt x="1693" y="2049"/>
                  </a:lnTo>
                  <a:lnTo>
                    <a:pt x="1669" y="2060"/>
                  </a:lnTo>
                  <a:lnTo>
                    <a:pt x="1643" y="2070"/>
                  </a:lnTo>
                  <a:lnTo>
                    <a:pt x="1613" y="2081"/>
                  </a:lnTo>
                  <a:lnTo>
                    <a:pt x="1582" y="2091"/>
                  </a:lnTo>
                  <a:lnTo>
                    <a:pt x="1549" y="2101"/>
                  </a:lnTo>
                  <a:lnTo>
                    <a:pt x="1514" y="2110"/>
                  </a:lnTo>
                  <a:lnTo>
                    <a:pt x="1477" y="2118"/>
                  </a:lnTo>
                  <a:lnTo>
                    <a:pt x="1439" y="2125"/>
                  </a:lnTo>
                  <a:lnTo>
                    <a:pt x="1398" y="2131"/>
                  </a:lnTo>
                  <a:lnTo>
                    <a:pt x="1357" y="2136"/>
                  </a:lnTo>
                  <a:lnTo>
                    <a:pt x="1314" y="2139"/>
                  </a:lnTo>
                  <a:lnTo>
                    <a:pt x="1270" y="2141"/>
                  </a:lnTo>
                  <a:lnTo>
                    <a:pt x="1225" y="2141"/>
                  </a:lnTo>
                  <a:lnTo>
                    <a:pt x="1179" y="2139"/>
                  </a:lnTo>
                  <a:lnTo>
                    <a:pt x="1133" y="2135"/>
                  </a:lnTo>
                  <a:lnTo>
                    <a:pt x="1086" y="2129"/>
                  </a:lnTo>
                  <a:lnTo>
                    <a:pt x="1038" y="2121"/>
                  </a:lnTo>
                  <a:lnTo>
                    <a:pt x="991" y="2110"/>
                  </a:lnTo>
                  <a:lnTo>
                    <a:pt x="943" y="2097"/>
                  </a:lnTo>
                  <a:lnTo>
                    <a:pt x="895" y="2079"/>
                  </a:lnTo>
                  <a:lnTo>
                    <a:pt x="847" y="2060"/>
                  </a:lnTo>
                  <a:lnTo>
                    <a:pt x="800" y="2037"/>
                  </a:lnTo>
                  <a:lnTo>
                    <a:pt x="753" y="2012"/>
                  </a:lnTo>
                  <a:lnTo>
                    <a:pt x="706" y="1982"/>
                  </a:lnTo>
                  <a:lnTo>
                    <a:pt x="661" y="1949"/>
                  </a:lnTo>
                  <a:lnTo>
                    <a:pt x="616" y="1912"/>
                  </a:lnTo>
                  <a:lnTo>
                    <a:pt x="572" y="1871"/>
                  </a:lnTo>
                  <a:lnTo>
                    <a:pt x="555" y="1855"/>
                  </a:lnTo>
                  <a:lnTo>
                    <a:pt x="540" y="1836"/>
                  </a:lnTo>
                  <a:lnTo>
                    <a:pt x="523" y="1814"/>
                  </a:lnTo>
                  <a:lnTo>
                    <a:pt x="505" y="1791"/>
                  </a:lnTo>
                  <a:lnTo>
                    <a:pt x="488" y="1764"/>
                  </a:lnTo>
                  <a:lnTo>
                    <a:pt x="470" y="1736"/>
                  </a:lnTo>
                  <a:lnTo>
                    <a:pt x="452" y="1705"/>
                  </a:lnTo>
                  <a:lnTo>
                    <a:pt x="435" y="1671"/>
                  </a:lnTo>
                  <a:lnTo>
                    <a:pt x="418" y="1637"/>
                  </a:lnTo>
                  <a:lnTo>
                    <a:pt x="400" y="1601"/>
                  </a:lnTo>
                  <a:lnTo>
                    <a:pt x="384" y="1562"/>
                  </a:lnTo>
                  <a:lnTo>
                    <a:pt x="369" y="1522"/>
                  </a:lnTo>
                  <a:lnTo>
                    <a:pt x="353" y="1482"/>
                  </a:lnTo>
                  <a:lnTo>
                    <a:pt x="340" y="1440"/>
                  </a:lnTo>
                  <a:lnTo>
                    <a:pt x="327" y="1396"/>
                  </a:lnTo>
                  <a:lnTo>
                    <a:pt x="315" y="1351"/>
                  </a:lnTo>
                  <a:lnTo>
                    <a:pt x="305" y="1306"/>
                  </a:lnTo>
                  <a:lnTo>
                    <a:pt x="297" y="1259"/>
                  </a:lnTo>
                  <a:lnTo>
                    <a:pt x="290" y="1212"/>
                  </a:lnTo>
                  <a:lnTo>
                    <a:pt x="285" y="1166"/>
                  </a:lnTo>
                  <a:lnTo>
                    <a:pt x="282" y="1118"/>
                  </a:lnTo>
                  <a:lnTo>
                    <a:pt x="281" y="1070"/>
                  </a:lnTo>
                  <a:lnTo>
                    <a:pt x="283" y="1021"/>
                  </a:lnTo>
                  <a:lnTo>
                    <a:pt x="287" y="973"/>
                  </a:lnTo>
                  <a:lnTo>
                    <a:pt x="293" y="925"/>
                  </a:lnTo>
                  <a:lnTo>
                    <a:pt x="302" y="876"/>
                  </a:lnTo>
                  <a:lnTo>
                    <a:pt x="314" y="828"/>
                  </a:lnTo>
                  <a:lnTo>
                    <a:pt x="330" y="781"/>
                  </a:lnTo>
                  <a:lnTo>
                    <a:pt x="347" y="734"/>
                  </a:lnTo>
                  <a:lnTo>
                    <a:pt x="369" y="688"/>
                  </a:lnTo>
                  <a:lnTo>
                    <a:pt x="394" y="642"/>
                  </a:lnTo>
                  <a:lnTo>
                    <a:pt x="423" y="599"/>
                  </a:lnTo>
                  <a:lnTo>
                    <a:pt x="440" y="573"/>
                  </a:lnTo>
                  <a:lnTo>
                    <a:pt x="459" y="549"/>
                  </a:lnTo>
                  <a:lnTo>
                    <a:pt x="479" y="524"/>
                  </a:lnTo>
                  <a:lnTo>
                    <a:pt x="499" y="502"/>
                  </a:lnTo>
                  <a:lnTo>
                    <a:pt x="521" y="478"/>
                  </a:lnTo>
                  <a:lnTo>
                    <a:pt x="543" y="457"/>
                  </a:lnTo>
                  <a:lnTo>
                    <a:pt x="566" y="435"/>
                  </a:lnTo>
                  <a:lnTo>
                    <a:pt x="589" y="415"/>
                  </a:lnTo>
                  <a:lnTo>
                    <a:pt x="615" y="396"/>
                  </a:lnTo>
                  <a:lnTo>
                    <a:pt x="639" y="376"/>
                  </a:lnTo>
                  <a:lnTo>
                    <a:pt x="666" y="359"/>
                  </a:lnTo>
                  <a:lnTo>
                    <a:pt x="693" y="342"/>
                  </a:lnTo>
                  <a:lnTo>
                    <a:pt x="721" y="324"/>
                  </a:lnTo>
                  <a:lnTo>
                    <a:pt x="749" y="309"/>
                  </a:lnTo>
                  <a:lnTo>
                    <a:pt x="779" y="294"/>
                  </a:lnTo>
                  <a:lnTo>
                    <a:pt x="809" y="280"/>
                  </a:lnTo>
                  <a:lnTo>
                    <a:pt x="839" y="267"/>
                  </a:lnTo>
                  <a:lnTo>
                    <a:pt x="872" y="255"/>
                  </a:lnTo>
                  <a:lnTo>
                    <a:pt x="904" y="244"/>
                  </a:lnTo>
                  <a:lnTo>
                    <a:pt x="937" y="232"/>
                  </a:lnTo>
                  <a:lnTo>
                    <a:pt x="972" y="223"/>
                  </a:lnTo>
                  <a:lnTo>
                    <a:pt x="1007" y="214"/>
                  </a:lnTo>
                  <a:lnTo>
                    <a:pt x="1042" y="207"/>
                  </a:lnTo>
                  <a:lnTo>
                    <a:pt x="1078" y="200"/>
                  </a:lnTo>
                  <a:lnTo>
                    <a:pt x="1116" y="195"/>
                  </a:lnTo>
                  <a:lnTo>
                    <a:pt x="1154" y="190"/>
                  </a:lnTo>
                  <a:lnTo>
                    <a:pt x="1192" y="186"/>
                  </a:lnTo>
                  <a:lnTo>
                    <a:pt x="1232" y="184"/>
                  </a:lnTo>
                  <a:lnTo>
                    <a:pt x="1272" y="182"/>
                  </a:lnTo>
                  <a:lnTo>
                    <a:pt x="1314" y="180"/>
                  </a:lnTo>
                  <a:lnTo>
                    <a:pt x="1356" y="182"/>
                  </a:lnTo>
                  <a:lnTo>
                    <a:pt x="1398" y="183"/>
                  </a:lnTo>
                  <a:lnTo>
                    <a:pt x="1486" y="187"/>
                  </a:lnTo>
                  <a:lnTo>
                    <a:pt x="1578" y="194"/>
                  </a:lnTo>
                  <a:lnTo>
                    <a:pt x="1624" y="198"/>
                  </a:lnTo>
                  <a:lnTo>
                    <a:pt x="1668" y="205"/>
                  </a:lnTo>
                  <a:lnTo>
                    <a:pt x="1691" y="209"/>
                  </a:lnTo>
                  <a:lnTo>
                    <a:pt x="1712" y="213"/>
                  </a:lnTo>
                  <a:lnTo>
                    <a:pt x="1734" y="218"/>
                  </a:lnTo>
                  <a:lnTo>
                    <a:pt x="1754" y="224"/>
                  </a:lnTo>
                  <a:lnTo>
                    <a:pt x="1773" y="230"/>
                  </a:lnTo>
                  <a:lnTo>
                    <a:pt x="1793" y="238"/>
                  </a:lnTo>
                  <a:lnTo>
                    <a:pt x="1811" y="246"/>
                  </a:lnTo>
                  <a:lnTo>
                    <a:pt x="1830" y="255"/>
                  </a:lnTo>
                  <a:lnTo>
                    <a:pt x="1846" y="265"/>
                  </a:lnTo>
                  <a:lnTo>
                    <a:pt x="1862" y="275"/>
                  </a:lnTo>
                  <a:lnTo>
                    <a:pt x="1876" y="288"/>
                  </a:lnTo>
                  <a:lnTo>
                    <a:pt x="1891" y="300"/>
                  </a:lnTo>
                  <a:lnTo>
                    <a:pt x="1904" y="314"/>
                  </a:lnTo>
                  <a:lnTo>
                    <a:pt x="1915" y="328"/>
                  </a:lnTo>
                  <a:lnTo>
                    <a:pt x="1925" y="345"/>
                  </a:lnTo>
                  <a:lnTo>
                    <a:pt x="1935" y="362"/>
                  </a:lnTo>
                  <a:lnTo>
                    <a:pt x="1942" y="380"/>
                  </a:lnTo>
                  <a:lnTo>
                    <a:pt x="1948" y="401"/>
                  </a:lnTo>
                  <a:lnTo>
                    <a:pt x="1953" y="422"/>
                  </a:lnTo>
                  <a:lnTo>
                    <a:pt x="1956" y="445"/>
                  </a:lnTo>
                  <a:lnTo>
                    <a:pt x="1959" y="475"/>
                  </a:lnTo>
                  <a:lnTo>
                    <a:pt x="1963" y="508"/>
                  </a:lnTo>
                  <a:lnTo>
                    <a:pt x="1969" y="541"/>
                  </a:lnTo>
                  <a:lnTo>
                    <a:pt x="1974" y="574"/>
                  </a:lnTo>
                  <a:lnTo>
                    <a:pt x="1980" y="603"/>
                  </a:lnTo>
                  <a:lnTo>
                    <a:pt x="1984" y="626"/>
                  </a:lnTo>
                  <a:lnTo>
                    <a:pt x="1987" y="641"/>
                  </a:lnTo>
                  <a:lnTo>
                    <a:pt x="1988" y="648"/>
                  </a:lnTo>
                  <a:close/>
                  <a:moveTo>
                    <a:pt x="2390" y="68"/>
                  </a:moveTo>
                  <a:lnTo>
                    <a:pt x="2387" y="70"/>
                  </a:lnTo>
                  <a:lnTo>
                    <a:pt x="2380" y="77"/>
                  </a:lnTo>
                  <a:lnTo>
                    <a:pt x="2376" y="82"/>
                  </a:lnTo>
                  <a:lnTo>
                    <a:pt x="2372" y="87"/>
                  </a:lnTo>
                  <a:lnTo>
                    <a:pt x="2369" y="93"/>
                  </a:lnTo>
                  <a:lnTo>
                    <a:pt x="2368" y="99"/>
                  </a:lnTo>
                  <a:lnTo>
                    <a:pt x="2367" y="103"/>
                  </a:lnTo>
                  <a:lnTo>
                    <a:pt x="2367" y="106"/>
                  </a:lnTo>
                  <a:lnTo>
                    <a:pt x="2368" y="110"/>
                  </a:lnTo>
                  <a:lnTo>
                    <a:pt x="2369" y="114"/>
                  </a:lnTo>
                  <a:lnTo>
                    <a:pt x="2371" y="118"/>
                  </a:lnTo>
                  <a:lnTo>
                    <a:pt x="2374" y="122"/>
                  </a:lnTo>
                  <a:lnTo>
                    <a:pt x="2377" y="126"/>
                  </a:lnTo>
                  <a:lnTo>
                    <a:pt x="2381" y="131"/>
                  </a:lnTo>
                  <a:lnTo>
                    <a:pt x="2386" y="135"/>
                  </a:lnTo>
                  <a:lnTo>
                    <a:pt x="2392" y="139"/>
                  </a:lnTo>
                  <a:lnTo>
                    <a:pt x="2399" y="143"/>
                  </a:lnTo>
                  <a:lnTo>
                    <a:pt x="2406" y="148"/>
                  </a:lnTo>
                  <a:lnTo>
                    <a:pt x="2426" y="156"/>
                  </a:lnTo>
                  <a:lnTo>
                    <a:pt x="2449" y="165"/>
                  </a:lnTo>
                  <a:lnTo>
                    <a:pt x="2473" y="171"/>
                  </a:lnTo>
                  <a:lnTo>
                    <a:pt x="2496" y="177"/>
                  </a:lnTo>
                  <a:lnTo>
                    <a:pt x="2519" y="183"/>
                  </a:lnTo>
                  <a:lnTo>
                    <a:pt x="2540" y="187"/>
                  </a:lnTo>
                  <a:lnTo>
                    <a:pt x="2562" y="192"/>
                  </a:lnTo>
                  <a:lnTo>
                    <a:pt x="2582" y="198"/>
                  </a:lnTo>
                  <a:lnTo>
                    <a:pt x="2592" y="202"/>
                  </a:lnTo>
                  <a:lnTo>
                    <a:pt x="2601" y="205"/>
                  </a:lnTo>
                  <a:lnTo>
                    <a:pt x="2611" y="210"/>
                  </a:lnTo>
                  <a:lnTo>
                    <a:pt x="2620" y="214"/>
                  </a:lnTo>
                  <a:lnTo>
                    <a:pt x="2628" y="220"/>
                  </a:lnTo>
                  <a:lnTo>
                    <a:pt x="2636" y="226"/>
                  </a:lnTo>
                  <a:lnTo>
                    <a:pt x="2643" y="234"/>
                  </a:lnTo>
                  <a:lnTo>
                    <a:pt x="2650" y="241"/>
                  </a:lnTo>
                  <a:lnTo>
                    <a:pt x="2658" y="250"/>
                  </a:lnTo>
                  <a:lnTo>
                    <a:pt x="2664" y="259"/>
                  </a:lnTo>
                  <a:lnTo>
                    <a:pt x="2670" y="269"/>
                  </a:lnTo>
                  <a:lnTo>
                    <a:pt x="2675" y="281"/>
                  </a:lnTo>
                  <a:lnTo>
                    <a:pt x="2679" y="294"/>
                  </a:lnTo>
                  <a:lnTo>
                    <a:pt x="2683" y="308"/>
                  </a:lnTo>
                  <a:lnTo>
                    <a:pt x="2687" y="323"/>
                  </a:lnTo>
                  <a:lnTo>
                    <a:pt x="2690" y="340"/>
                  </a:lnTo>
                  <a:lnTo>
                    <a:pt x="2692" y="358"/>
                  </a:lnTo>
                  <a:lnTo>
                    <a:pt x="2694" y="377"/>
                  </a:lnTo>
                  <a:lnTo>
                    <a:pt x="2695" y="398"/>
                  </a:lnTo>
                  <a:lnTo>
                    <a:pt x="2695" y="420"/>
                  </a:lnTo>
                  <a:lnTo>
                    <a:pt x="2695" y="479"/>
                  </a:lnTo>
                  <a:lnTo>
                    <a:pt x="2695" y="561"/>
                  </a:lnTo>
                  <a:lnTo>
                    <a:pt x="2695" y="661"/>
                  </a:lnTo>
                  <a:lnTo>
                    <a:pt x="2694" y="776"/>
                  </a:lnTo>
                  <a:lnTo>
                    <a:pt x="2694" y="902"/>
                  </a:lnTo>
                  <a:lnTo>
                    <a:pt x="2693" y="1036"/>
                  </a:lnTo>
                  <a:lnTo>
                    <a:pt x="2693" y="1175"/>
                  </a:lnTo>
                  <a:lnTo>
                    <a:pt x="2692" y="1313"/>
                  </a:lnTo>
                  <a:lnTo>
                    <a:pt x="2692" y="1449"/>
                  </a:lnTo>
                  <a:lnTo>
                    <a:pt x="2691" y="1579"/>
                  </a:lnTo>
                  <a:lnTo>
                    <a:pt x="2691" y="1698"/>
                  </a:lnTo>
                  <a:lnTo>
                    <a:pt x="2691" y="1804"/>
                  </a:lnTo>
                  <a:lnTo>
                    <a:pt x="2690" y="1893"/>
                  </a:lnTo>
                  <a:lnTo>
                    <a:pt x="2690" y="1960"/>
                  </a:lnTo>
                  <a:lnTo>
                    <a:pt x="2690" y="2004"/>
                  </a:lnTo>
                  <a:lnTo>
                    <a:pt x="2690" y="2019"/>
                  </a:lnTo>
                  <a:lnTo>
                    <a:pt x="2690" y="2024"/>
                  </a:lnTo>
                  <a:lnTo>
                    <a:pt x="2690" y="2039"/>
                  </a:lnTo>
                  <a:lnTo>
                    <a:pt x="2688" y="2051"/>
                  </a:lnTo>
                  <a:lnTo>
                    <a:pt x="2684" y="2062"/>
                  </a:lnTo>
                  <a:lnTo>
                    <a:pt x="2681" y="2068"/>
                  </a:lnTo>
                  <a:lnTo>
                    <a:pt x="2678" y="2074"/>
                  </a:lnTo>
                  <a:lnTo>
                    <a:pt x="2674" y="2081"/>
                  </a:lnTo>
                  <a:lnTo>
                    <a:pt x="2669" y="2087"/>
                  </a:lnTo>
                  <a:lnTo>
                    <a:pt x="2663" y="2094"/>
                  </a:lnTo>
                  <a:lnTo>
                    <a:pt x="2656" y="2101"/>
                  </a:lnTo>
                  <a:lnTo>
                    <a:pt x="2649" y="2108"/>
                  </a:lnTo>
                  <a:lnTo>
                    <a:pt x="2640" y="2114"/>
                  </a:lnTo>
                  <a:lnTo>
                    <a:pt x="2631" y="2120"/>
                  </a:lnTo>
                  <a:lnTo>
                    <a:pt x="2620" y="2126"/>
                  </a:lnTo>
                  <a:lnTo>
                    <a:pt x="2607" y="2132"/>
                  </a:lnTo>
                  <a:lnTo>
                    <a:pt x="2594" y="2137"/>
                  </a:lnTo>
                  <a:lnTo>
                    <a:pt x="2580" y="2143"/>
                  </a:lnTo>
                  <a:lnTo>
                    <a:pt x="2565" y="2147"/>
                  </a:lnTo>
                  <a:lnTo>
                    <a:pt x="2547" y="2153"/>
                  </a:lnTo>
                  <a:lnTo>
                    <a:pt x="2528" y="2156"/>
                  </a:lnTo>
                  <a:lnTo>
                    <a:pt x="2507" y="2160"/>
                  </a:lnTo>
                  <a:lnTo>
                    <a:pt x="2485" y="2163"/>
                  </a:lnTo>
                  <a:lnTo>
                    <a:pt x="2461" y="2165"/>
                  </a:lnTo>
                  <a:lnTo>
                    <a:pt x="2436" y="2166"/>
                  </a:lnTo>
                  <a:lnTo>
                    <a:pt x="2426" y="2168"/>
                  </a:lnTo>
                  <a:lnTo>
                    <a:pt x="2416" y="2171"/>
                  </a:lnTo>
                  <a:lnTo>
                    <a:pt x="2405" y="2176"/>
                  </a:lnTo>
                  <a:lnTo>
                    <a:pt x="2395" y="2182"/>
                  </a:lnTo>
                  <a:lnTo>
                    <a:pt x="2387" y="2189"/>
                  </a:lnTo>
                  <a:lnTo>
                    <a:pt x="2380" y="2197"/>
                  </a:lnTo>
                  <a:lnTo>
                    <a:pt x="2377" y="2202"/>
                  </a:lnTo>
                  <a:lnTo>
                    <a:pt x="2375" y="2206"/>
                  </a:lnTo>
                  <a:lnTo>
                    <a:pt x="2374" y="2211"/>
                  </a:lnTo>
                  <a:lnTo>
                    <a:pt x="2373" y="2215"/>
                  </a:lnTo>
                  <a:lnTo>
                    <a:pt x="2373" y="2219"/>
                  </a:lnTo>
                  <a:lnTo>
                    <a:pt x="2374" y="2224"/>
                  </a:lnTo>
                  <a:lnTo>
                    <a:pt x="2376" y="2228"/>
                  </a:lnTo>
                  <a:lnTo>
                    <a:pt x="2378" y="2232"/>
                  </a:lnTo>
                  <a:lnTo>
                    <a:pt x="2382" y="2236"/>
                  </a:lnTo>
                  <a:lnTo>
                    <a:pt x="2387" y="2240"/>
                  </a:lnTo>
                  <a:lnTo>
                    <a:pt x="2392" y="2243"/>
                  </a:lnTo>
                  <a:lnTo>
                    <a:pt x="2399" y="2247"/>
                  </a:lnTo>
                  <a:lnTo>
                    <a:pt x="2407" y="2250"/>
                  </a:lnTo>
                  <a:lnTo>
                    <a:pt x="2418" y="2253"/>
                  </a:lnTo>
                  <a:lnTo>
                    <a:pt x="2428" y="2256"/>
                  </a:lnTo>
                  <a:lnTo>
                    <a:pt x="2440" y="2258"/>
                  </a:lnTo>
                  <a:lnTo>
                    <a:pt x="2454" y="2260"/>
                  </a:lnTo>
                  <a:lnTo>
                    <a:pt x="2470" y="2261"/>
                  </a:lnTo>
                  <a:lnTo>
                    <a:pt x="2486" y="2262"/>
                  </a:lnTo>
                  <a:lnTo>
                    <a:pt x="2505" y="2262"/>
                  </a:lnTo>
                  <a:lnTo>
                    <a:pt x="3762" y="2262"/>
                  </a:lnTo>
                  <a:lnTo>
                    <a:pt x="3764" y="2262"/>
                  </a:lnTo>
                  <a:lnTo>
                    <a:pt x="3771" y="2262"/>
                  </a:lnTo>
                  <a:lnTo>
                    <a:pt x="3775" y="2261"/>
                  </a:lnTo>
                  <a:lnTo>
                    <a:pt x="3780" y="2259"/>
                  </a:lnTo>
                  <a:lnTo>
                    <a:pt x="3786" y="2257"/>
                  </a:lnTo>
                  <a:lnTo>
                    <a:pt x="3791" y="2254"/>
                  </a:lnTo>
                  <a:lnTo>
                    <a:pt x="3796" y="2249"/>
                  </a:lnTo>
                  <a:lnTo>
                    <a:pt x="3802" y="2243"/>
                  </a:lnTo>
                  <a:lnTo>
                    <a:pt x="3807" y="2236"/>
                  </a:lnTo>
                  <a:lnTo>
                    <a:pt x="3812" y="2228"/>
                  </a:lnTo>
                  <a:lnTo>
                    <a:pt x="3816" y="2218"/>
                  </a:lnTo>
                  <a:lnTo>
                    <a:pt x="3820" y="2206"/>
                  </a:lnTo>
                  <a:lnTo>
                    <a:pt x="3823" y="2191"/>
                  </a:lnTo>
                  <a:lnTo>
                    <a:pt x="3826" y="2175"/>
                  </a:lnTo>
                  <a:lnTo>
                    <a:pt x="3829" y="2131"/>
                  </a:lnTo>
                  <a:lnTo>
                    <a:pt x="3831" y="2073"/>
                  </a:lnTo>
                  <a:lnTo>
                    <a:pt x="3831" y="2008"/>
                  </a:lnTo>
                  <a:lnTo>
                    <a:pt x="3831" y="1940"/>
                  </a:lnTo>
                  <a:lnTo>
                    <a:pt x="3831" y="1878"/>
                  </a:lnTo>
                  <a:lnTo>
                    <a:pt x="3830" y="1826"/>
                  </a:lnTo>
                  <a:lnTo>
                    <a:pt x="3830" y="1791"/>
                  </a:lnTo>
                  <a:lnTo>
                    <a:pt x="3830" y="1776"/>
                  </a:lnTo>
                  <a:lnTo>
                    <a:pt x="3827" y="1774"/>
                  </a:lnTo>
                  <a:lnTo>
                    <a:pt x="3823" y="1767"/>
                  </a:lnTo>
                  <a:lnTo>
                    <a:pt x="3820" y="1763"/>
                  </a:lnTo>
                  <a:lnTo>
                    <a:pt x="3816" y="1759"/>
                  </a:lnTo>
                  <a:lnTo>
                    <a:pt x="3812" y="1756"/>
                  </a:lnTo>
                  <a:lnTo>
                    <a:pt x="3807" y="1753"/>
                  </a:lnTo>
                  <a:lnTo>
                    <a:pt x="3802" y="1752"/>
                  </a:lnTo>
                  <a:lnTo>
                    <a:pt x="3797" y="1753"/>
                  </a:lnTo>
                  <a:lnTo>
                    <a:pt x="3791" y="1755"/>
                  </a:lnTo>
                  <a:lnTo>
                    <a:pt x="3785" y="1760"/>
                  </a:lnTo>
                  <a:lnTo>
                    <a:pt x="3777" y="1768"/>
                  </a:lnTo>
                  <a:lnTo>
                    <a:pt x="3770" y="1779"/>
                  </a:lnTo>
                  <a:lnTo>
                    <a:pt x="3763" y="1795"/>
                  </a:lnTo>
                  <a:lnTo>
                    <a:pt x="3756" y="1813"/>
                  </a:lnTo>
                  <a:lnTo>
                    <a:pt x="3750" y="1834"/>
                  </a:lnTo>
                  <a:lnTo>
                    <a:pt x="3744" y="1857"/>
                  </a:lnTo>
                  <a:lnTo>
                    <a:pt x="3740" y="1879"/>
                  </a:lnTo>
                  <a:lnTo>
                    <a:pt x="3735" y="1902"/>
                  </a:lnTo>
                  <a:lnTo>
                    <a:pt x="3731" y="1925"/>
                  </a:lnTo>
                  <a:lnTo>
                    <a:pt x="3724" y="1947"/>
                  </a:lnTo>
                  <a:lnTo>
                    <a:pt x="3717" y="1969"/>
                  </a:lnTo>
                  <a:lnTo>
                    <a:pt x="3709" y="1989"/>
                  </a:lnTo>
                  <a:lnTo>
                    <a:pt x="3704" y="2000"/>
                  </a:lnTo>
                  <a:lnTo>
                    <a:pt x="3698" y="2009"/>
                  </a:lnTo>
                  <a:lnTo>
                    <a:pt x="3692" y="2018"/>
                  </a:lnTo>
                  <a:lnTo>
                    <a:pt x="3685" y="2026"/>
                  </a:lnTo>
                  <a:lnTo>
                    <a:pt x="3676" y="2034"/>
                  </a:lnTo>
                  <a:lnTo>
                    <a:pt x="3667" y="2042"/>
                  </a:lnTo>
                  <a:lnTo>
                    <a:pt x="3658" y="2050"/>
                  </a:lnTo>
                  <a:lnTo>
                    <a:pt x="3647" y="2056"/>
                  </a:lnTo>
                  <a:lnTo>
                    <a:pt x="3635" y="2062"/>
                  </a:lnTo>
                  <a:lnTo>
                    <a:pt x="3621" y="2067"/>
                  </a:lnTo>
                  <a:lnTo>
                    <a:pt x="3607" y="2071"/>
                  </a:lnTo>
                  <a:lnTo>
                    <a:pt x="3592" y="2075"/>
                  </a:lnTo>
                  <a:lnTo>
                    <a:pt x="3575" y="2078"/>
                  </a:lnTo>
                  <a:lnTo>
                    <a:pt x="3557" y="2080"/>
                  </a:lnTo>
                  <a:lnTo>
                    <a:pt x="3538" y="2081"/>
                  </a:lnTo>
                  <a:lnTo>
                    <a:pt x="3516" y="2082"/>
                  </a:lnTo>
                  <a:lnTo>
                    <a:pt x="3456" y="2082"/>
                  </a:lnTo>
                  <a:lnTo>
                    <a:pt x="3398" y="2082"/>
                  </a:lnTo>
                  <a:lnTo>
                    <a:pt x="3341" y="2081"/>
                  </a:lnTo>
                  <a:lnTo>
                    <a:pt x="3287" y="2081"/>
                  </a:lnTo>
                  <a:lnTo>
                    <a:pt x="3237" y="2081"/>
                  </a:lnTo>
                  <a:lnTo>
                    <a:pt x="3191" y="2080"/>
                  </a:lnTo>
                  <a:lnTo>
                    <a:pt x="3152" y="2080"/>
                  </a:lnTo>
                  <a:lnTo>
                    <a:pt x="3118" y="2080"/>
                  </a:lnTo>
                  <a:lnTo>
                    <a:pt x="3087" y="2079"/>
                  </a:lnTo>
                  <a:lnTo>
                    <a:pt x="3060" y="2077"/>
                  </a:lnTo>
                  <a:lnTo>
                    <a:pt x="3036" y="2075"/>
                  </a:lnTo>
                  <a:lnTo>
                    <a:pt x="3015" y="2071"/>
                  </a:lnTo>
                  <a:lnTo>
                    <a:pt x="3006" y="2068"/>
                  </a:lnTo>
                  <a:lnTo>
                    <a:pt x="2996" y="2066"/>
                  </a:lnTo>
                  <a:lnTo>
                    <a:pt x="2988" y="2063"/>
                  </a:lnTo>
                  <a:lnTo>
                    <a:pt x="2981" y="2059"/>
                  </a:lnTo>
                  <a:lnTo>
                    <a:pt x="2974" y="2055"/>
                  </a:lnTo>
                  <a:lnTo>
                    <a:pt x="2968" y="2051"/>
                  </a:lnTo>
                  <a:lnTo>
                    <a:pt x="2962" y="2046"/>
                  </a:lnTo>
                  <a:lnTo>
                    <a:pt x="2957" y="2040"/>
                  </a:lnTo>
                  <a:lnTo>
                    <a:pt x="2953" y="2034"/>
                  </a:lnTo>
                  <a:lnTo>
                    <a:pt x="2948" y="2028"/>
                  </a:lnTo>
                  <a:lnTo>
                    <a:pt x="2944" y="2022"/>
                  </a:lnTo>
                  <a:lnTo>
                    <a:pt x="2941" y="2014"/>
                  </a:lnTo>
                  <a:lnTo>
                    <a:pt x="2935" y="1999"/>
                  </a:lnTo>
                  <a:lnTo>
                    <a:pt x="2931" y="1979"/>
                  </a:lnTo>
                  <a:lnTo>
                    <a:pt x="2929" y="1959"/>
                  </a:lnTo>
                  <a:lnTo>
                    <a:pt x="2927" y="1935"/>
                  </a:lnTo>
                  <a:lnTo>
                    <a:pt x="2926" y="1909"/>
                  </a:lnTo>
                  <a:lnTo>
                    <a:pt x="2926" y="1880"/>
                  </a:lnTo>
                  <a:lnTo>
                    <a:pt x="2926" y="1834"/>
                  </a:lnTo>
                  <a:lnTo>
                    <a:pt x="2926" y="1763"/>
                  </a:lnTo>
                  <a:lnTo>
                    <a:pt x="2926" y="1672"/>
                  </a:lnTo>
                  <a:lnTo>
                    <a:pt x="2926" y="1564"/>
                  </a:lnTo>
                  <a:lnTo>
                    <a:pt x="2926" y="1444"/>
                  </a:lnTo>
                  <a:lnTo>
                    <a:pt x="2926" y="1313"/>
                  </a:lnTo>
                  <a:lnTo>
                    <a:pt x="2926" y="1178"/>
                  </a:lnTo>
                  <a:lnTo>
                    <a:pt x="2926" y="1040"/>
                  </a:lnTo>
                  <a:lnTo>
                    <a:pt x="2926" y="904"/>
                  </a:lnTo>
                  <a:lnTo>
                    <a:pt x="2926" y="775"/>
                  </a:lnTo>
                  <a:lnTo>
                    <a:pt x="2926" y="655"/>
                  </a:lnTo>
                  <a:lnTo>
                    <a:pt x="2926" y="548"/>
                  </a:lnTo>
                  <a:lnTo>
                    <a:pt x="2926" y="459"/>
                  </a:lnTo>
                  <a:lnTo>
                    <a:pt x="2926" y="390"/>
                  </a:lnTo>
                  <a:lnTo>
                    <a:pt x="2926" y="346"/>
                  </a:lnTo>
                  <a:lnTo>
                    <a:pt x="2926" y="330"/>
                  </a:lnTo>
                  <a:lnTo>
                    <a:pt x="2927" y="323"/>
                  </a:lnTo>
                  <a:lnTo>
                    <a:pt x="2933" y="305"/>
                  </a:lnTo>
                  <a:lnTo>
                    <a:pt x="2938" y="293"/>
                  </a:lnTo>
                  <a:lnTo>
                    <a:pt x="2945" y="279"/>
                  </a:lnTo>
                  <a:lnTo>
                    <a:pt x="2955" y="264"/>
                  </a:lnTo>
                  <a:lnTo>
                    <a:pt x="2966" y="248"/>
                  </a:lnTo>
                  <a:lnTo>
                    <a:pt x="2973" y="241"/>
                  </a:lnTo>
                  <a:lnTo>
                    <a:pt x="2980" y="232"/>
                  </a:lnTo>
                  <a:lnTo>
                    <a:pt x="2988" y="224"/>
                  </a:lnTo>
                  <a:lnTo>
                    <a:pt x="2996" y="217"/>
                  </a:lnTo>
                  <a:lnTo>
                    <a:pt x="3007" y="209"/>
                  </a:lnTo>
                  <a:lnTo>
                    <a:pt x="3017" y="202"/>
                  </a:lnTo>
                  <a:lnTo>
                    <a:pt x="3028" y="195"/>
                  </a:lnTo>
                  <a:lnTo>
                    <a:pt x="3039" y="188"/>
                  </a:lnTo>
                  <a:lnTo>
                    <a:pt x="3053" y="182"/>
                  </a:lnTo>
                  <a:lnTo>
                    <a:pt x="3067" y="175"/>
                  </a:lnTo>
                  <a:lnTo>
                    <a:pt x="3081" y="170"/>
                  </a:lnTo>
                  <a:lnTo>
                    <a:pt x="3097" y="165"/>
                  </a:lnTo>
                  <a:lnTo>
                    <a:pt x="3114" y="161"/>
                  </a:lnTo>
                  <a:lnTo>
                    <a:pt x="3131" y="158"/>
                  </a:lnTo>
                  <a:lnTo>
                    <a:pt x="3151" y="155"/>
                  </a:lnTo>
                  <a:lnTo>
                    <a:pt x="3170" y="153"/>
                  </a:lnTo>
                  <a:lnTo>
                    <a:pt x="3184" y="151"/>
                  </a:lnTo>
                  <a:lnTo>
                    <a:pt x="3198" y="147"/>
                  </a:lnTo>
                  <a:lnTo>
                    <a:pt x="3209" y="143"/>
                  </a:lnTo>
                  <a:lnTo>
                    <a:pt x="3220" y="137"/>
                  </a:lnTo>
                  <a:lnTo>
                    <a:pt x="3229" y="130"/>
                  </a:lnTo>
                  <a:lnTo>
                    <a:pt x="3236" y="122"/>
                  </a:lnTo>
                  <a:lnTo>
                    <a:pt x="3242" y="115"/>
                  </a:lnTo>
                  <a:lnTo>
                    <a:pt x="3246" y="107"/>
                  </a:lnTo>
                  <a:lnTo>
                    <a:pt x="3247" y="103"/>
                  </a:lnTo>
                  <a:lnTo>
                    <a:pt x="3247" y="99"/>
                  </a:lnTo>
                  <a:lnTo>
                    <a:pt x="3247" y="95"/>
                  </a:lnTo>
                  <a:lnTo>
                    <a:pt x="3245" y="92"/>
                  </a:lnTo>
                  <a:lnTo>
                    <a:pt x="3244" y="88"/>
                  </a:lnTo>
                  <a:lnTo>
                    <a:pt x="3240" y="85"/>
                  </a:lnTo>
                  <a:lnTo>
                    <a:pt x="3237" y="82"/>
                  </a:lnTo>
                  <a:lnTo>
                    <a:pt x="3233" y="79"/>
                  </a:lnTo>
                  <a:lnTo>
                    <a:pt x="3228" y="75"/>
                  </a:lnTo>
                  <a:lnTo>
                    <a:pt x="3223" y="73"/>
                  </a:lnTo>
                  <a:lnTo>
                    <a:pt x="3216" y="71"/>
                  </a:lnTo>
                  <a:lnTo>
                    <a:pt x="3209" y="69"/>
                  </a:lnTo>
                  <a:lnTo>
                    <a:pt x="3191" y="66"/>
                  </a:lnTo>
                  <a:lnTo>
                    <a:pt x="3170" y="65"/>
                  </a:lnTo>
                  <a:lnTo>
                    <a:pt x="3140" y="65"/>
                  </a:lnTo>
                  <a:lnTo>
                    <a:pt x="3101" y="65"/>
                  </a:lnTo>
                  <a:lnTo>
                    <a:pt x="3052" y="66"/>
                  </a:lnTo>
                  <a:lnTo>
                    <a:pt x="2995" y="66"/>
                  </a:lnTo>
                  <a:lnTo>
                    <a:pt x="2934" y="66"/>
                  </a:lnTo>
                  <a:lnTo>
                    <a:pt x="2869" y="66"/>
                  </a:lnTo>
                  <a:lnTo>
                    <a:pt x="2800" y="66"/>
                  </a:lnTo>
                  <a:lnTo>
                    <a:pt x="2733" y="67"/>
                  </a:lnTo>
                  <a:lnTo>
                    <a:pt x="2667" y="67"/>
                  </a:lnTo>
                  <a:lnTo>
                    <a:pt x="2603" y="67"/>
                  </a:lnTo>
                  <a:lnTo>
                    <a:pt x="2545" y="68"/>
                  </a:lnTo>
                  <a:lnTo>
                    <a:pt x="2494" y="68"/>
                  </a:lnTo>
                  <a:lnTo>
                    <a:pt x="2451" y="68"/>
                  </a:lnTo>
                  <a:lnTo>
                    <a:pt x="2418" y="68"/>
                  </a:lnTo>
                  <a:lnTo>
                    <a:pt x="2397" y="68"/>
                  </a:lnTo>
                  <a:lnTo>
                    <a:pt x="2390" y="68"/>
                  </a:lnTo>
                  <a:close/>
                  <a:moveTo>
                    <a:pt x="3956" y="66"/>
                  </a:moveTo>
                  <a:lnTo>
                    <a:pt x="3950" y="68"/>
                  </a:lnTo>
                  <a:lnTo>
                    <a:pt x="3936" y="72"/>
                  </a:lnTo>
                  <a:lnTo>
                    <a:pt x="3928" y="75"/>
                  </a:lnTo>
                  <a:lnTo>
                    <a:pt x="3918" y="80"/>
                  </a:lnTo>
                  <a:lnTo>
                    <a:pt x="3910" y="85"/>
                  </a:lnTo>
                  <a:lnTo>
                    <a:pt x="3903" y="90"/>
                  </a:lnTo>
                  <a:lnTo>
                    <a:pt x="3900" y="93"/>
                  </a:lnTo>
                  <a:lnTo>
                    <a:pt x="3897" y="96"/>
                  </a:lnTo>
                  <a:lnTo>
                    <a:pt x="3896" y="99"/>
                  </a:lnTo>
                  <a:lnTo>
                    <a:pt x="3894" y="102"/>
                  </a:lnTo>
                  <a:lnTo>
                    <a:pt x="3894" y="105"/>
                  </a:lnTo>
                  <a:lnTo>
                    <a:pt x="3895" y="109"/>
                  </a:lnTo>
                  <a:lnTo>
                    <a:pt x="3896" y="112"/>
                  </a:lnTo>
                  <a:lnTo>
                    <a:pt x="3898" y="116"/>
                  </a:lnTo>
                  <a:lnTo>
                    <a:pt x="3902" y="119"/>
                  </a:lnTo>
                  <a:lnTo>
                    <a:pt x="3906" y="123"/>
                  </a:lnTo>
                  <a:lnTo>
                    <a:pt x="3912" y="127"/>
                  </a:lnTo>
                  <a:lnTo>
                    <a:pt x="3919" y="132"/>
                  </a:lnTo>
                  <a:lnTo>
                    <a:pt x="3939" y="141"/>
                  </a:lnTo>
                  <a:lnTo>
                    <a:pt x="3964" y="150"/>
                  </a:lnTo>
                  <a:lnTo>
                    <a:pt x="4018" y="164"/>
                  </a:lnTo>
                  <a:lnTo>
                    <a:pt x="4065" y="176"/>
                  </a:lnTo>
                  <a:lnTo>
                    <a:pt x="4086" y="183"/>
                  </a:lnTo>
                  <a:lnTo>
                    <a:pt x="4105" y="189"/>
                  </a:lnTo>
                  <a:lnTo>
                    <a:pt x="4114" y="192"/>
                  </a:lnTo>
                  <a:lnTo>
                    <a:pt x="4123" y="196"/>
                  </a:lnTo>
                  <a:lnTo>
                    <a:pt x="4131" y="200"/>
                  </a:lnTo>
                  <a:lnTo>
                    <a:pt x="4138" y="205"/>
                  </a:lnTo>
                  <a:lnTo>
                    <a:pt x="4145" y="210"/>
                  </a:lnTo>
                  <a:lnTo>
                    <a:pt x="4152" y="216"/>
                  </a:lnTo>
                  <a:lnTo>
                    <a:pt x="4158" y="222"/>
                  </a:lnTo>
                  <a:lnTo>
                    <a:pt x="4164" y="229"/>
                  </a:lnTo>
                  <a:lnTo>
                    <a:pt x="4170" y="238"/>
                  </a:lnTo>
                  <a:lnTo>
                    <a:pt x="4175" y="247"/>
                  </a:lnTo>
                  <a:lnTo>
                    <a:pt x="4179" y="256"/>
                  </a:lnTo>
                  <a:lnTo>
                    <a:pt x="4183" y="267"/>
                  </a:lnTo>
                  <a:lnTo>
                    <a:pt x="4186" y="278"/>
                  </a:lnTo>
                  <a:lnTo>
                    <a:pt x="4189" y="292"/>
                  </a:lnTo>
                  <a:lnTo>
                    <a:pt x="4192" y="305"/>
                  </a:lnTo>
                  <a:lnTo>
                    <a:pt x="4194" y="320"/>
                  </a:lnTo>
                  <a:lnTo>
                    <a:pt x="4195" y="337"/>
                  </a:lnTo>
                  <a:lnTo>
                    <a:pt x="4196" y="354"/>
                  </a:lnTo>
                  <a:lnTo>
                    <a:pt x="4197" y="373"/>
                  </a:lnTo>
                  <a:lnTo>
                    <a:pt x="4197" y="394"/>
                  </a:lnTo>
                  <a:lnTo>
                    <a:pt x="4197" y="449"/>
                  </a:lnTo>
                  <a:lnTo>
                    <a:pt x="4197" y="529"/>
                  </a:lnTo>
                  <a:lnTo>
                    <a:pt x="4197" y="629"/>
                  </a:lnTo>
                  <a:lnTo>
                    <a:pt x="4197" y="746"/>
                  </a:lnTo>
                  <a:lnTo>
                    <a:pt x="4197" y="877"/>
                  </a:lnTo>
                  <a:lnTo>
                    <a:pt x="4197" y="1016"/>
                  </a:lnTo>
                  <a:lnTo>
                    <a:pt x="4197" y="1160"/>
                  </a:lnTo>
                  <a:lnTo>
                    <a:pt x="4197" y="1305"/>
                  </a:lnTo>
                  <a:lnTo>
                    <a:pt x="4197" y="1448"/>
                  </a:lnTo>
                  <a:lnTo>
                    <a:pt x="4197" y="1585"/>
                  </a:lnTo>
                  <a:lnTo>
                    <a:pt x="4197" y="1710"/>
                  </a:lnTo>
                  <a:lnTo>
                    <a:pt x="4197" y="1822"/>
                  </a:lnTo>
                  <a:lnTo>
                    <a:pt x="4197" y="1916"/>
                  </a:lnTo>
                  <a:lnTo>
                    <a:pt x="4197" y="1987"/>
                  </a:lnTo>
                  <a:lnTo>
                    <a:pt x="4197" y="2033"/>
                  </a:lnTo>
                  <a:lnTo>
                    <a:pt x="4197" y="2050"/>
                  </a:lnTo>
                  <a:lnTo>
                    <a:pt x="4197" y="2055"/>
                  </a:lnTo>
                  <a:lnTo>
                    <a:pt x="4195" y="2068"/>
                  </a:lnTo>
                  <a:lnTo>
                    <a:pt x="4193" y="2077"/>
                  </a:lnTo>
                  <a:lnTo>
                    <a:pt x="4189" y="2087"/>
                  </a:lnTo>
                  <a:lnTo>
                    <a:pt x="4183" y="2098"/>
                  </a:lnTo>
                  <a:lnTo>
                    <a:pt x="4175" y="2110"/>
                  </a:lnTo>
                  <a:lnTo>
                    <a:pt x="4170" y="2115"/>
                  </a:lnTo>
                  <a:lnTo>
                    <a:pt x="4163" y="2121"/>
                  </a:lnTo>
                  <a:lnTo>
                    <a:pt x="4157" y="2127"/>
                  </a:lnTo>
                  <a:lnTo>
                    <a:pt x="4150" y="2132"/>
                  </a:lnTo>
                  <a:lnTo>
                    <a:pt x="4142" y="2138"/>
                  </a:lnTo>
                  <a:lnTo>
                    <a:pt x="4133" y="2143"/>
                  </a:lnTo>
                  <a:lnTo>
                    <a:pt x="4123" y="2149"/>
                  </a:lnTo>
                  <a:lnTo>
                    <a:pt x="4112" y="2154"/>
                  </a:lnTo>
                  <a:lnTo>
                    <a:pt x="4100" y="2159"/>
                  </a:lnTo>
                  <a:lnTo>
                    <a:pt x="4088" y="2163"/>
                  </a:lnTo>
                  <a:lnTo>
                    <a:pt x="4074" y="2167"/>
                  </a:lnTo>
                  <a:lnTo>
                    <a:pt x="4059" y="2171"/>
                  </a:lnTo>
                  <a:lnTo>
                    <a:pt x="4043" y="2174"/>
                  </a:lnTo>
                  <a:lnTo>
                    <a:pt x="4026" y="2177"/>
                  </a:lnTo>
                  <a:lnTo>
                    <a:pt x="4007" y="2179"/>
                  </a:lnTo>
                  <a:lnTo>
                    <a:pt x="3987" y="2180"/>
                  </a:lnTo>
                  <a:lnTo>
                    <a:pt x="3976" y="2182"/>
                  </a:lnTo>
                  <a:lnTo>
                    <a:pt x="3963" y="2184"/>
                  </a:lnTo>
                  <a:lnTo>
                    <a:pt x="3951" y="2188"/>
                  </a:lnTo>
                  <a:lnTo>
                    <a:pt x="3939" y="2192"/>
                  </a:lnTo>
                  <a:lnTo>
                    <a:pt x="3928" y="2197"/>
                  </a:lnTo>
                  <a:lnTo>
                    <a:pt x="3918" y="2204"/>
                  </a:lnTo>
                  <a:lnTo>
                    <a:pt x="3909" y="2209"/>
                  </a:lnTo>
                  <a:lnTo>
                    <a:pt x="3903" y="2215"/>
                  </a:lnTo>
                  <a:lnTo>
                    <a:pt x="3901" y="2218"/>
                  </a:lnTo>
                  <a:lnTo>
                    <a:pt x="3900" y="2221"/>
                  </a:lnTo>
                  <a:lnTo>
                    <a:pt x="3899" y="2224"/>
                  </a:lnTo>
                  <a:lnTo>
                    <a:pt x="3899" y="2226"/>
                  </a:lnTo>
                  <a:lnTo>
                    <a:pt x="3900" y="2229"/>
                  </a:lnTo>
                  <a:lnTo>
                    <a:pt x="3902" y="2231"/>
                  </a:lnTo>
                  <a:lnTo>
                    <a:pt x="3905" y="2234"/>
                  </a:lnTo>
                  <a:lnTo>
                    <a:pt x="3908" y="2236"/>
                  </a:lnTo>
                  <a:lnTo>
                    <a:pt x="3913" y="2238"/>
                  </a:lnTo>
                  <a:lnTo>
                    <a:pt x="3919" y="2239"/>
                  </a:lnTo>
                  <a:lnTo>
                    <a:pt x="3927" y="2241"/>
                  </a:lnTo>
                  <a:lnTo>
                    <a:pt x="3935" y="2242"/>
                  </a:lnTo>
                  <a:lnTo>
                    <a:pt x="3956" y="2243"/>
                  </a:lnTo>
                  <a:lnTo>
                    <a:pt x="3983" y="2243"/>
                  </a:lnTo>
                  <a:lnTo>
                    <a:pt x="4026" y="2242"/>
                  </a:lnTo>
                  <a:lnTo>
                    <a:pt x="4091" y="2241"/>
                  </a:lnTo>
                  <a:lnTo>
                    <a:pt x="4177" y="2240"/>
                  </a:lnTo>
                  <a:lnTo>
                    <a:pt x="4279" y="2239"/>
                  </a:lnTo>
                  <a:lnTo>
                    <a:pt x="4393" y="2238"/>
                  </a:lnTo>
                  <a:lnTo>
                    <a:pt x="4517" y="2237"/>
                  </a:lnTo>
                  <a:lnTo>
                    <a:pt x="4645" y="2236"/>
                  </a:lnTo>
                  <a:lnTo>
                    <a:pt x="4776" y="2235"/>
                  </a:lnTo>
                  <a:lnTo>
                    <a:pt x="4905" y="2234"/>
                  </a:lnTo>
                  <a:lnTo>
                    <a:pt x="5027" y="2233"/>
                  </a:lnTo>
                  <a:lnTo>
                    <a:pt x="5141" y="2232"/>
                  </a:lnTo>
                  <a:lnTo>
                    <a:pt x="5243" y="2232"/>
                  </a:lnTo>
                  <a:lnTo>
                    <a:pt x="5328" y="2231"/>
                  </a:lnTo>
                  <a:lnTo>
                    <a:pt x="5394" y="2231"/>
                  </a:lnTo>
                  <a:lnTo>
                    <a:pt x="5435" y="2230"/>
                  </a:lnTo>
                  <a:lnTo>
                    <a:pt x="5450" y="2230"/>
                  </a:lnTo>
                  <a:lnTo>
                    <a:pt x="5453" y="2230"/>
                  </a:lnTo>
                  <a:lnTo>
                    <a:pt x="5462" y="2229"/>
                  </a:lnTo>
                  <a:lnTo>
                    <a:pt x="5467" y="2227"/>
                  </a:lnTo>
                  <a:lnTo>
                    <a:pt x="5473" y="2225"/>
                  </a:lnTo>
                  <a:lnTo>
                    <a:pt x="5480" y="2222"/>
                  </a:lnTo>
                  <a:lnTo>
                    <a:pt x="5488" y="2218"/>
                  </a:lnTo>
                  <a:lnTo>
                    <a:pt x="5495" y="2212"/>
                  </a:lnTo>
                  <a:lnTo>
                    <a:pt x="5501" y="2206"/>
                  </a:lnTo>
                  <a:lnTo>
                    <a:pt x="5507" y="2197"/>
                  </a:lnTo>
                  <a:lnTo>
                    <a:pt x="5513" y="2187"/>
                  </a:lnTo>
                  <a:lnTo>
                    <a:pt x="5518" y="2176"/>
                  </a:lnTo>
                  <a:lnTo>
                    <a:pt x="5521" y="2162"/>
                  </a:lnTo>
                  <a:lnTo>
                    <a:pt x="5523" y="2146"/>
                  </a:lnTo>
                  <a:lnTo>
                    <a:pt x="5524" y="2129"/>
                  </a:lnTo>
                  <a:lnTo>
                    <a:pt x="5524" y="2084"/>
                  </a:lnTo>
                  <a:lnTo>
                    <a:pt x="5524" y="2031"/>
                  </a:lnTo>
                  <a:lnTo>
                    <a:pt x="5524" y="1974"/>
                  </a:lnTo>
                  <a:lnTo>
                    <a:pt x="5524" y="1916"/>
                  </a:lnTo>
                  <a:lnTo>
                    <a:pt x="5524" y="1863"/>
                  </a:lnTo>
                  <a:lnTo>
                    <a:pt x="5524" y="1820"/>
                  </a:lnTo>
                  <a:lnTo>
                    <a:pt x="5524" y="1791"/>
                  </a:lnTo>
                  <a:lnTo>
                    <a:pt x="5524" y="1779"/>
                  </a:lnTo>
                  <a:lnTo>
                    <a:pt x="5523" y="1773"/>
                  </a:lnTo>
                  <a:lnTo>
                    <a:pt x="5520" y="1757"/>
                  </a:lnTo>
                  <a:lnTo>
                    <a:pt x="5518" y="1748"/>
                  </a:lnTo>
                  <a:lnTo>
                    <a:pt x="5515" y="1738"/>
                  </a:lnTo>
                  <a:lnTo>
                    <a:pt x="5511" y="1727"/>
                  </a:lnTo>
                  <a:lnTo>
                    <a:pt x="5507" y="1719"/>
                  </a:lnTo>
                  <a:lnTo>
                    <a:pt x="5503" y="1712"/>
                  </a:lnTo>
                  <a:lnTo>
                    <a:pt x="5497" y="1708"/>
                  </a:lnTo>
                  <a:lnTo>
                    <a:pt x="5495" y="1707"/>
                  </a:lnTo>
                  <a:lnTo>
                    <a:pt x="5492" y="1707"/>
                  </a:lnTo>
                  <a:lnTo>
                    <a:pt x="5488" y="1707"/>
                  </a:lnTo>
                  <a:lnTo>
                    <a:pt x="5484" y="1709"/>
                  </a:lnTo>
                  <a:lnTo>
                    <a:pt x="5481" y="1712"/>
                  </a:lnTo>
                  <a:lnTo>
                    <a:pt x="5477" y="1716"/>
                  </a:lnTo>
                  <a:lnTo>
                    <a:pt x="5473" y="1721"/>
                  </a:lnTo>
                  <a:lnTo>
                    <a:pt x="5469" y="1728"/>
                  </a:lnTo>
                  <a:lnTo>
                    <a:pt x="5461" y="1747"/>
                  </a:lnTo>
                  <a:lnTo>
                    <a:pt x="5452" y="1771"/>
                  </a:lnTo>
                  <a:lnTo>
                    <a:pt x="5451" y="1782"/>
                  </a:lnTo>
                  <a:lnTo>
                    <a:pt x="5449" y="1814"/>
                  </a:lnTo>
                  <a:lnTo>
                    <a:pt x="5446" y="1835"/>
                  </a:lnTo>
                  <a:lnTo>
                    <a:pt x="5442" y="1858"/>
                  </a:lnTo>
                  <a:lnTo>
                    <a:pt x="5436" y="1883"/>
                  </a:lnTo>
                  <a:lnTo>
                    <a:pt x="5429" y="1910"/>
                  </a:lnTo>
                  <a:lnTo>
                    <a:pt x="5424" y="1923"/>
                  </a:lnTo>
                  <a:lnTo>
                    <a:pt x="5420" y="1935"/>
                  </a:lnTo>
                  <a:lnTo>
                    <a:pt x="5415" y="1949"/>
                  </a:lnTo>
                  <a:lnTo>
                    <a:pt x="5409" y="1962"/>
                  </a:lnTo>
                  <a:lnTo>
                    <a:pt x="5403" y="1974"/>
                  </a:lnTo>
                  <a:lnTo>
                    <a:pt x="5396" y="1985"/>
                  </a:lnTo>
                  <a:lnTo>
                    <a:pt x="5387" y="1997"/>
                  </a:lnTo>
                  <a:lnTo>
                    <a:pt x="5379" y="2008"/>
                  </a:lnTo>
                  <a:lnTo>
                    <a:pt x="5370" y="2018"/>
                  </a:lnTo>
                  <a:lnTo>
                    <a:pt x="5360" y="2027"/>
                  </a:lnTo>
                  <a:lnTo>
                    <a:pt x="5350" y="2035"/>
                  </a:lnTo>
                  <a:lnTo>
                    <a:pt x="5338" y="2042"/>
                  </a:lnTo>
                  <a:lnTo>
                    <a:pt x="5326" y="2048"/>
                  </a:lnTo>
                  <a:lnTo>
                    <a:pt x="5313" y="2053"/>
                  </a:lnTo>
                  <a:lnTo>
                    <a:pt x="5300" y="2056"/>
                  </a:lnTo>
                  <a:lnTo>
                    <a:pt x="5284" y="2058"/>
                  </a:lnTo>
                  <a:lnTo>
                    <a:pt x="5249" y="2060"/>
                  </a:lnTo>
                  <a:lnTo>
                    <a:pt x="5202" y="2062"/>
                  </a:lnTo>
                  <a:lnTo>
                    <a:pt x="5148" y="2062"/>
                  </a:lnTo>
                  <a:lnTo>
                    <a:pt x="5085" y="2062"/>
                  </a:lnTo>
                  <a:lnTo>
                    <a:pt x="5018" y="2062"/>
                  </a:lnTo>
                  <a:lnTo>
                    <a:pt x="4947" y="2061"/>
                  </a:lnTo>
                  <a:lnTo>
                    <a:pt x="4876" y="2059"/>
                  </a:lnTo>
                  <a:lnTo>
                    <a:pt x="4805" y="2058"/>
                  </a:lnTo>
                  <a:lnTo>
                    <a:pt x="4734" y="2056"/>
                  </a:lnTo>
                  <a:lnTo>
                    <a:pt x="4668" y="2054"/>
                  </a:lnTo>
                  <a:lnTo>
                    <a:pt x="4607" y="2053"/>
                  </a:lnTo>
                  <a:lnTo>
                    <a:pt x="4553" y="2051"/>
                  </a:lnTo>
                  <a:lnTo>
                    <a:pt x="4508" y="2050"/>
                  </a:lnTo>
                  <a:lnTo>
                    <a:pt x="4475" y="2048"/>
                  </a:lnTo>
                  <a:lnTo>
                    <a:pt x="4452" y="2048"/>
                  </a:lnTo>
                  <a:lnTo>
                    <a:pt x="4445" y="2047"/>
                  </a:lnTo>
                  <a:lnTo>
                    <a:pt x="4441" y="1180"/>
                  </a:lnTo>
                  <a:lnTo>
                    <a:pt x="5121" y="1180"/>
                  </a:lnTo>
                  <a:lnTo>
                    <a:pt x="5125" y="1180"/>
                  </a:lnTo>
                  <a:lnTo>
                    <a:pt x="5135" y="1184"/>
                  </a:lnTo>
                  <a:lnTo>
                    <a:pt x="5142" y="1188"/>
                  </a:lnTo>
                  <a:lnTo>
                    <a:pt x="5151" y="1193"/>
                  </a:lnTo>
                  <a:lnTo>
                    <a:pt x="5160" y="1201"/>
                  </a:lnTo>
                  <a:lnTo>
                    <a:pt x="5168" y="1211"/>
                  </a:lnTo>
                  <a:lnTo>
                    <a:pt x="5177" y="1225"/>
                  </a:lnTo>
                  <a:lnTo>
                    <a:pt x="5185" y="1240"/>
                  </a:lnTo>
                  <a:lnTo>
                    <a:pt x="5194" y="1259"/>
                  </a:lnTo>
                  <a:lnTo>
                    <a:pt x="5200" y="1283"/>
                  </a:lnTo>
                  <a:lnTo>
                    <a:pt x="5203" y="1296"/>
                  </a:lnTo>
                  <a:lnTo>
                    <a:pt x="5206" y="1310"/>
                  </a:lnTo>
                  <a:lnTo>
                    <a:pt x="5208" y="1326"/>
                  </a:lnTo>
                  <a:lnTo>
                    <a:pt x="5210" y="1342"/>
                  </a:lnTo>
                  <a:lnTo>
                    <a:pt x="5212" y="1359"/>
                  </a:lnTo>
                  <a:lnTo>
                    <a:pt x="5213" y="1379"/>
                  </a:lnTo>
                  <a:lnTo>
                    <a:pt x="5213" y="1398"/>
                  </a:lnTo>
                  <a:lnTo>
                    <a:pt x="5213" y="1419"/>
                  </a:lnTo>
                  <a:lnTo>
                    <a:pt x="5214" y="1431"/>
                  </a:lnTo>
                  <a:lnTo>
                    <a:pt x="5216" y="1442"/>
                  </a:lnTo>
                  <a:lnTo>
                    <a:pt x="5219" y="1453"/>
                  </a:lnTo>
                  <a:lnTo>
                    <a:pt x="5222" y="1463"/>
                  </a:lnTo>
                  <a:lnTo>
                    <a:pt x="5227" y="1473"/>
                  </a:lnTo>
                  <a:lnTo>
                    <a:pt x="5232" y="1482"/>
                  </a:lnTo>
                  <a:lnTo>
                    <a:pt x="5238" y="1489"/>
                  </a:lnTo>
                  <a:lnTo>
                    <a:pt x="5245" y="1493"/>
                  </a:lnTo>
                  <a:lnTo>
                    <a:pt x="5247" y="1494"/>
                  </a:lnTo>
                  <a:lnTo>
                    <a:pt x="5250" y="1494"/>
                  </a:lnTo>
                  <a:lnTo>
                    <a:pt x="5253" y="1494"/>
                  </a:lnTo>
                  <a:lnTo>
                    <a:pt x="5256" y="1493"/>
                  </a:lnTo>
                  <a:lnTo>
                    <a:pt x="5259" y="1491"/>
                  </a:lnTo>
                  <a:lnTo>
                    <a:pt x="5262" y="1488"/>
                  </a:lnTo>
                  <a:lnTo>
                    <a:pt x="5264" y="1484"/>
                  </a:lnTo>
                  <a:lnTo>
                    <a:pt x="5267" y="1478"/>
                  </a:lnTo>
                  <a:lnTo>
                    <a:pt x="5271" y="1464"/>
                  </a:lnTo>
                  <a:lnTo>
                    <a:pt x="5275" y="1446"/>
                  </a:lnTo>
                  <a:lnTo>
                    <a:pt x="5278" y="1421"/>
                  </a:lnTo>
                  <a:lnTo>
                    <a:pt x="5279" y="1392"/>
                  </a:lnTo>
                  <a:lnTo>
                    <a:pt x="5281" y="1316"/>
                  </a:lnTo>
                  <a:lnTo>
                    <a:pt x="5282" y="1239"/>
                  </a:lnTo>
                  <a:lnTo>
                    <a:pt x="5282" y="1162"/>
                  </a:lnTo>
                  <a:lnTo>
                    <a:pt x="5282" y="1092"/>
                  </a:lnTo>
                  <a:lnTo>
                    <a:pt x="5281" y="1030"/>
                  </a:lnTo>
                  <a:lnTo>
                    <a:pt x="5280" y="982"/>
                  </a:lnTo>
                  <a:lnTo>
                    <a:pt x="5280" y="949"/>
                  </a:lnTo>
                  <a:lnTo>
                    <a:pt x="5279" y="938"/>
                  </a:lnTo>
                  <a:lnTo>
                    <a:pt x="5278" y="930"/>
                  </a:lnTo>
                  <a:lnTo>
                    <a:pt x="5273" y="910"/>
                  </a:lnTo>
                  <a:lnTo>
                    <a:pt x="5270" y="896"/>
                  </a:lnTo>
                  <a:lnTo>
                    <a:pt x="5266" y="884"/>
                  </a:lnTo>
                  <a:lnTo>
                    <a:pt x="5262" y="872"/>
                  </a:lnTo>
                  <a:lnTo>
                    <a:pt x="5257" y="862"/>
                  </a:lnTo>
                  <a:lnTo>
                    <a:pt x="5255" y="857"/>
                  </a:lnTo>
                  <a:lnTo>
                    <a:pt x="5252" y="853"/>
                  </a:lnTo>
                  <a:lnTo>
                    <a:pt x="5250" y="850"/>
                  </a:lnTo>
                  <a:lnTo>
                    <a:pt x="5247" y="848"/>
                  </a:lnTo>
                  <a:lnTo>
                    <a:pt x="5244" y="847"/>
                  </a:lnTo>
                  <a:lnTo>
                    <a:pt x="5241" y="847"/>
                  </a:lnTo>
                  <a:lnTo>
                    <a:pt x="5238" y="848"/>
                  </a:lnTo>
                  <a:lnTo>
                    <a:pt x="5235" y="851"/>
                  </a:lnTo>
                  <a:lnTo>
                    <a:pt x="5233" y="857"/>
                  </a:lnTo>
                  <a:lnTo>
                    <a:pt x="5230" y="862"/>
                  </a:lnTo>
                  <a:lnTo>
                    <a:pt x="5227" y="870"/>
                  </a:lnTo>
                  <a:lnTo>
                    <a:pt x="5224" y="879"/>
                  </a:lnTo>
                  <a:lnTo>
                    <a:pt x="5219" y="904"/>
                  </a:lnTo>
                  <a:lnTo>
                    <a:pt x="5214" y="938"/>
                  </a:lnTo>
                  <a:lnTo>
                    <a:pt x="5213" y="961"/>
                  </a:lnTo>
                  <a:lnTo>
                    <a:pt x="5213" y="985"/>
                  </a:lnTo>
                  <a:lnTo>
                    <a:pt x="5213" y="998"/>
                  </a:lnTo>
                  <a:lnTo>
                    <a:pt x="5213" y="1011"/>
                  </a:lnTo>
                  <a:lnTo>
                    <a:pt x="5211" y="1023"/>
                  </a:lnTo>
                  <a:lnTo>
                    <a:pt x="5209" y="1035"/>
                  </a:lnTo>
                  <a:lnTo>
                    <a:pt x="5207" y="1041"/>
                  </a:lnTo>
                  <a:lnTo>
                    <a:pt x="5205" y="1046"/>
                  </a:lnTo>
                  <a:lnTo>
                    <a:pt x="5202" y="1051"/>
                  </a:lnTo>
                  <a:lnTo>
                    <a:pt x="5199" y="1056"/>
                  </a:lnTo>
                  <a:lnTo>
                    <a:pt x="5195" y="1062"/>
                  </a:lnTo>
                  <a:lnTo>
                    <a:pt x="5189" y="1066"/>
                  </a:lnTo>
                  <a:lnTo>
                    <a:pt x="5185" y="1070"/>
                  </a:lnTo>
                  <a:lnTo>
                    <a:pt x="5179" y="1074"/>
                  </a:lnTo>
                  <a:lnTo>
                    <a:pt x="5173" y="1077"/>
                  </a:lnTo>
                  <a:lnTo>
                    <a:pt x="5166" y="1080"/>
                  </a:lnTo>
                  <a:lnTo>
                    <a:pt x="5158" y="1083"/>
                  </a:lnTo>
                  <a:lnTo>
                    <a:pt x="5149" y="1085"/>
                  </a:lnTo>
                  <a:lnTo>
                    <a:pt x="5139" y="1086"/>
                  </a:lnTo>
                  <a:lnTo>
                    <a:pt x="5129" y="1087"/>
                  </a:lnTo>
                  <a:lnTo>
                    <a:pt x="5117" y="1088"/>
                  </a:lnTo>
                  <a:lnTo>
                    <a:pt x="5105" y="1088"/>
                  </a:lnTo>
                  <a:lnTo>
                    <a:pt x="5036" y="1087"/>
                  </a:lnTo>
                  <a:lnTo>
                    <a:pt x="4942" y="1086"/>
                  </a:lnTo>
                  <a:lnTo>
                    <a:pt x="4833" y="1085"/>
                  </a:lnTo>
                  <a:lnTo>
                    <a:pt x="4719" y="1084"/>
                  </a:lnTo>
                  <a:lnTo>
                    <a:pt x="4612" y="1084"/>
                  </a:lnTo>
                  <a:lnTo>
                    <a:pt x="4522" y="1084"/>
                  </a:lnTo>
                  <a:lnTo>
                    <a:pt x="4460" y="1084"/>
                  </a:lnTo>
                  <a:lnTo>
                    <a:pt x="4437" y="1084"/>
                  </a:lnTo>
                  <a:lnTo>
                    <a:pt x="4437" y="257"/>
                  </a:lnTo>
                  <a:lnTo>
                    <a:pt x="5160" y="257"/>
                  </a:lnTo>
                  <a:lnTo>
                    <a:pt x="5167" y="256"/>
                  </a:lnTo>
                  <a:lnTo>
                    <a:pt x="5185" y="255"/>
                  </a:lnTo>
                  <a:lnTo>
                    <a:pt x="5198" y="256"/>
                  </a:lnTo>
                  <a:lnTo>
                    <a:pt x="5211" y="258"/>
                  </a:lnTo>
                  <a:lnTo>
                    <a:pt x="5226" y="262"/>
                  </a:lnTo>
                  <a:lnTo>
                    <a:pt x="5243" y="268"/>
                  </a:lnTo>
                  <a:lnTo>
                    <a:pt x="5250" y="271"/>
                  </a:lnTo>
                  <a:lnTo>
                    <a:pt x="5258" y="276"/>
                  </a:lnTo>
                  <a:lnTo>
                    <a:pt x="5266" y="280"/>
                  </a:lnTo>
                  <a:lnTo>
                    <a:pt x="5273" y="287"/>
                  </a:lnTo>
                  <a:lnTo>
                    <a:pt x="5281" y="293"/>
                  </a:lnTo>
                  <a:lnTo>
                    <a:pt x="5288" y="301"/>
                  </a:lnTo>
                  <a:lnTo>
                    <a:pt x="5296" y="309"/>
                  </a:lnTo>
                  <a:lnTo>
                    <a:pt x="5303" y="318"/>
                  </a:lnTo>
                  <a:lnTo>
                    <a:pt x="5309" y="327"/>
                  </a:lnTo>
                  <a:lnTo>
                    <a:pt x="5315" y="339"/>
                  </a:lnTo>
                  <a:lnTo>
                    <a:pt x="5320" y="351"/>
                  </a:lnTo>
                  <a:lnTo>
                    <a:pt x="5325" y="364"/>
                  </a:lnTo>
                  <a:lnTo>
                    <a:pt x="5329" y="378"/>
                  </a:lnTo>
                  <a:lnTo>
                    <a:pt x="5332" y="394"/>
                  </a:lnTo>
                  <a:lnTo>
                    <a:pt x="5335" y="411"/>
                  </a:lnTo>
                  <a:lnTo>
                    <a:pt x="5337" y="428"/>
                  </a:lnTo>
                  <a:lnTo>
                    <a:pt x="5340" y="443"/>
                  </a:lnTo>
                  <a:lnTo>
                    <a:pt x="5344" y="456"/>
                  </a:lnTo>
                  <a:lnTo>
                    <a:pt x="5349" y="468"/>
                  </a:lnTo>
                  <a:lnTo>
                    <a:pt x="5356" y="479"/>
                  </a:lnTo>
                  <a:lnTo>
                    <a:pt x="5364" y="488"/>
                  </a:lnTo>
                  <a:lnTo>
                    <a:pt x="5372" y="496"/>
                  </a:lnTo>
                  <a:lnTo>
                    <a:pt x="5376" y="499"/>
                  </a:lnTo>
                  <a:lnTo>
                    <a:pt x="5381" y="501"/>
                  </a:lnTo>
                  <a:lnTo>
                    <a:pt x="5386" y="502"/>
                  </a:lnTo>
                  <a:lnTo>
                    <a:pt x="5391" y="503"/>
                  </a:lnTo>
                  <a:lnTo>
                    <a:pt x="5396" y="503"/>
                  </a:lnTo>
                  <a:lnTo>
                    <a:pt x="5400" y="503"/>
                  </a:lnTo>
                  <a:lnTo>
                    <a:pt x="5404" y="501"/>
                  </a:lnTo>
                  <a:lnTo>
                    <a:pt x="5409" y="499"/>
                  </a:lnTo>
                  <a:lnTo>
                    <a:pt x="5413" y="496"/>
                  </a:lnTo>
                  <a:lnTo>
                    <a:pt x="5417" y="491"/>
                  </a:lnTo>
                  <a:lnTo>
                    <a:pt x="5421" y="485"/>
                  </a:lnTo>
                  <a:lnTo>
                    <a:pt x="5424" y="479"/>
                  </a:lnTo>
                  <a:lnTo>
                    <a:pt x="5427" y="472"/>
                  </a:lnTo>
                  <a:lnTo>
                    <a:pt x="5430" y="464"/>
                  </a:lnTo>
                  <a:lnTo>
                    <a:pt x="5433" y="455"/>
                  </a:lnTo>
                  <a:lnTo>
                    <a:pt x="5435" y="444"/>
                  </a:lnTo>
                  <a:lnTo>
                    <a:pt x="5438" y="432"/>
                  </a:lnTo>
                  <a:lnTo>
                    <a:pt x="5439" y="419"/>
                  </a:lnTo>
                  <a:lnTo>
                    <a:pt x="5440" y="405"/>
                  </a:lnTo>
                  <a:lnTo>
                    <a:pt x="5440" y="389"/>
                  </a:lnTo>
                  <a:lnTo>
                    <a:pt x="5441" y="322"/>
                  </a:lnTo>
                  <a:lnTo>
                    <a:pt x="5441" y="271"/>
                  </a:lnTo>
                  <a:lnTo>
                    <a:pt x="5441" y="232"/>
                  </a:lnTo>
                  <a:lnTo>
                    <a:pt x="5441" y="205"/>
                  </a:lnTo>
                  <a:lnTo>
                    <a:pt x="5441" y="188"/>
                  </a:lnTo>
                  <a:lnTo>
                    <a:pt x="5441" y="176"/>
                  </a:lnTo>
                  <a:lnTo>
                    <a:pt x="5441" y="171"/>
                  </a:lnTo>
                  <a:lnTo>
                    <a:pt x="5441" y="170"/>
                  </a:lnTo>
                  <a:lnTo>
                    <a:pt x="5441" y="166"/>
                  </a:lnTo>
                  <a:lnTo>
                    <a:pt x="5440" y="155"/>
                  </a:lnTo>
                  <a:lnTo>
                    <a:pt x="5439" y="148"/>
                  </a:lnTo>
                  <a:lnTo>
                    <a:pt x="5436" y="140"/>
                  </a:lnTo>
                  <a:lnTo>
                    <a:pt x="5433" y="131"/>
                  </a:lnTo>
                  <a:lnTo>
                    <a:pt x="5430" y="121"/>
                  </a:lnTo>
                  <a:lnTo>
                    <a:pt x="5424" y="112"/>
                  </a:lnTo>
                  <a:lnTo>
                    <a:pt x="5417" y="104"/>
                  </a:lnTo>
                  <a:lnTo>
                    <a:pt x="5409" y="96"/>
                  </a:lnTo>
                  <a:lnTo>
                    <a:pt x="5399" y="88"/>
                  </a:lnTo>
                  <a:lnTo>
                    <a:pt x="5393" y="85"/>
                  </a:lnTo>
                  <a:lnTo>
                    <a:pt x="5385" y="82"/>
                  </a:lnTo>
                  <a:lnTo>
                    <a:pt x="5378" y="80"/>
                  </a:lnTo>
                  <a:lnTo>
                    <a:pt x="5371" y="77"/>
                  </a:lnTo>
                  <a:lnTo>
                    <a:pt x="5362" y="75"/>
                  </a:lnTo>
                  <a:lnTo>
                    <a:pt x="5354" y="74"/>
                  </a:lnTo>
                  <a:lnTo>
                    <a:pt x="5344" y="73"/>
                  </a:lnTo>
                  <a:lnTo>
                    <a:pt x="5333" y="73"/>
                  </a:lnTo>
                  <a:lnTo>
                    <a:pt x="5300" y="73"/>
                  </a:lnTo>
                  <a:lnTo>
                    <a:pt x="5243" y="72"/>
                  </a:lnTo>
                  <a:lnTo>
                    <a:pt x="5165" y="72"/>
                  </a:lnTo>
                  <a:lnTo>
                    <a:pt x="5071" y="72"/>
                  </a:lnTo>
                  <a:lnTo>
                    <a:pt x="4965" y="71"/>
                  </a:lnTo>
                  <a:lnTo>
                    <a:pt x="4849" y="71"/>
                  </a:lnTo>
                  <a:lnTo>
                    <a:pt x="4727" y="70"/>
                  </a:lnTo>
                  <a:lnTo>
                    <a:pt x="4603" y="69"/>
                  </a:lnTo>
                  <a:lnTo>
                    <a:pt x="4481" y="69"/>
                  </a:lnTo>
                  <a:lnTo>
                    <a:pt x="4362" y="68"/>
                  </a:lnTo>
                  <a:lnTo>
                    <a:pt x="4253" y="68"/>
                  </a:lnTo>
                  <a:lnTo>
                    <a:pt x="4156" y="67"/>
                  </a:lnTo>
                  <a:lnTo>
                    <a:pt x="4074" y="67"/>
                  </a:lnTo>
                  <a:lnTo>
                    <a:pt x="4011" y="66"/>
                  </a:lnTo>
                  <a:lnTo>
                    <a:pt x="3970" y="66"/>
                  </a:lnTo>
                  <a:lnTo>
                    <a:pt x="3956" y="66"/>
                  </a:lnTo>
                  <a:close/>
                  <a:moveTo>
                    <a:pt x="14784" y="70"/>
                  </a:moveTo>
                  <a:lnTo>
                    <a:pt x="14778" y="72"/>
                  </a:lnTo>
                  <a:lnTo>
                    <a:pt x="14762" y="81"/>
                  </a:lnTo>
                  <a:lnTo>
                    <a:pt x="14752" y="86"/>
                  </a:lnTo>
                  <a:lnTo>
                    <a:pt x="14741" y="92"/>
                  </a:lnTo>
                  <a:lnTo>
                    <a:pt x="14732" y="99"/>
                  </a:lnTo>
                  <a:lnTo>
                    <a:pt x="14723" y="107"/>
                  </a:lnTo>
                  <a:lnTo>
                    <a:pt x="14720" y="111"/>
                  </a:lnTo>
                  <a:lnTo>
                    <a:pt x="14717" y="115"/>
                  </a:lnTo>
                  <a:lnTo>
                    <a:pt x="14714" y="119"/>
                  </a:lnTo>
                  <a:lnTo>
                    <a:pt x="14712" y="124"/>
                  </a:lnTo>
                  <a:lnTo>
                    <a:pt x="14711" y="128"/>
                  </a:lnTo>
                  <a:lnTo>
                    <a:pt x="14711" y="134"/>
                  </a:lnTo>
                  <a:lnTo>
                    <a:pt x="14712" y="138"/>
                  </a:lnTo>
                  <a:lnTo>
                    <a:pt x="14713" y="143"/>
                  </a:lnTo>
                  <a:lnTo>
                    <a:pt x="14716" y="148"/>
                  </a:lnTo>
                  <a:lnTo>
                    <a:pt x="14720" y="152"/>
                  </a:lnTo>
                  <a:lnTo>
                    <a:pt x="14726" y="157"/>
                  </a:lnTo>
                  <a:lnTo>
                    <a:pt x="14732" y="162"/>
                  </a:lnTo>
                  <a:lnTo>
                    <a:pt x="14741" y="166"/>
                  </a:lnTo>
                  <a:lnTo>
                    <a:pt x="14751" y="171"/>
                  </a:lnTo>
                  <a:lnTo>
                    <a:pt x="14763" y="175"/>
                  </a:lnTo>
                  <a:lnTo>
                    <a:pt x="14776" y="180"/>
                  </a:lnTo>
                  <a:lnTo>
                    <a:pt x="14804" y="189"/>
                  </a:lnTo>
                  <a:lnTo>
                    <a:pt x="14830" y="195"/>
                  </a:lnTo>
                  <a:lnTo>
                    <a:pt x="14855" y="199"/>
                  </a:lnTo>
                  <a:lnTo>
                    <a:pt x="14878" y="203"/>
                  </a:lnTo>
                  <a:lnTo>
                    <a:pt x="14901" y="207"/>
                  </a:lnTo>
                  <a:lnTo>
                    <a:pt x="14921" y="211"/>
                  </a:lnTo>
                  <a:lnTo>
                    <a:pt x="14939" y="216"/>
                  </a:lnTo>
                  <a:lnTo>
                    <a:pt x="14956" y="222"/>
                  </a:lnTo>
                  <a:lnTo>
                    <a:pt x="14964" y="226"/>
                  </a:lnTo>
                  <a:lnTo>
                    <a:pt x="14971" y="230"/>
                  </a:lnTo>
                  <a:lnTo>
                    <a:pt x="14978" y="237"/>
                  </a:lnTo>
                  <a:lnTo>
                    <a:pt x="14984" y="242"/>
                  </a:lnTo>
                  <a:lnTo>
                    <a:pt x="14990" y="249"/>
                  </a:lnTo>
                  <a:lnTo>
                    <a:pt x="14996" y="257"/>
                  </a:lnTo>
                  <a:lnTo>
                    <a:pt x="15001" y="265"/>
                  </a:lnTo>
                  <a:lnTo>
                    <a:pt x="15006" y="274"/>
                  </a:lnTo>
                  <a:lnTo>
                    <a:pt x="15010" y="286"/>
                  </a:lnTo>
                  <a:lnTo>
                    <a:pt x="15013" y="298"/>
                  </a:lnTo>
                  <a:lnTo>
                    <a:pt x="15016" y="310"/>
                  </a:lnTo>
                  <a:lnTo>
                    <a:pt x="15018" y="324"/>
                  </a:lnTo>
                  <a:lnTo>
                    <a:pt x="15020" y="341"/>
                  </a:lnTo>
                  <a:lnTo>
                    <a:pt x="15021" y="358"/>
                  </a:lnTo>
                  <a:lnTo>
                    <a:pt x="15022" y="376"/>
                  </a:lnTo>
                  <a:lnTo>
                    <a:pt x="15023" y="397"/>
                  </a:lnTo>
                  <a:lnTo>
                    <a:pt x="15023" y="453"/>
                  </a:lnTo>
                  <a:lnTo>
                    <a:pt x="15023" y="532"/>
                  </a:lnTo>
                  <a:lnTo>
                    <a:pt x="15023" y="633"/>
                  </a:lnTo>
                  <a:lnTo>
                    <a:pt x="15023" y="751"/>
                  </a:lnTo>
                  <a:lnTo>
                    <a:pt x="15023" y="881"/>
                  </a:lnTo>
                  <a:lnTo>
                    <a:pt x="15023" y="1020"/>
                  </a:lnTo>
                  <a:lnTo>
                    <a:pt x="15023" y="1163"/>
                  </a:lnTo>
                  <a:lnTo>
                    <a:pt x="15023" y="1309"/>
                  </a:lnTo>
                  <a:lnTo>
                    <a:pt x="15023" y="1452"/>
                  </a:lnTo>
                  <a:lnTo>
                    <a:pt x="15023" y="1588"/>
                  </a:lnTo>
                  <a:lnTo>
                    <a:pt x="15023" y="1714"/>
                  </a:lnTo>
                  <a:lnTo>
                    <a:pt x="15023" y="1825"/>
                  </a:lnTo>
                  <a:lnTo>
                    <a:pt x="15023" y="1919"/>
                  </a:lnTo>
                  <a:lnTo>
                    <a:pt x="15023" y="1990"/>
                  </a:lnTo>
                  <a:lnTo>
                    <a:pt x="15023" y="2036"/>
                  </a:lnTo>
                  <a:lnTo>
                    <a:pt x="15023" y="2053"/>
                  </a:lnTo>
                  <a:lnTo>
                    <a:pt x="15023" y="2057"/>
                  </a:lnTo>
                  <a:lnTo>
                    <a:pt x="15021" y="2067"/>
                  </a:lnTo>
                  <a:lnTo>
                    <a:pt x="15018" y="2074"/>
                  </a:lnTo>
                  <a:lnTo>
                    <a:pt x="15014" y="2082"/>
                  </a:lnTo>
                  <a:lnTo>
                    <a:pt x="15008" y="2090"/>
                  </a:lnTo>
                  <a:lnTo>
                    <a:pt x="15000" y="2100"/>
                  </a:lnTo>
                  <a:lnTo>
                    <a:pt x="14989" y="2108"/>
                  </a:lnTo>
                  <a:lnTo>
                    <a:pt x="14976" y="2116"/>
                  </a:lnTo>
                  <a:lnTo>
                    <a:pt x="14968" y="2120"/>
                  </a:lnTo>
                  <a:lnTo>
                    <a:pt x="14959" y="2124"/>
                  </a:lnTo>
                  <a:lnTo>
                    <a:pt x="14950" y="2127"/>
                  </a:lnTo>
                  <a:lnTo>
                    <a:pt x="14938" y="2131"/>
                  </a:lnTo>
                  <a:lnTo>
                    <a:pt x="14927" y="2134"/>
                  </a:lnTo>
                  <a:lnTo>
                    <a:pt x="14915" y="2137"/>
                  </a:lnTo>
                  <a:lnTo>
                    <a:pt x="14901" y="2139"/>
                  </a:lnTo>
                  <a:lnTo>
                    <a:pt x="14886" y="2141"/>
                  </a:lnTo>
                  <a:lnTo>
                    <a:pt x="14870" y="2143"/>
                  </a:lnTo>
                  <a:lnTo>
                    <a:pt x="14853" y="2144"/>
                  </a:lnTo>
                  <a:lnTo>
                    <a:pt x="14834" y="2145"/>
                  </a:lnTo>
                  <a:lnTo>
                    <a:pt x="14815" y="2145"/>
                  </a:lnTo>
                  <a:lnTo>
                    <a:pt x="14804" y="2150"/>
                  </a:lnTo>
                  <a:lnTo>
                    <a:pt x="14792" y="2155"/>
                  </a:lnTo>
                  <a:lnTo>
                    <a:pt x="14780" y="2162"/>
                  </a:lnTo>
                  <a:lnTo>
                    <a:pt x="14769" y="2170"/>
                  </a:lnTo>
                  <a:lnTo>
                    <a:pt x="14758" y="2178"/>
                  </a:lnTo>
                  <a:lnTo>
                    <a:pt x="14747" y="2186"/>
                  </a:lnTo>
                  <a:lnTo>
                    <a:pt x="14739" y="2195"/>
                  </a:lnTo>
                  <a:lnTo>
                    <a:pt x="14733" y="2205"/>
                  </a:lnTo>
                  <a:lnTo>
                    <a:pt x="14731" y="2209"/>
                  </a:lnTo>
                  <a:lnTo>
                    <a:pt x="14729" y="2213"/>
                  </a:lnTo>
                  <a:lnTo>
                    <a:pt x="14728" y="2218"/>
                  </a:lnTo>
                  <a:lnTo>
                    <a:pt x="14728" y="2222"/>
                  </a:lnTo>
                  <a:lnTo>
                    <a:pt x="14729" y="2225"/>
                  </a:lnTo>
                  <a:lnTo>
                    <a:pt x="14731" y="2229"/>
                  </a:lnTo>
                  <a:lnTo>
                    <a:pt x="14733" y="2232"/>
                  </a:lnTo>
                  <a:lnTo>
                    <a:pt x="14737" y="2235"/>
                  </a:lnTo>
                  <a:lnTo>
                    <a:pt x="14742" y="2238"/>
                  </a:lnTo>
                  <a:lnTo>
                    <a:pt x="14748" y="2240"/>
                  </a:lnTo>
                  <a:lnTo>
                    <a:pt x="14756" y="2243"/>
                  </a:lnTo>
                  <a:lnTo>
                    <a:pt x="14764" y="2244"/>
                  </a:lnTo>
                  <a:lnTo>
                    <a:pt x="14773" y="2245"/>
                  </a:lnTo>
                  <a:lnTo>
                    <a:pt x="14784" y="2246"/>
                  </a:lnTo>
                  <a:lnTo>
                    <a:pt x="14796" y="2247"/>
                  </a:lnTo>
                  <a:lnTo>
                    <a:pt x="14811" y="2247"/>
                  </a:lnTo>
                  <a:lnTo>
                    <a:pt x="14853" y="2246"/>
                  </a:lnTo>
                  <a:lnTo>
                    <a:pt x="14918" y="2245"/>
                  </a:lnTo>
                  <a:lnTo>
                    <a:pt x="15002" y="2244"/>
                  </a:lnTo>
                  <a:lnTo>
                    <a:pt x="15103" y="2243"/>
                  </a:lnTo>
                  <a:lnTo>
                    <a:pt x="15216" y="2242"/>
                  </a:lnTo>
                  <a:lnTo>
                    <a:pt x="15338" y="2241"/>
                  </a:lnTo>
                  <a:lnTo>
                    <a:pt x="15465" y="2240"/>
                  </a:lnTo>
                  <a:lnTo>
                    <a:pt x="15595" y="2238"/>
                  </a:lnTo>
                  <a:lnTo>
                    <a:pt x="15721" y="2238"/>
                  </a:lnTo>
                  <a:lnTo>
                    <a:pt x="15843" y="2237"/>
                  </a:lnTo>
                  <a:lnTo>
                    <a:pt x="15956" y="2236"/>
                  </a:lnTo>
                  <a:lnTo>
                    <a:pt x="16056" y="2235"/>
                  </a:lnTo>
                  <a:lnTo>
                    <a:pt x="16141" y="2234"/>
                  </a:lnTo>
                  <a:lnTo>
                    <a:pt x="16205" y="2234"/>
                  </a:lnTo>
                  <a:lnTo>
                    <a:pt x="16247" y="2234"/>
                  </a:lnTo>
                  <a:lnTo>
                    <a:pt x="16261" y="2234"/>
                  </a:lnTo>
                  <a:lnTo>
                    <a:pt x="16265" y="2233"/>
                  </a:lnTo>
                  <a:lnTo>
                    <a:pt x="16273" y="2232"/>
                  </a:lnTo>
                  <a:lnTo>
                    <a:pt x="16279" y="2231"/>
                  </a:lnTo>
                  <a:lnTo>
                    <a:pt x="16285" y="2228"/>
                  </a:lnTo>
                  <a:lnTo>
                    <a:pt x="16291" y="2225"/>
                  </a:lnTo>
                  <a:lnTo>
                    <a:pt x="16298" y="2221"/>
                  </a:lnTo>
                  <a:lnTo>
                    <a:pt x="16305" y="2216"/>
                  </a:lnTo>
                  <a:lnTo>
                    <a:pt x="16312" y="2209"/>
                  </a:lnTo>
                  <a:lnTo>
                    <a:pt x="16318" y="2201"/>
                  </a:lnTo>
                  <a:lnTo>
                    <a:pt x="16324" y="2191"/>
                  </a:lnTo>
                  <a:lnTo>
                    <a:pt x="16328" y="2179"/>
                  </a:lnTo>
                  <a:lnTo>
                    <a:pt x="16332" y="2166"/>
                  </a:lnTo>
                  <a:lnTo>
                    <a:pt x="16334" y="2150"/>
                  </a:lnTo>
                  <a:lnTo>
                    <a:pt x="16335" y="2132"/>
                  </a:lnTo>
                  <a:lnTo>
                    <a:pt x="16335" y="2088"/>
                  </a:lnTo>
                  <a:lnTo>
                    <a:pt x="16335" y="2035"/>
                  </a:lnTo>
                  <a:lnTo>
                    <a:pt x="16335" y="1977"/>
                  </a:lnTo>
                  <a:lnTo>
                    <a:pt x="16335" y="1920"/>
                  </a:lnTo>
                  <a:lnTo>
                    <a:pt x="16335" y="1867"/>
                  </a:lnTo>
                  <a:lnTo>
                    <a:pt x="16335" y="1823"/>
                  </a:lnTo>
                  <a:lnTo>
                    <a:pt x="16335" y="1795"/>
                  </a:lnTo>
                  <a:lnTo>
                    <a:pt x="16335" y="1783"/>
                  </a:lnTo>
                  <a:lnTo>
                    <a:pt x="16333" y="1777"/>
                  </a:lnTo>
                  <a:lnTo>
                    <a:pt x="16328" y="1761"/>
                  </a:lnTo>
                  <a:lnTo>
                    <a:pt x="16324" y="1751"/>
                  </a:lnTo>
                  <a:lnTo>
                    <a:pt x="16319" y="1741"/>
                  </a:lnTo>
                  <a:lnTo>
                    <a:pt x="16314" y="1731"/>
                  </a:lnTo>
                  <a:lnTo>
                    <a:pt x="16307" y="1722"/>
                  </a:lnTo>
                  <a:lnTo>
                    <a:pt x="16303" y="1719"/>
                  </a:lnTo>
                  <a:lnTo>
                    <a:pt x="16300" y="1716"/>
                  </a:lnTo>
                  <a:lnTo>
                    <a:pt x="16297" y="1713"/>
                  </a:lnTo>
                  <a:lnTo>
                    <a:pt x="16293" y="1711"/>
                  </a:lnTo>
                  <a:lnTo>
                    <a:pt x="16289" y="1710"/>
                  </a:lnTo>
                  <a:lnTo>
                    <a:pt x="16285" y="1710"/>
                  </a:lnTo>
                  <a:lnTo>
                    <a:pt x="16281" y="1711"/>
                  </a:lnTo>
                  <a:lnTo>
                    <a:pt x="16277" y="1713"/>
                  </a:lnTo>
                  <a:lnTo>
                    <a:pt x="16273" y="1715"/>
                  </a:lnTo>
                  <a:lnTo>
                    <a:pt x="16269" y="1719"/>
                  </a:lnTo>
                  <a:lnTo>
                    <a:pt x="16265" y="1725"/>
                  </a:lnTo>
                  <a:lnTo>
                    <a:pt x="16259" y="1731"/>
                  </a:lnTo>
                  <a:lnTo>
                    <a:pt x="16255" y="1741"/>
                  </a:lnTo>
                  <a:lnTo>
                    <a:pt x="16250" y="1750"/>
                  </a:lnTo>
                  <a:lnTo>
                    <a:pt x="16246" y="1761"/>
                  </a:lnTo>
                  <a:lnTo>
                    <a:pt x="16241" y="1774"/>
                  </a:lnTo>
                  <a:lnTo>
                    <a:pt x="16240" y="1787"/>
                  </a:lnTo>
                  <a:lnTo>
                    <a:pt x="16234" y="1817"/>
                  </a:lnTo>
                  <a:lnTo>
                    <a:pt x="16229" y="1839"/>
                  </a:lnTo>
                  <a:lnTo>
                    <a:pt x="16223" y="1862"/>
                  </a:lnTo>
                  <a:lnTo>
                    <a:pt x="16215" y="1887"/>
                  </a:lnTo>
                  <a:lnTo>
                    <a:pt x="16205" y="1913"/>
                  </a:lnTo>
                  <a:lnTo>
                    <a:pt x="16200" y="1926"/>
                  </a:lnTo>
                  <a:lnTo>
                    <a:pt x="16194" y="1939"/>
                  </a:lnTo>
                  <a:lnTo>
                    <a:pt x="16187" y="1953"/>
                  </a:lnTo>
                  <a:lnTo>
                    <a:pt x="16180" y="1965"/>
                  </a:lnTo>
                  <a:lnTo>
                    <a:pt x="16173" y="1977"/>
                  </a:lnTo>
                  <a:lnTo>
                    <a:pt x="16165" y="1989"/>
                  </a:lnTo>
                  <a:lnTo>
                    <a:pt x="16156" y="2001"/>
                  </a:lnTo>
                  <a:lnTo>
                    <a:pt x="16147" y="2011"/>
                  </a:lnTo>
                  <a:lnTo>
                    <a:pt x="16137" y="2021"/>
                  </a:lnTo>
                  <a:lnTo>
                    <a:pt x="16127" y="2030"/>
                  </a:lnTo>
                  <a:lnTo>
                    <a:pt x="16115" y="2038"/>
                  </a:lnTo>
                  <a:lnTo>
                    <a:pt x="16103" y="2046"/>
                  </a:lnTo>
                  <a:lnTo>
                    <a:pt x="16091" y="2052"/>
                  </a:lnTo>
                  <a:lnTo>
                    <a:pt x="16078" y="2057"/>
                  </a:lnTo>
                  <a:lnTo>
                    <a:pt x="16063" y="2060"/>
                  </a:lnTo>
                  <a:lnTo>
                    <a:pt x="16049" y="2062"/>
                  </a:lnTo>
                  <a:lnTo>
                    <a:pt x="16013" y="2064"/>
                  </a:lnTo>
                  <a:lnTo>
                    <a:pt x="15970" y="2065"/>
                  </a:lnTo>
                  <a:lnTo>
                    <a:pt x="15917" y="2066"/>
                  </a:lnTo>
                  <a:lnTo>
                    <a:pt x="15859" y="2066"/>
                  </a:lnTo>
                  <a:lnTo>
                    <a:pt x="15797" y="2065"/>
                  </a:lnTo>
                  <a:lnTo>
                    <a:pt x="15732" y="2064"/>
                  </a:lnTo>
                  <a:lnTo>
                    <a:pt x="15664" y="2063"/>
                  </a:lnTo>
                  <a:lnTo>
                    <a:pt x="15598" y="2061"/>
                  </a:lnTo>
                  <a:lnTo>
                    <a:pt x="15534" y="2060"/>
                  </a:lnTo>
                  <a:lnTo>
                    <a:pt x="15472" y="2058"/>
                  </a:lnTo>
                  <a:lnTo>
                    <a:pt x="15416" y="2056"/>
                  </a:lnTo>
                  <a:lnTo>
                    <a:pt x="15367" y="2054"/>
                  </a:lnTo>
                  <a:lnTo>
                    <a:pt x="15326" y="2053"/>
                  </a:lnTo>
                  <a:lnTo>
                    <a:pt x="15295" y="2052"/>
                  </a:lnTo>
                  <a:lnTo>
                    <a:pt x="15274" y="2051"/>
                  </a:lnTo>
                  <a:lnTo>
                    <a:pt x="15268" y="2051"/>
                  </a:lnTo>
                  <a:lnTo>
                    <a:pt x="15264" y="1183"/>
                  </a:lnTo>
                  <a:lnTo>
                    <a:pt x="15892" y="1183"/>
                  </a:lnTo>
                  <a:lnTo>
                    <a:pt x="15898" y="1183"/>
                  </a:lnTo>
                  <a:lnTo>
                    <a:pt x="15912" y="1187"/>
                  </a:lnTo>
                  <a:lnTo>
                    <a:pt x="15923" y="1190"/>
                  </a:lnTo>
                  <a:lnTo>
                    <a:pt x="15934" y="1195"/>
                  </a:lnTo>
                  <a:lnTo>
                    <a:pt x="15945" y="1202"/>
                  </a:lnTo>
                  <a:lnTo>
                    <a:pt x="15957" y="1212"/>
                  </a:lnTo>
                  <a:lnTo>
                    <a:pt x="15963" y="1219"/>
                  </a:lnTo>
                  <a:lnTo>
                    <a:pt x="15968" y="1225"/>
                  </a:lnTo>
                  <a:lnTo>
                    <a:pt x="15975" y="1232"/>
                  </a:lnTo>
                  <a:lnTo>
                    <a:pt x="15980" y="1240"/>
                  </a:lnTo>
                  <a:lnTo>
                    <a:pt x="15985" y="1249"/>
                  </a:lnTo>
                  <a:lnTo>
                    <a:pt x="15990" y="1259"/>
                  </a:lnTo>
                  <a:lnTo>
                    <a:pt x="15995" y="1271"/>
                  </a:lnTo>
                  <a:lnTo>
                    <a:pt x="15999" y="1282"/>
                  </a:lnTo>
                  <a:lnTo>
                    <a:pt x="16003" y="1295"/>
                  </a:lnTo>
                  <a:lnTo>
                    <a:pt x="16006" y="1309"/>
                  </a:lnTo>
                  <a:lnTo>
                    <a:pt x="16009" y="1324"/>
                  </a:lnTo>
                  <a:lnTo>
                    <a:pt x="16011" y="1340"/>
                  </a:lnTo>
                  <a:lnTo>
                    <a:pt x="16012" y="1357"/>
                  </a:lnTo>
                  <a:lnTo>
                    <a:pt x="16013" y="1377"/>
                  </a:lnTo>
                  <a:lnTo>
                    <a:pt x="16013" y="1396"/>
                  </a:lnTo>
                  <a:lnTo>
                    <a:pt x="16013" y="1417"/>
                  </a:lnTo>
                  <a:lnTo>
                    <a:pt x="16015" y="1429"/>
                  </a:lnTo>
                  <a:lnTo>
                    <a:pt x="16019" y="1440"/>
                  </a:lnTo>
                  <a:lnTo>
                    <a:pt x="16022" y="1451"/>
                  </a:lnTo>
                  <a:lnTo>
                    <a:pt x="16027" y="1461"/>
                  </a:lnTo>
                  <a:lnTo>
                    <a:pt x="16032" y="1471"/>
                  </a:lnTo>
                  <a:lnTo>
                    <a:pt x="16037" y="1480"/>
                  </a:lnTo>
                  <a:lnTo>
                    <a:pt x="16043" y="1486"/>
                  </a:lnTo>
                  <a:lnTo>
                    <a:pt x="16049" y="1491"/>
                  </a:lnTo>
                  <a:lnTo>
                    <a:pt x="16052" y="1492"/>
                  </a:lnTo>
                  <a:lnTo>
                    <a:pt x="16055" y="1492"/>
                  </a:lnTo>
                  <a:lnTo>
                    <a:pt x="16057" y="1492"/>
                  </a:lnTo>
                  <a:lnTo>
                    <a:pt x="16060" y="1491"/>
                  </a:lnTo>
                  <a:lnTo>
                    <a:pt x="16063" y="1489"/>
                  </a:lnTo>
                  <a:lnTo>
                    <a:pt x="16066" y="1486"/>
                  </a:lnTo>
                  <a:lnTo>
                    <a:pt x="16070" y="1482"/>
                  </a:lnTo>
                  <a:lnTo>
                    <a:pt x="16072" y="1476"/>
                  </a:lnTo>
                  <a:lnTo>
                    <a:pt x="16077" y="1462"/>
                  </a:lnTo>
                  <a:lnTo>
                    <a:pt x="16081" y="1444"/>
                  </a:lnTo>
                  <a:lnTo>
                    <a:pt x="16085" y="1419"/>
                  </a:lnTo>
                  <a:lnTo>
                    <a:pt x="16087" y="1390"/>
                  </a:lnTo>
                  <a:lnTo>
                    <a:pt x="16087" y="1314"/>
                  </a:lnTo>
                  <a:lnTo>
                    <a:pt x="16087" y="1237"/>
                  </a:lnTo>
                  <a:lnTo>
                    <a:pt x="16087" y="1160"/>
                  </a:lnTo>
                  <a:lnTo>
                    <a:pt x="16087" y="1090"/>
                  </a:lnTo>
                  <a:lnTo>
                    <a:pt x="16087" y="1028"/>
                  </a:lnTo>
                  <a:lnTo>
                    <a:pt x="16087" y="980"/>
                  </a:lnTo>
                  <a:lnTo>
                    <a:pt x="16087" y="947"/>
                  </a:lnTo>
                  <a:lnTo>
                    <a:pt x="16087" y="936"/>
                  </a:lnTo>
                  <a:lnTo>
                    <a:pt x="16086" y="928"/>
                  </a:lnTo>
                  <a:lnTo>
                    <a:pt x="16082" y="909"/>
                  </a:lnTo>
                  <a:lnTo>
                    <a:pt x="16080" y="896"/>
                  </a:lnTo>
                  <a:lnTo>
                    <a:pt x="16076" y="884"/>
                  </a:lnTo>
                  <a:lnTo>
                    <a:pt x="16072" y="872"/>
                  </a:lnTo>
                  <a:lnTo>
                    <a:pt x="16066" y="862"/>
                  </a:lnTo>
                  <a:lnTo>
                    <a:pt x="16064" y="858"/>
                  </a:lnTo>
                  <a:lnTo>
                    <a:pt x="16061" y="853"/>
                  </a:lnTo>
                  <a:lnTo>
                    <a:pt x="16058" y="850"/>
                  </a:lnTo>
                  <a:lnTo>
                    <a:pt x="16055" y="848"/>
                  </a:lnTo>
                  <a:lnTo>
                    <a:pt x="16052" y="847"/>
                  </a:lnTo>
                  <a:lnTo>
                    <a:pt x="16048" y="848"/>
                  </a:lnTo>
                  <a:lnTo>
                    <a:pt x="16045" y="849"/>
                  </a:lnTo>
                  <a:lnTo>
                    <a:pt x="16041" y="852"/>
                  </a:lnTo>
                  <a:lnTo>
                    <a:pt x="16037" y="857"/>
                  </a:lnTo>
                  <a:lnTo>
                    <a:pt x="16033" y="863"/>
                  </a:lnTo>
                  <a:lnTo>
                    <a:pt x="16029" y="870"/>
                  </a:lnTo>
                  <a:lnTo>
                    <a:pt x="16025" y="879"/>
                  </a:lnTo>
                  <a:lnTo>
                    <a:pt x="16020" y="890"/>
                  </a:lnTo>
                  <a:lnTo>
                    <a:pt x="16015" y="903"/>
                  </a:lnTo>
                  <a:lnTo>
                    <a:pt x="16010" y="919"/>
                  </a:lnTo>
                  <a:lnTo>
                    <a:pt x="16005" y="936"/>
                  </a:lnTo>
                  <a:lnTo>
                    <a:pt x="16002" y="959"/>
                  </a:lnTo>
                  <a:lnTo>
                    <a:pt x="15999" y="984"/>
                  </a:lnTo>
                  <a:lnTo>
                    <a:pt x="15998" y="997"/>
                  </a:lnTo>
                  <a:lnTo>
                    <a:pt x="15995" y="1011"/>
                  </a:lnTo>
                  <a:lnTo>
                    <a:pt x="15992" y="1024"/>
                  </a:lnTo>
                  <a:lnTo>
                    <a:pt x="15988" y="1036"/>
                  </a:lnTo>
                  <a:lnTo>
                    <a:pt x="15982" y="1048"/>
                  </a:lnTo>
                  <a:lnTo>
                    <a:pt x="15975" y="1058"/>
                  </a:lnTo>
                  <a:lnTo>
                    <a:pt x="15970" y="1064"/>
                  </a:lnTo>
                  <a:lnTo>
                    <a:pt x="15964" y="1069"/>
                  </a:lnTo>
                  <a:lnTo>
                    <a:pt x="15959" y="1073"/>
                  </a:lnTo>
                  <a:lnTo>
                    <a:pt x="15953" y="1077"/>
                  </a:lnTo>
                  <a:lnTo>
                    <a:pt x="15946" y="1080"/>
                  </a:lnTo>
                  <a:lnTo>
                    <a:pt x="15938" y="1083"/>
                  </a:lnTo>
                  <a:lnTo>
                    <a:pt x="15930" y="1086"/>
                  </a:lnTo>
                  <a:lnTo>
                    <a:pt x="15920" y="1088"/>
                  </a:lnTo>
                  <a:lnTo>
                    <a:pt x="15911" y="1090"/>
                  </a:lnTo>
                  <a:lnTo>
                    <a:pt x="15900" y="1091"/>
                  </a:lnTo>
                  <a:lnTo>
                    <a:pt x="15889" y="1091"/>
                  </a:lnTo>
                  <a:lnTo>
                    <a:pt x="15877" y="1091"/>
                  </a:lnTo>
                  <a:lnTo>
                    <a:pt x="15811" y="1090"/>
                  </a:lnTo>
                  <a:lnTo>
                    <a:pt x="15722" y="1089"/>
                  </a:lnTo>
                  <a:lnTo>
                    <a:pt x="15621" y="1088"/>
                  </a:lnTo>
                  <a:lnTo>
                    <a:pt x="15517" y="1088"/>
                  </a:lnTo>
                  <a:lnTo>
                    <a:pt x="15419" y="1088"/>
                  </a:lnTo>
                  <a:lnTo>
                    <a:pt x="15337" y="1087"/>
                  </a:lnTo>
                  <a:lnTo>
                    <a:pt x="15280" y="1087"/>
                  </a:lnTo>
                  <a:lnTo>
                    <a:pt x="15260" y="1087"/>
                  </a:lnTo>
                  <a:lnTo>
                    <a:pt x="15260" y="244"/>
                  </a:lnTo>
                  <a:lnTo>
                    <a:pt x="15975" y="244"/>
                  </a:lnTo>
                  <a:lnTo>
                    <a:pt x="15981" y="243"/>
                  </a:lnTo>
                  <a:lnTo>
                    <a:pt x="16000" y="243"/>
                  </a:lnTo>
                  <a:lnTo>
                    <a:pt x="16012" y="244"/>
                  </a:lnTo>
                  <a:lnTo>
                    <a:pt x="16027" y="247"/>
                  </a:lnTo>
                  <a:lnTo>
                    <a:pt x="16034" y="250"/>
                  </a:lnTo>
                  <a:lnTo>
                    <a:pt x="16042" y="253"/>
                  </a:lnTo>
                  <a:lnTo>
                    <a:pt x="16049" y="256"/>
                  </a:lnTo>
                  <a:lnTo>
                    <a:pt x="16057" y="260"/>
                  </a:lnTo>
                  <a:lnTo>
                    <a:pt x="16065" y="265"/>
                  </a:lnTo>
                  <a:lnTo>
                    <a:pt x="16074" y="271"/>
                  </a:lnTo>
                  <a:lnTo>
                    <a:pt x="16081" y="277"/>
                  </a:lnTo>
                  <a:lnTo>
                    <a:pt x="16089" y="286"/>
                  </a:lnTo>
                  <a:lnTo>
                    <a:pt x="16096" y="294"/>
                  </a:lnTo>
                  <a:lnTo>
                    <a:pt x="16104" y="303"/>
                  </a:lnTo>
                  <a:lnTo>
                    <a:pt x="16110" y="314"/>
                  </a:lnTo>
                  <a:lnTo>
                    <a:pt x="16118" y="326"/>
                  </a:lnTo>
                  <a:lnTo>
                    <a:pt x="16124" y="340"/>
                  </a:lnTo>
                  <a:lnTo>
                    <a:pt x="16129" y="354"/>
                  </a:lnTo>
                  <a:lnTo>
                    <a:pt x="16134" y="369"/>
                  </a:lnTo>
                  <a:lnTo>
                    <a:pt x="16139" y="386"/>
                  </a:lnTo>
                  <a:lnTo>
                    <a:pt x="16143" y="405"/>
                  </a:lnTo>
                  <a:lnTo>
                    <a:pt x="16146" y="425"/>
                  </a:lnTo>
                  <a:lnTo>
                    <a:pt x="16148" y="447"/>
                  </a:lnTo>
                  <a:lnTo>
                    <a:pt x="16150" y="470"/>
                  </a:lnTo>
                  <a:lnTo>
                    <a:pt x="16152" y="484"/>
                  </a:lnTo>
                  <a:lnTo>
                    <a:pt x="16157" y="498"/>
                  </a:lnTo>
                  <a:lnTo>
                    <a:pt x="16162" y="510"/>
                  </a:lnTo>
                  <a:lnTo>
                    <a:pt x="16170" y="521"/>
                  </a:lnTo>
                  <a:lnTo>
                    <a:pt x="16178" y="530"/>
                  </a:lnTo>
                  <a:lnTo>
                    <a:pt x="16186" y="537"/>
                  </a:lnTo>
                  <a:lnTo>
                    <a:pt x="16190" y="540"/>
                  </a:lnTo>
                  <a:lnTo>
                    <a:pt x="16195" y="542"/>
                  </a:lnTo>
                  <a:lnTo>
                    <a:pt x="16199" y="544"/>
                  </a:lnTo>
                  <a:lnTo>
                    <a:pt x="16204" y="545"/>
                  </a:lnTo>
                  <a:lnTo>
                    <a:pt x="16208" y="545"/>
                  </a:lnTo>
                  <a:lnTo>
                    <a:pt x="16212" y="545"/>
                  </a:lnTo>
                  <a:lnTo>
                    <a:pt x="16217" y="542"/>
                  </a:lnTo>
                  <a:lnTo>
                    <a:pt x="16222" y="540"/>
                  </a:lnTo>
                  <a:lnTo>
                    <a:pt x="16226" y="537"/>
                  </a:lnTo>
                  <a:lnTo>
                    <a:pt x="16229" y="533"/>
                  </a:lnTo>
                  <a:lnTo>
                    <a:pt x="16233" y="528"/>
                  </a:lnTo>
                  <a:lnTo>
                    <a:pt x="16236" y="521"/>
                  </a:lnTo>
                  <a:lnTo>
                    <a:pt x="16239" y="514"/>
                  </a:lnTo>
                  <a:lnTo>
                    <a:pt x="16242" y="506"/>
                  </a:lnTo>
                  <a:lnTo>
                    <a:pt x="16245" y="497"/>
                  </a:lnTo>
                  <a:lnTo>
                    <a:pt x="16247" y="485"/>
                  </a:lnTo>
                  <a:lnTo>
                    <a:pt x="16248" y="474"/>
                  </a:lnTo>
                  <a:lnTo>
                    <a:pt x="16250" y="461"/>
                  </a:lnTo>
                  <a:lnTo>
                    <a:pt x="16251" y="447"/>
                  </a:lnTo>
                  <a:lnTo>
                    <a:pt x="16251" y="430"/>
                  </a:lnTo>
                  <a:lnTo>
                    <a:pt x="16251" y="363"/>
                  </a:lnTo>
                  <a:lnTo>
                    <a:pt x="16252" y="307"/>
                  </a:lnTo>
                  <a:lnTo>
                    <a:pt x="16252" y="262"/>
                  </a:lnTo>
                  <a:lnTo>
                    <a:pt x="16252" y="228"/>
                  </a:lnTo>
                  <a:lnTo>
                    <a:pt x="16252" y="203"/>
                  </a:lnTo>
                  <a:lnTo>
                    <a:pt x="16252" y="187"/>
                  </a:lnTo>
                  <a:lnTo>
                    <a:pt x="16252" y="176"/>
                  </a:lnTo>
                  <a:lnTo>
                    <a:pt x="16252" y="173"/>
                  </a:lnTo>
                  <a:lnTo>
                    <a:pt x="16252" y="169"/>
                  </a:lnTo>
                  <a:lnTo>
                    <a:pt x="16251" y="159"/>
                  </a:lnTo>
                  <a:lnTo>
                    <a:pt x="16250" y="151"/>
                  </a:lnTo>
                  <a:lnTo>
                    <a:pt x="16248" y="143"/>
                  </a:lnTo>
                  <a:lnTo>
                    <a:pt x="16245" y="135"/>
                  </a:lnTo>
                  <a:lnTo>
                    <a:pt x="16241" y="125"/>
                  </a:lnTo>
                  <a:lnTo>
                    <a:pt x="16236" y="116"/>
                  </a:lnTo>
                  <a:lnTo>
                    <a:pt x="16229" y="107"/>
                  </a:lnTo>
                  <a:lnTo>
                    <a:pt x="16221" y="99"/>
                  </a:lnTo>
                  <a:lnTo>
                    <a:pt x="16210" y="92"/>
                  </a:lnTo>
                  <a:lnTo>
                    <a:pt x="16204" y="89"/>
                  </a:lnTo>
                  <a:lnTo>
                    <a:pt x="16198" y="86"/>
                  </a:lnTo>
                  <a:lnTo>
                    <a:pt x="16191" y="83"/>
                  </a:lnTo>
                  <a:lnTo>
                    <a:pt x="16183" y="81"/>
                  </a:lnTo>
                  <a:lnTo>
                    <a:pt x="16175" y="79"/>
                  </a:lnTo>
                  <a:lnTo>
                    <a:pt x="16166" y="77"/>
                  </a:lnTo>
                  <a:lnTo>
                    <a:pt x="16156" y="76"/>
                  </a:lnTo>
                  <a:lnTo>
                    <a:pt x="16146" y="76"/>
                  </a:lnTo>
                  <a:lnTo>
                    <a:pt x="16112" y="76"/>
                  </a:lnTo>
                  <a:lnTo>
                    <a:pt x="16056" y="76"/>
                  </a:lnTo>
                  <a:lnTo>
                    <a:pt x="15980" y="75"/>
                  </a:lnTo>
                  <a:lnTo>
                    <a:pt x="15887" y="75"/>
                  </a:lnTo>
                  <a:lnTo>
                    <a:pt x="15782" y="75"/>
                  </a:lnTo>
                  <a:lnTo>
                    <a:pt x="15667" y="74"/>
                  </a:lnTo>
                  <a:lnTo>
                    <a:pt x="15547" y="73"/>
                  </a:lnTo>
                  <a:lnTo>
                    <a:pt x="15424" y="73"/>
                  </a:lnTo>
                  <a:lnTo>
                    <a:pt x="15303" y="72"/>
                  </a:lnTo>
                  <a:lnTo>
                    <a:pt x="15186" y="72"/>
                  </a:lnTo>
                  <a:lnTo>
                    <a:pt x="15078" y="71"/>
                  </a:lnTo>
                  <a:lnTo>
                    <a:pt x="14982" y="71"/>
                  </a:lnTo>
                  <a:lnTo>
                    <a:pt x="14901" y="70"/>
                  </a:lnTo>
                  <a:lnTo>
                    <a:pt x="14838" y="70"/>
                  </a:lnTo>
                  <a:lnTo>
                    <a:pt x="14798" y="70"/>
                  </a:lnTo>
                  <a:lnTo>
                    <a:pt x="14784" y="70"/>
                  </a:lnTo>
                  <a:close/>
                  <a:moveTo>
                    <a:pt x="6354" y="2246"/>
                  </a:moveTo>
                  <a:lnTo>
                    <a:pt x="5621" y="2235"/>
                  </a:lnTo>
                  <a:lnTo>
                    <a:pt x="5616" y="2235"/>
                  </a:lnTo>
                  <a:lnTo>
                    <a:pt x="5612" y="2234"/>
                  </a:lnTo>
                  <a:lnTo>
                    <a:pt x="5608" y="2233"/>
                  </a:lnTo>
                  <a:lnTo>
                    <a:pt x="5604" y="2231"/>
                  </a:lnTo>
                  <a:lnTo>
                    <a:pt x="5600" y="2229"/>
                  </a:lnTo>
                  <a:lnTo>
                    <a:pt x="5597" y="2226"/>
                  </a:lnTo>
                  <a:lnTo>
                    <a:pt x="5594" y="2223"/>
                  </a:lnTo>
                  <a:lnTo>
                    <a:pt x="5592" y="2220"/>
                  </a:lnTo>
                  <a:lnTo>
                    <a:pt x="5590" y="2216"/>
                  </a:lnTo>
                  <a:lnTo>
                    <a:pt x="5589" y="2213"/>
                  </a:lnTo>
                  <a:lnTo>
                    <a:pt x="5589" y="2209"/>
                  </a:lnTo>
                  <a:lnTo>
                    <a:pt x="5589" y="2204"/>
                  </a:lnTo>
                  <a:lnTo>
                    <a:pt x="5590" y="2200"/>
                  </a:lnTo>
                  <a:lnTo>
                    <a:pt x="5592" y="2194"/>
                  </a:lnTo>
                  <a:lnTo>
                    <a:pt x="5595" y="2189"/>
                  </a:lnTo>
                  <a:lnTo>
                    <a:pt x="5599" y="2184"/>
                  </a:lnTo>
                  <a:lnTo>
                    <a:pt x="5604" y="2179"/>
                  </a:lnTo>
                  <a:lnTo>
                    <a:pt x="5609" y="2174"/>
                  </a:lnTo>
                  <a:lnTo>
                    <a:pt x="5616" y="2169"/>
                  </a:lnTo>
                  <a:lnTo>
                    <a:pt x="5625" y="2163"/>
                  </a:lnTo>
                  <a:lnTo>
                    <a:pt x="5635" y="2158"/>
                  </a:lnTo>
                  <a:lnTo>
                    <a:pt x="5646" y="2153"/>
                  </a:lnTo>
                  <a:lnTo>
                    <a:pt x="5658" y="2147"/>
                  </a:lnTo>
                  <a:lnTo>
                    <a:pt x="5672" y="2142"/>
                  </a:lnTo>
                  <a:lnTo>
                    <a:pt x="5688" y="2137"/>
                  </a:lnTo>
                  <a:lnTo>
                    <a:pt x="5705" y="2133"/>
                  </a:lnTo>
                  <a:lnTo>
                    <a:pt x="5723" y="2128"/>
                  </a:lnTo>
                  <a:lnTo>
                    <a:pt x="5744" y="2124"/>
                  </a:lnTo>
                  <a:lnTo>
                    <a:pt x="5766" y="2120"/>
                  </a:lnTo>
                  <a:lnTo>
                    <a:pt x="5790" y="2116"/>
                  </a:lnTo>
                  <a:lnTo>
                    <a:pt x="5816" y="2113"/>
                  </a:lnTo>
                  <a:lnTo>
                    <a:pt x="5844" y="2109"/>
                  </a:lnTo>
                  <a:lnTo>
                    <a:pt x="5847" y="2054"/>
                  </a:lnTo>
                  <a:lnTo>
                    <a:pt x="5849" y="1968"/>
                  </a:lnTo>
                  <a:lnTo>
                    <a:pt x="5851" y="1856"/>
                  </a:lnTo>
                  <a:lnTo>
                    <a:pt x="5852" y="1722"/>
                  </a:lnTo>
                  <a:lnTo>
                    <a:pt x="5853" y="1571"/>
                  </a:lnTo>
                  <a:lnTo>
                    <a:pt x="5853" y="1408"/>
                  </a:lnTo>
                  <a:lnTo>
                    <a:pt x="5853" y="1238"/>
                  </a:lnTo>
                  <a:lnTo>
                    <a:pt x="5853" y="1065"/>
                  </a:lnTo>
                  <a:lnTo>
                    <a:pt x="5852" y="892"/>
                  </a:lnTo>
                  <a:lnTo>
                    <a:pt x="5852" y="727"/>
                  </a:lnTo>
                  <a:lnTo>
                    <a:pt x="5851" y="572"/>
                  </a:lnTo>
                  <a:lnTo>
                    <a:pt x="5850" y="432"/>
                  </a:lnTo>
                  <a:lnTo>
                    <a:pt x="5849" y="314"/>
                  </a:lnTo>
                  <a:lnTo>
                    <a:pt x="5849" y="219"/>
                  </a:lnTo>
                  <a:lnTo>
                    <a:pt x="5848" y="155"/>
                  </a:lnTo>
                  <a:lnTo>
                    <a:pt x="5848" y="124"/>
                  </a:lnTo>
                  <a:lnTo>
                    <a:pt x="5849" y="106"/>
                  </a:lnTo>
                  <a:lnTo>
                    <a:pt x="5851" y="90"/>
                  </a:lnTo>
                  <a:lnTo>
                    <a:pt x="5853" y="75"/>
                  </a:lnTo>
                  <a:lnTo>
                    <a:pt x="5857" y="62"/>
                  </a:lnTo>
                  <a:lnTo>
                    <a:pt x="5862" y="52"/>
                  </a:lnTo>
                  <a:lnTo>
                    <a:pt x="5868" y="43"/>
                  </a:lnTo>
                  <a:lnTo>
                    <a:pt x="5874" y="36"/>
                  </a:lnTo>
                  <a:lnTo>
                    <a:pt x="5882" y="31"/>
                  </a:lnTo>
                  <a:lnTo>
                    <a:pt x="5890" y="27"/>
                  </a:lnTo>
                  <a:lnTo>
                    <a:pt x="5898" y="23"/>
                  </a:lnTo>
                  <a:lnTo>
                    <a:pt x="5907" y="22"/>
                  </a:lnTo>
                  <a:lnTo>
                    <a:pt x="5917" y="22"/>
                  </a:lnTo>
                  <a:lnTo>
                    <a:pt x="5928" y="23"/>
                  </a:lnTo>
                  <a:lnTo>
                    <a:pt x="5938" y="25"/>
                  </a:lnTo>
                  <a:lnTo>
                    <a:pt x="5948" y="29"/>
                  </a:lnTo>
                  <a:lnTo>
                    <a:pt x="5959" y="33"/>
                  </a:lnTo>
                  <a:lnTo>
                    <a:pt x="5969" y="38"/>
                  </a:lnTo>
                  <a:lnTo>
                    <a:pt x="5981" y="43"/>
                  </a:lnTo>
                  <a:lnTo>
                    <a:pt x="5992" y="49"/>
                  </a:lnTo>
                  <a:lnTo>
                    <a:pt x="6003" y="56"/>
                  </a:lnTo>
                  <a:lnTo>
                    <a:pt x="6025" y="70"/>
                  </a:lnTo>
                  <a:lnTo>
                    <a:pt x="6044" y="86"/>
                  </a:lnTo>
                  <a:lnTo>
                    <a:pt x="6062" y="101"/>
                  </a:lnTo>
                  <a:lnTo>
                    <a:pt x="6079" y="115"/>
                  </a:lnTo>
                  <a:lnTo>
                    <a:pt x="6093" y="130"/>
                  </a:lnTo>
                  <a:lnTo>
                    <a:pt x="6103" y="141"/>
                  </a:lnTo>
                  <a:lnTo>
                    <a:pt x="6131" y="172"/>
                  </a:lnTo>
                  <a:lnTo>
                    <a:pt x="6189" y="235"/>
                  </a:lnTo>
                  <a:lnTo>
                    <a:pt x="6272" y="321"/>
                  </a:lnTo>
                  <a:lnTo>
                    <a:pt x="6376" y="428"/>
                  </a:lnTo>
                  <a:lnTo>
                    <a:pt x="6496" y="553"/>
                  </a:lnTo>
                  <a:lnTo>
                    <a:pt x="6629" y="689"/>
                  </a:lnTo>
                  <a:lnTo>
                    <a:pt x="6769" y="833"/>
                  </a:lnTo>
                  <a:lnTo>
                    <a:pt x="6913" y="980"/>
                  </a:lnTo>
                  <a:lnTo>
                    <a:pt x="7056" y="1127"/>
                  </a:lnTo>
                  <a:lnTo>
                    <a:pt x="7195" y="1269"/>
                  </a:lnTo>
                  <a:lnTo>
                    <a:pt x="7323" y="1400"/>
                  </a:lnTo>
                  <a:lnTo>
                    <a:pt x="7438" y="1517"/>
                  </a:lnTo>
                  <a:lnTo>
                    <a:pt x="7535" y="1616"/>
                  </a:lnTo>
                  <a:lnTo>
                    <a:pt x="7609" y="1692"/>
                  </a:lnTo>
                  <a:lnTo>
                    <a:pt x="7657" y="1741"/>
                  </a:lnTo>
                  <a:lnTo>
                    <a:pt x="7674" y="1758"/>
                  </a:lnTo>
                  <a:lnTo>
                    <a:pt x="7681" y="1767"/>
                  </a:lnTo>
                  <a:lnTo>
                    <a:pt x="7698" y="1789"/>
                  </a:lnTo>
                  <a:lnTo>
                    <a:pt x="7708" y="1801"/>
                  </a:lnTo>
                  <a:lnTo>
                    <a:pt x="7720" y="1814"/>
                  </a:lnTo>
                  <a:lnTo>
                    <a:pt x="7734" y="1825"/>
                  </a:lnTo>
                  <a:lnTo>
                    <a:pt x="7746" y="1835"/>
                  </a:lnTo>
                  <a:lnTo>
                    <a:pt x="7752" y="1840"/>
                  </a:lnTo>
                  <a:lnTo>
                    <a:pt x="7758" y="1843"/>
                  </a:lnTo>
                  <a:lnTo>
                    <a:pt x="7764" y="1845"/>
                  </a:lnTo>
                  <a:lnTo>
                    <a:pt x="7770" y="1845"/>
                  </a:lnTo>
                  <a:lnTo>
                    <a:pt x="7775" y="1845"/>
                  </a:lnTo>
                  <a:lnTo>
                    <a:pt x="7781" y="1843"/>
                  </a:lnTo>
                  <a:lnTo>
                    <a:pt x="7785" y="1840"/>
                  </a:lnTo>
                  <a:lnTo>
                    <a:pt x="7789" y="1834"/>
                  </a:lnTo>
                  <a:lnTo>
                    <a:pt x="7792" y="1827"/>
                  </a:lnTo>
                  <a:lnTo>
                    <a:pt x="7795" y="1819"/>
                  </a:lnTo>
                  <a:lnTo>
                    <a:pt x="7797" y="1808"/>
                  </a:lnTo>
                  <a:lnTo>
                    <a:pt x="7798" y="1796"/>
                  </a:lnTo>
                  <a:lnTo>
                    <a:pt x="7798" y="1780"/>
                  </a:lnTo>
                  <a:lnTo>
                    <a:pt x="7798" y="1763"/>
                  </a:lnTo>
                  <a:lnTo>
                    <a:pt x="7796" y="1743"/>
                  </a:lnTo>
                  <a:lnTo>
                    <a:pt x="7794" y="1719"/>
                  </a:lnTo>
                  <a:lnTo>
                    <a:pt x="7799" y="321"/>
                  </a:lnTo>
                  <a:lnTo>
                    <a:pt x="7798" y="314"/>
                  </a:lnTo>
                  <a:lnTo>
                    <a:pt x="7793" y="295"/>
                  </a:lnTo>
                  <a:lnTo>
                    <a:pt x="7789" y="282"/>
                  </a:lnTo>
                  <a:lnTo>
                    <a:pt x="7782" y="268"/>
                  </a:lnTo>
                  <a:lnTo>
                    <a:pt x="7772" y="253"/>
                  </a:lnTo>
                  <a:lnTo>
                    <a:pt x="7760" y="238"/>
                  </a:lnTo>
                  <a:lnTo>
                    <a:pt x="7752" y="229"/>
                  </a:lnTo>
                  <a:lnTo>
                    <a:pt x="7744" y="221"/>
                  </a:lnTo>
                  <a:lnTo>
                    <a:pt x="7736" y="213"/>
                  </a:lnTo>
                  <a:lnTo>
                    <a:pt x="7725" y="206"/>
                  </a:lnTo>
                  <a:lnTo>
                    <a:pt x="7714" y="198"/>
                  </a:lnTo>
                  <a:lnTo>
                    <a:pt x="7703" y="191"/>
                  </a:lnTo>
                  <a:lnTo>
                    <a:pt x="7690" y="184"/>
                  </a:lnTo>
                  <a:lnTo>
                    <a:pt x="7675" y="177"/>
                  </a:lnTo>
                  <a:lnTo>
                    <a:pt x="7660" y="171"/>
                  </a:lnTo>
                  <a:lnTo>
                    <a:pt x="7644" y="165"/>
                  </a:lnTo>
                  <a:lnTo>
                    <a:pt x="7625" y="160"/>
                  </a:lnTo>
                  <a:lnTo>
                    <a:pt x="7607" y="156"/>
                  </a:lnTo>
                  <a:lnTo>
                    <a:pt x="7587" y="152"/>
                  </a:lnTo>
                  <a:lnTo>
                    <a:pt x="7564" y="149"/>
                  </a:lnTo>
                  <a:lnTo>
                    <a:pt x="7542" y="147"/>
                  </a:lnTo>
                  <a:lnTo>
                    <a:pt x="7517" y="145"/>
                  </a:lnTo>
                  <a:lnTo>
                    <a:pt x="7508" y="142"/>
                  </a:lnTo>
                  <a:lnTo>
                    <a:pt x="7500" y="137"/>
                  </a:lnTo>
                  <a:lnTo>
                    <a:pt x="7492" y="132"/>
                  </a:lnTo>
                  <a:lnTo>
                    <a:pt x="7484" y="124"/>
                  </a:lnTo>
                  <a:lnTo>
                    <a:pt x="7478" y="117"/>
                  </a:lnTo>
                  <a:lnTo>
                    <a:pt x="7473" y="110"/>
                  </a:lnTo>
                  <a:lnTo>
                    <a:pt x="7470" y="103"/>
                  </a:lnTo>
                  <a:lnTo>
                    <a:pt x="7469" y="95"/>
                  </a:lnTo>
                  <a:lnTo>
                    <a:pt x="7469" y="92"/>
                  </a:lnTo>
                  <a:lnTo>
                    <a:pt x="7470" y="88"/>
                  </a:lnTo>
                  <a:lnTo>
                    <a:pt x="7472" y="85"/>
                  </a:lnTo>
                  <a:lnTo>
                    <a:pt x="7474" y="81"/>
                  </a:lnTo>
                  <a:lnTo>
                    <a:pt x="7477" y="77"/>
                  </a:lnTo>
                  <a:lnTo>
                    <a:pt x="7481" y="74"/>
                  </a:lnTo>
                  <a:lnTo>
                    <a:pt x="7487" y="71"/>
                  </a:lnTo>
                  <a:lnTo>
                    <a:pt x="7493" y="69"/>
                  </a:lnTo>
                  <a:lnTo>
                    <a:pt x="7499" y="66"/>
                  </a:lnTo>
                  <a:lnTo>
                    <a:pt x="7507" y="64"/>
                  </a:lnTo>
                  <a:lnTo>
                    <a:pt x="7515" y="62"/>
                  </a:lnTo>
                  <a:lnTo>
                    <a:pt x="7525" y="60"/>
                  </a:lnTo>
                  <a:lnTo>
                    <a:pt x="7549" y="58"/>
                  </a:lnTo>
                  <a:lnTo>
                    <a:pt x="7576" y="57"/>
                  </a:lnTo>
                  <a:lnTo>
                    <a:pt x="7648" y="58"/>
                  </a:lnTo>
                  <a:lnTo>
                    <a:pt x="7736" y="58"/>
                  </a:lnTo>
                  <a:lnTo>
                    <a:pt x="7832" y="59"/>
                  </a:lnTo>
                  <a:lnTo>
                    <a:pt x="7928" y="60"/>
                  </a:lnTo>
                  <a:lnTo>
                    <a:pt x="8016" y="61"/>
                  </a:lnTo>
                  <a:lnTo>
                    <a:pt x="8089" y="62"/>
                  </a:lnTo>
                  <a:lnTo>
                    <a:pt x="8139" y="62"/>
                  </a:lnTo>
                  <a:lnTo>
                    <a:pt x="8157" y="63"/>
                  </a:lnTo>
                  <a:lnTo>
                    <a:pt x="8164" y="65"/>
                  </a:lnTo>
                  <a:lnTo>
                    <a:pt x="8184" y="73"/>
                  </a:lnTo>
                  <a:lnTo>
                    <a:pt x="8195" y="79"/>
                  </a:lnTo>
                  <a:lnTo>
                    <a:pt x="8207" y="85"/>
                  </a:lnTo>
                  <a:lnTo>
                    <a:pt x="8219" y="92"/>
                  </a:lnTo>
                  <a:lnTo>
                    <a:pt x="8229" y="100"/>
                  </a:lnTo>
                  <a:lnTo>
                    <a:pt x="8233" y="104"/>
                  </a:lnTo>
                  <a:lnTo>
                    <a:pt x="8236" y="109"/>
                  </a:lnTo>
                  <a:lnTo>
                    <a:pt x="8239" y="113"/>
                  </a:lnTo>
                  <a:lnTo>
                    <a:pt x="8241" y="118"/>
                  </a:lnTo>
                  <a:lnTo>
                    <a:pt x="8241" y="122"/>
                  </a:lnTo>
                  <a:lnTo>
                    <a:pt x="8241" y="127"/>
                  </a:lnTo>
                  <a:lnTo>
                    <a:pt x="8240" y="133"/>
                  </a:lnTo>
                  <a:lnTo>
                    <a:pt x="8237" y="138"/>
                  </a:lnTo>
                  <a:lnTo>
                    <a:pt x="8233" y="143"/>
                  </a:lnTo>
                  <a:lnTo>
                    <a:pt x="8228" y="147"/>
                  </a:lnTo>
                  <a:lnTo>
                    <a:pt x="8221" y="153"/>
                  </a:lnTo>
                  <a:lnTo>
                    <a:pt x="8211" y="158"/>
                  </a:lnTo>
                  <a:lnTo>
                    <a:pt x="8201" y="163"/>
                  </a:lnTo>
                  <a:lnTo>
                    <a:pt x="8188" y="168"/>
                  </a:lnTo>
                  <a:lnTo>
                    <a:pt x="8174" y="173"/>
                  </a:lnTo>
                  <a:lnTo>
                    <a:pt x="8157" y="178"/>
                  </a:lnTo>
                  <a:lnTo>
                    <a:pt x="8108" y="192"/>
                  </a:lnTo>
                  <a:lnTo>
                    <a:pt x="8065" y="205"/>
                  </a:lnTo>
                  <a:lnTo>
                    <a:pt x="8046" y="213"/>
                  </a:lnTo>
                  <a:lnTo>
                    <a:pt x="8028" y="222"/>
                  </a:lnTo>
                  <a:lnTo>
                    <a:pt x="8019" y="227"/>
                  </a:lnTo>
                  <a:lnTo>
                    <a:pt x="8011" y="234"/>
                  </a:lnTo>
                  <a:lnTo>
                    <a:pt x="8004" y="239"/>
                  </a:lnTo>
                  <a:lnTo>
                    <a:pt x="7996" y="246"/>
                  </a:lnTo>
                  <a:lnTo>
                    <a:pt x="7990" y="253"/>
                  </a:lnTo>
                  <a:lnTo>
                    <a:pt x="7983" y="261"/>
                  </a:lnTo>
                  <a:lnTo>
                    <a:pt x="7977" y="269"/>
                  </a:lnTo>
                  <a:lnTo>
                    <a:pt x="7971" y="278"/>
                  </a:lnTo>
                  <a:lnTo>
                    <a:pt x="7966" y="289"/>
                  </a:lnTo>
                  <a:lnTo>
                    <a:pt x="7961" y="300"/>
                  </a:lnTo>
                  <a:lnTo>
                    <a:pt x="7956" y="312"/>
                  </a:lnTo>
                  <a:lnTo>
                    <a:pt x="7952" y="325"/>
                  </a:lnTo>
                  <a:lnTo>
                    <a:pt x="7949" y="339"/>
                  </a:lnTo>
                  <a:lnTo>
                    <a:pt x="7946" y="354"/>
                  </a:lnTo>
                  <a:lnTo>
                    <a:pt x="7943" y="370"/>
                  </a:lnTo>
                  <a:lnTo>
                    <a:pt x="7941" y="387"/>
                  </a:lnTo>
                  <a:lnTo>
                    <a:pt x="7939" y="406"/>
                  </a:lnTo>
                  <a:lnTo>
                    <a:pt x="7937" y="425"/>
                  </a:lnTo>
                  <a:lnTo>
                    <a:pt x="7936" y="447"/>
                  </a:lnTo>
                  <a:lnTo>
                    <a:pt x="7935" y="469"/>
                  </a:lnTo>
                  <a:lnTo>
                    <a:pt x="7934" y="528"/>
                  </a:lnTo>
                  <a:lnTo>
                    <a:pt x="7933" y="612"/>
                  </a:lnTo>
                  <a:lnTo>
                    <a:pt x="7932" y="716"/>
                  </a:lnTo>
                  <a:lnTo>
                    <a:pt x="7931" y="836"/>
                  </a:lnTo>
                  <a:lnTo>
                    <a:pt x="7931" y="970"/>
                  </a:lnTo>
                  <a:lnTo>
                    <a:pt x="7930" y="1111"/>
                  </a:lnTo>
                  <a:lnTo>
                    <a:pt x="7929" y="1257"/>
                  </a:lnTo>
                  <a:lnTo>
                    <a:pt x="7929" y="1405"/>
                  </a:lnTo>
                  <a:lnTo>
                    <a:pt x="7928" y="1550"/>
                  </a:lnTo>
                  <a:lnTo>
                    <a:pt x="7927" y="1688"/>
                  </a:lnTo>
                  <a:lnTo>
                    <a:pt x="7927" y="1814"/>
                  </a:lnTo>
                  <a:lnTo>
                    <a:pt x="7927" y="1927"/>
                  </a:lnTo>
                  <a:lnTo>
                    <a:pt x="7926" y="2021"/>
                  </a:lnTo>
                  <a:lnTo>
                    <a:pt x="7926" y="2093"/>
                  </a:lnTo>
                  <a:lnTo>
                    <a:pt x="7926" y="2139"/>
                  </a:lnTo>
                  <a:lnTo>
                    <a:pt x="7926" y="2156"/>
                  </a:lnTo>
                  <a:lnTo>
                    <a:pt x="7926" y="2160"/>
                  </a:lnTo>
                  <a:lnTo>
                    <a:pt x="7927" y="2169"/>
                  </a:lnTo>
                  <a:lnTo>
                    <a:pt x="7927" y="2183"/>
                  </a:lnTo>
                  <a:lnTo>
                    <a:pt x="7926" y="2198"/>
                  </a:lnTo>
                  <a:lnTo>
                    <a:pt x="7923" y="2207"/>
                  </a:lnTo>
                  <a:lnTo>
                    <a:pt x="7921" y="2214"/>
                  </a:lnTo>
                  <a:lnTo>
                    <a:pt x="7917" y="2221"/>
                  </a:lnTo>
                  <a:lnTo>
                    <a:pt x="7913" y="2228"/>
                  </a:lnTo>
                  <a:lnTo>
                    <a:pt x="7907" y="2233"/>
                  </a:lnTo>
                  <a:lnTo>
                    <a:pt x="7900" y="2237"/>
                  </a:lnTo>
                  <a:lnTo>
                    <a:pt x="7891" y="2240"/>
                  </a:lnTo>
                  <a:lnTo>
                    <a:pt x="7881" y="2240"/>
                  </a:lnTo>
                  <a:lnTo>
                    <a:pt x="7869" y="2240"/>
                  </a:lnTo>
                  <a:lnTo>
                    <a:pt x="7860" y="2240"/>
                  </a:lnTo>
                  <a:lnTo>
                    <a:pt x="7850" y="2238"/>
                  </a:lnTo>
                  <a:lnTo>
                    <a:pt x="7841" y="2236"/>
                  </a:lnTo>
                  <a:lnTo>
                    <a:pt x="7833" y="2234"/>
                  </a:lnTo>
                  <a:lnTo>
                    <a:pt x="7823" y="2230"/>
                  </a:lnTo>
                  <a:lnTo>
                    <a:pt x="7815" y="2225"/>
                  </a:lnTo>
                  <a:lnTo>
                    <a:pt x="7806" y="2220"/>
                  </a:lnTo>
                  <a:lnTo>
                    <a:pt x="7797" y="2213"/>
                  </a:lnTo>
                  <a:lnTo>
                    <a:pt x="7787" y="2205"/>
                  </a:lnTo>
                  <a:lnTo>
                    <a:pt x="7775" y="2194"/>
                  </a:lnTo>
                  <a:lnTo>
                    <a:pt x="7764" y="2183"/>
                  </a:lnTo>
                  <a:lnTo>
                    <a:pt x="7739" y="2156"/>
                  </a:lnTo>
                  <a:lnTo>
                    <a:pt x="7707" y="2120"/>
                  </a:lnTo>
                  <a:lnTo>
                    <a:pt x="7673" y="2085"/>
                  </a:lnTo>
                  <a:lnTo>
                    <a:pt x="7612" y="2021"/>
                  </a:lnTo>
                  <a:lnTo>
                    <a:pt x="7527" y="1932"/>
                  </a:lnTo>
                  <a:lnTo>
                    <a:pt x="7421" y="1823"/>
                  </a:lnTo>
                  <a:lnTo>
                    <a:pt x="7301" y="1699"/>
                  </a:lnTo>
                  <a:lnTo>
                    <a:pt x="7168" y="1562"/>
                  </a:lnTo>
                  <a:lnTo>
                    <a:pt x="7028" y="1418"/>
                  </a:lnTo>
                  <a:lnTo>
                    <a:pt x="6884" y="1272"/>
                  </a:lnTo>
                  <a:lnTo>
                    <a:pt x="6742" y="1127"/>
                  </a:lnTo>
                  <a:lnTo>
                    <a:pt x="6605" y="986"/>
                  </a:lnTo>
                  <a:lnTo>
                    <a:pt x="6478" y="857"/>
                  </a:lnTo>
                  <a:lnTo>
                    <a:pt x="6365" y="740"/>
                  </a:lnTo>
                  <a:lnTo>
                    <a:pt x="6269" y="642"/>
                  </a:lnTo>
                  <a:lnTo>
                    <a:pt x="6195" y="567"/>
                  </a:lnTo>
                  <a:lnTo>
                    <a:pt x="6148" y="519"/>
                  </a:lnTo>
                  <a:lnTo>
                    <a:pt x="6132" y="502"/>
                  </a:lnTo>
                  <a:lnTo>
                    <a:pt x="6128" y="498"/>
                  </a:lnTo>
                  <a:lnTo>
                    <a:pt x="6118" y="489"/>
                  </a:lnTo>
                  <a:lnTo>
                    <a:pt x="6112" y="484"/>
                  </a:lnTo>
                  <a:lnTo>
                    <a:pt x="6106" y="480"/>
                  </a:lnTo>
                  <a:lnTo>
                    <a:pt x="6098" y="476"/>
                  </a:lnTo>
                  <a:lnTo>
                    <a:pt x="6091" y="473"/>
                  </a:lnTo>
                  <a:lnTo>
                    <a:pt x="6087" y="472"/>
                  </a:lnTo>
                  <a:lnTo>
                    <a:pt x="6084" y="472"/>
                  </a:lnTo>
                  <a:lnTo>
                    <a:pt x="6080" y="472"/>
                  </a:lnTo>
                  <a:lnTo>
                    <a:pt x="6076" y="473"/>
                  </a:lnTo>
                  <a:lnTo>
                    <a:pt x="6073" y="474"/>
                  </a:lnTo>
                  <a:lnTo>
                    <a:pt x="6069" y="476"/>
                  </a:lnTo>
                  <a:lnTo>
                    <a:pt x="6065" y="479"/>
                  </a:lnTo>
                  <a:lnTo>
                    <a:pt x="6063" y="483"/>
                  </a:lnTo>
                  <a:lnTo>
                    <a:pt x="6060" y="488"/>
                  </a:lnTo>
                  <a:lnTo>
                    <a:pt x="6057" y="494"/>
                  </a:lnTo>
                  <a:lnTo>
                    <a:pt x="6055" y="501"/>
                  </a:lnTo>
                  <a:lnTo>
                    <a:pt x="6053" y="508"/>
                  </a:lnTo>
                  <a:lnTo>
                    <a:pt x="6052" y="517"/>
                  </a:lnTo>
                  <a:lnTo>
                    <a:pt x="6051" y="527"/>
                  </a:lnTo>
                  <a:lnTo>
                    <a:pt x="6050" y="538"/>
                  </a:lnTo>
                  <a:lnTo>
                    <a:pt x="6050" y="551"/>
                  </a:lnTo>
                  <a:lnTo>
                    <a:pt x="6050" y="591"/>
                  </a:lnTo>
                  <a:lnTo>
                    <a:pt x="6050" y="656"/>
                  </a:lnTo>
                  <a:lnTo>
                    <a:pt x="6049" y="740"/>
                  </a:lnTo>
                  <a:lnTo>
                    <a:pt x="6048" y="842"/>
                  </a:lnTo>
                  <a:lnTo>
                    <a:pt x="6048" y="958"/>
                  </a:lnTo>
                  <a:lnTo>
                    <a:pt x="6047" y="1083"/>
                  </a:lnTo>
                  <a:lnTo>
                    <a:pt x="6046" y="1212"/>
                  </a:lnTo>
                  <a:lnTo>
                    <a:pt x="6045" y="1345"/>
                  </a:lnTo>
                  <a:lnTo>
                    <a:pt x="6044" y="1476"/>
                  </a:lnTo>
                  <a:lnTo>
                    <a:pt x="6043" y="1601"/>
                  </a:lnTo>
                  <a:lnTo>
                    <a:pt x="6042" y="1717"/>
                  </a:lnTo>
                  <a:lnTo>
                    <a:pt x="6041" y="1821"/>
                  </a:lnTo>
                  <a:lnTo>
                    <a:pt x="6040" y="1908"/>
                  </a:lnTo>
                  <a:lnTo>
                    <a:pt x="6040" y="1974"/>
                  </a:lnTo>
                  <a:lnTo>
                    <a:pt x="6040" y="2017"/>
                  </a:lnTo>
                  <a:lnTo>
                    <a:pt x="6039" y="2032"/>
                  </a:lnTo>
                  <a:lnTo>
                    <a:pt x="6039" y="2036"/>
                  </a:lnTo>
                  <a:lnTo>
                    <a:pt x="6040" y="2048"/>
                  </a:lnTo>
                  <a:lnTo>
                    <a:pt x="6041" y="2056"/>
                  </a:lnTo>
                  <a:lnTo>
                    <a:pt x="6044" y="2064"/>
                  </a:lnTo>
                  <a:lnTo>
                    <a:pt x="6047" y="2073"/>
                  </a:lnTo>
                  <a:lnTo>
                    <a:pt x="6052" y="2083"/>
                  </a:lnTo>
                  <a:lnTo>
                    <a:pt x="6059" y="2092"/>
                  </a:lnTo>
                  <a:lnTo>
                    <a:pt x="6067" y="2103"/>
                  </a:lnTo>
                  <a:lnTo>
                    <a:pt x="6079" y="2112"/>
                  </a:lnTo>
                  <a:lnTo>
                    <a:pt x="6092" y="2120"/>
                  </a:lnTo>
                  <a:lnTo>
                    <a:pt x="6100" y="2124"/>
                  </a:lnTo>
                  <a:lnTo>
                    <a:pt x="6108" y="2128"/>
                  </a:lnTo>
                  <a:lnTo>
                    <a:pt x="6117" y="2131"/>
                  </a:lnTo>
                  <a:lnTo>
                    <a:pt x="6127" y="2134"/>
                  </a:lnTo>
                  <a:lnTo>
                    <a:pt x="6138" y="2137"/>
                  </a:lnTo>
                  <a:lnTo>
                    <a:pt x="6149" y="2139"/>
                  </a:lnTo>
                  <a:lnTo>
                    <a:pt x="6161" y="2140"/>
                  </a:lnTo>
                  <a:lnTo>
                    <a:pt x="6175" y="2142"/>
                  </a:lnTo>
                  <a:lnTo>
                    <a:pt x="6202" y="2144"/>
                  </a:lnTo>
                  <a:lnTo>
                    <a:pt x="6227" y="2149"/>
                  </a:lnTo>
                  <a:lnTo>
                    <a:pt x="6251" y="2154"/>
                  </a:lnTo>
                  <a:lnTo>
                    <a:pt x="6273" y="2159"/>
                  </a:lnTo>
                  <a:lnTo>
                    <a:pt x="6293" y="2166"/>
                  </a:lnTo>
                  <a:lnTo>
                    <a:pt x="6310" y="2173"/>
                  </a:lnTo>
                  <a:lnTo>
                    <a:pt x="6327" y="2180"/>
                  </a:lnTo>
                  <a:lnTo>
                    <a:pt x="6340" y="2188"/>
                  </a:lnTo>
                  <a:lnTo>
                    <a:pt x="6351" y="2196"/>
                  </a:lnTo>
                  <a:lnTo>
                    <a:pt x="6360" y="2205"/>
                  </a:lnTo>
                  <a:lnTo>
                    <a:pt x="6364" y="2209"/>
                  </a:lnTo>
                  <a:lnTo>
                    <a:pt x="6367" y="2213"/>
                  </a:lnTo>
                  <a:lnTo>
                    <a:pt x="6369" y="2216"/>
                  </a:lnTo>
                  <a:lnTo>
                    <a:pt x="6370" y="2220"/>
                  </a:lnTo>
                  <a:lnTo>
                    <a:pt x="6371" y="2224"/>
                  </a:lnTo>
                  <a:lnTo>
                    <a:pt x="6371" y="2227"/>
                  </a:lnTo>
                  <a:lnTo>
                    <a:pt x="6370" y="2231"/>
                  </a:lnTo>
                  <a:lnTo>
                    <a:pt x="6369" y="2234"/>
                  </a:lnTo>
                  <a:lnTo>
                    <a:pt x="6366" y="2237"/>
                  </a:lnTo>
                  <a:lnTo>
                    <a:pt x="6362" y="2240"/>
                  </a:lnTo>
                  <a:lnTo>
                    <a:pt x="6359" y="2243"/>
                  </a:lnTo>
                  <a:lnTo>
                    <a:pt x="6354" y="2246"/>
                  </a:lnTo>
                  <a:close/>
                  <a:moveTo>
                    <a:pt x="10138" y="669"/>
                  </a:moveTo>
                  <a:lnTo>
                    <a:pt x="10141" y="114"/>
                  </a:lnTo>
                  <a:lnTo>
                    <a:pt x="10141" y="113"/>
                  </a:lnTo>
                  <a:lnTo>
                    <a:pt x="10140" y="110"/>
                  </a:lnTo>
                  <a:lnTo>
                    <a:pt x="10137" y="105"/>
                  </a:lnTo>
                  <a:lnTo>
                    <a:pt x="10132" y="99"/>
                  </a:lnTo>
                  <a:lnTo>
                    <a:pt x="10124" y="92"/>
                  </a:lnTo>
                  <a:lnTo>
                    <a:pt x="10111" y="85"/>
                  </a:lnTo>
                  <a:lnTo>
                    <a:pt x="10103" y="81"/>
                  </a:lnTo>
                  <a:lnTo>
                    <a:pt x="10095" y="77"/>
                  </a:lnTo>
                  <a:lnTo>
                    <a:pt x="10085" y="74"/>
                  </a:lnTo>
                  <a:lnTo>
                    <a:pt x="10074" y="71"/>
                  </a:lnTo>
                  <a:lnTo>
                    <a:pt x="10055" y="66"/>
                  </a:lnTo>
                  <a:lnTo>
                    <a:pt x="10022" y="58"/>
                  </a:lnTo>
                  <a:lnTo>
                    <a:pt x="9976" y="48"/>
                  </a:lnTo>
                  <a:lnTo>
                    <a:pt x="9918" y="37"/>
                  </a:lnTo>
                  <a:lnTo>
                    <a:pt x="9886" y="31"/>
                  </a:lnTo>
                  <a:lnTo>
                    <a:pt x="9850" y="24"/>
                  </a:lnTo>
                  <a:lnTo>
                    <a:pt x="9812" y="19"/>
                  </a:lnTo>
                  <a:lnTo>
                    <a:pt x="9772" y="14"/>
                  </a:lnTo>
                  <a:lnTo>
                    <a:pt x="9730" y="10"/>
                  </a:lnTo>
                  <a:lnTo>
                    <a:pt x="9686" y="6"/>
                  </a:lnTo>
                  <a:lnTo>
                    <a:pt x="9640" y="3"/>
                  </a:lnTo>
                  <a:lnTo>
                    <a:pt x="9592" y="1"/>
                  </a:lnTo>
                  <a:lnTo>
                    <a:pt x="9542" y="0"/>
                  </a:lnTo>
                  <a:lnTo>
                    <a:pt x="9492" y="0"/>
                  </a:lnTo>
                  <a:lnTo>
                    <a:pt x="9439" y="2"/>
                  </a:lnTo>
                  <a:lnTo>
                    <a:pt x="9385" y="5"/>
                  </a:lnTo>
                  <a:lnTo>
                    <a:pt x="9331" y="10"/>
                  </a:lnTo>
                  <a:lnTo>
                    <a:pt x="9275" y="16"/>
                  </a:lnTo>
                  <a:lnTo>
                    <a:pt x="9219" y="24"/>
                  </a:lnTo>
                  <a:lnTo>
                    <a:pt x="9162" y="35"/>
                  </a:lnTo>
                  <a:lnTo>
                    <a:pt x="9105" y="48"/>
                  </a:lnTo>
                  <a:lnTo>
                    <a:pt x="9047" y="63"/>
                  </a:lnTo>
                  <a:lnTo>
                    <a:pt x="8988" y="81"/>
                  </a:lnTo>
                  <a:lnTo>
                    <a:pt x="8930" y="100"/>
                  </a:lnTo>
                  <a:lnTo>
                    <a:pt x="8872" y="123"/>
                  </a:lnTo>
                  <a:lnTo>
                    <a:pt x="8814" y="149"/>
                  </a:lnTo>
                  <a:lnTo>
                    <a:pt x="8756" y="177"/>
                  </a:lnTo>
                  <a:lnTo>
                    <a:pt x="8698" y="209"/>
                  </a:lnTo>
                  <a:lnTo>
                    <a:pt x="8667" y="228"/>
                  </a:lnTo>
                  <a:lnTo>
                    <a:pt x="8634" y="249"/>
                  </a:lnTo>
                  <a:lnTo>
                    <a:pt x="8601" y="270"/>
                  </a:lnTo>
                  <a:lnTo>
                    <a:pt x="8569" y="294"/>
                  </a:lnTo>
                  <a:lnTo>
                    <a:pt x="8536" y="318"/>
                  </a:lnTo>
                  <a:lnTo>
                    <a:pt x="8503" y="345"/>
                  </a:lnTo>
                  <a:lnTo>
                    <a:pt x="8472" y="372"/>
                  </a:lnTo>
                  <a:lnTo>
                    <a:pt x="8439" y="402"/>
                  </a:lnTo>
                  <a:lnTo>
                    <a:pt x="8407" y="433"/>
                  </a:lnTo>
                  <a:lnTo>
                    <a:pt x="8377" y="465"/>
                  </a:lnTo>
                  <a:lnTo>
                    <a:pt x="8347" y="500"/>
                  </a:lnTo>
                  <a:lnTo>
                    <a:pt x="8319" y="535"/>
                  </a:lnTo>
                  <a:lnTo>
                    <a:pt x="8291" y="572"/>
                  </a:lnTo>
                  <a:lnTo>
                    <a:pt x="8264" y="611"/>
                  </a:lnTo>
                  <a:lnTo>
                    <a:pt x="8239" y="652"/>
                  </a:lnTo>
                  <a:lnTo>
                    <a:pt x="8217" y="694"/>
                  </a:lnTo>
                  <a:lnTo>
                    <a:pt x="8194" y="738"/>
                  </a:lnTo>
                  <a:lnTo>
                    <a:pt x="8175" y="784"/>
                  </a:lnTo>
                  <a:lnTo>
                    <a:pt x="8157" y="831"/>
                  </a:lnTo>
                  <a:lnTo>
                    <a:pt x="8142" y="880"/>
                  </a:lnTo>
                  <a:lnTo>
                    <a:pt x="8129" y="931"/>
                  </a:lnTo>
                  <a:lnTo>
                    <a:pt x="8118" y="984"/>
                  </a:lnTo>
                  <a:lnTo>
                    <a:pt x="8110" y="1038"/>
                  </a:lnTo>
                  <a:lnTo>
                    <a:pt x="8106" y="1094"/>
                  </a:lnTo>
                  <a:lnTo>
                    <a:pt x="8104" y="1152"/>
                  </a:lnTo>
                  <a:lnTo>
                    <a:pt x="8105" y="1212"/>
                  </a:lnTo>
                  <a:lnTo>
                    <a:pt x="8109" y="1275"/>
                  </a:lnTo>
                  <a:lnTo>
                    <a:pt x="8117" y="1338"/>
                  </a:lnTo>
                  <a:lnTo>
                    <a:pt x="8129" y="1404"/>
                  </a:lnTo>
                  <a:lnTo>
                    <a:pt x="8144" y="1471"/>
                  </a:lnTo>
                  <a:lnTo>
                    <a:pt x="8163" y="1541"/>
                  </a:lnTo>
                  <a:lnTo>
                    <a:pt x="8186" y="1612"/>
                  </a:lnTo>
                  <a:lnTo>
                    <a:pt x="8198" y="1643"/>
                  </a:lnTo>
                  <a:lnTo>
                    <a:pt x="8211" y="1674"/>
                  </a:lnTo>
                  <a:lnTo>
                    <a:pt x="8227" y="1705"/>
                  </a:lnTo>
                  <a:lnTo>
                    <a:pt x="8244" y="1737"/>
                  </a:lnTo>
                  <a:lnTo>
                    <a:pt x="8263" y="1767"/>
                  </a:lnTo>
                  <a:lnTo>
                    <a:pt x="8285" y="1798"/>
                  </a:lnTo>
                  <a:lnTo>
                    <a:pt x="8308" y="1828"/>
                  </a:lnTo>
                  <a:lnTo>
                    <a:pt x="8333" y="1859"/>
                  </a:lnTo>
                  <a:lnTo>
                    <a:pt x="8360" y="1888"/>
                  </a:lnTo>
                  <a:lnTo>
                    <a:pt x="8389" y="1918"/>
                  </a:lnTo>
                  <a:lnTo>
                    <a:pt x="8420" y="1948"/>
                  </a:lnTo>
                  <a:lnTo>
                    <a:pt x="8451" y="1976"/>
                  </a:lnTo>
                  <a:lnTo>
                    <a:pt x="8486" y="2004"/>
                  </a:lnTo>
                  <a:lnTo>
                    <a:pt x="8522" y="2031"/>
                  </a:lnTo>
                  <a:lnTo>
                    <a:pt x="8560" y="2057"/>
                  </a:lnTo>
                  <a:lnTo>
                    <a:pt x="8598" y="2082"/>
                  </a:lnTo>
                  <a:lnTo>
                    <a:pt x="8640" y="2107"/>
                  </a:lnTo>
                  <a:lnTo>
                    <a:pt x="8682" y="2130"/>
                  </a:lnTo>
                  <a:lnTo>
                    <a:pt x="8727" y="2153"/>
                  </a:lnTo>
                  <a:lnTo>
                    <a:pt x="8773" y="2173"/>
                  </a:lnTo>
                  <a:lnTo>
                    <a:pt x="8821" y="2192"/>
                  </a:lnTo>
                  <a:lnTo>
                    <a:pt x="8870" y="2211"/>
                  </a:lnTo>
                  <a:lnTo>
                    <a:pt x="8921" y="2228"/>
                  </a:lnTo>
                  <a:lnTo>
                    <a:pt x="8973" y="2243"/>
                  </a:lnTo>
                  <a:lnTo>
                    <a:pt x="9027" y="2257"/>
                  </a:lnTo>
                  <a:lnTo>
                    <a:pt x="9083" y="2269"/>
                  </a:lnTo>
                  <a:lnTo>
                    <a:pt x="9139" y="2280"/>
                  </a:lnTo>
                  <a:lnTo>
                    <a:pt x="9199" y="2288"/>
                  </a:lnTo>
                  <a:lnTo>
                    <a:pt x="9259" y="2294"/>
                  </a:lnTo>
                  <a:lnTo>
                    <a:pt x="9320" y="2299"/>
                  </a:lnTo>
                  <a:lnTo>
                    <a:pt x="9383" y="2301"/>
                  </a:lnTo>
                  <a:lnTo>
                    <a:pt x="9448" y="2302"/>
                  </a:lnTo>
                  <a:lnTo>
                    <a:pt x="9535" y="2300"/>
                  </a:lnTo>
                  <a:lnTo>
                    <a:pt x="9612" y="2297"/>
                  </a:lnTo>
                  <a:lnTo>
                    <a:pt x="9681" y="2293"/>
                  </a:lnTo>
                  <a:lnTo>
                    <a:pt x="9741" y="2287"/>
                  </a:lnTo>
                  <a:lnTo>
                    <a:pt x="9793" y="2280"/>
                  </a:lnTo>
                  <a:lnTo>
                    <a:pt x="9840" y="2273"/>
                  </a:lnTo>
                  <a:lnTo>
                    <a:pt x="9881" y="2265"/>
                  </a:lnTo>
                  <a:lnTo>
                    <a:pt x="9916" y="2256"/>
                  </a:lnTo>
                  <a:lnTo>
                    <a:pt x="9948" y="2245"/>
                  </a:lnTo>
                  <a:lnTo>
                    <a:pt x="9977" y="2236"/>
                  </a:lnTo>
                  <a:lnTo>
                    <a:pt x="10002" y="2226"/>
                  </a:lnTo>
                  <a:lnTo>
                    <a:pt x="10027" y="2216"/>
                  </a:lnTo>
                  <a:lnTo>
                    <a:pt x="10051" y="2206"/>
                  </a:lnTo>
                  <a:lnTo>
                    <a:pt x="10075" y="2195"/>
                  </a:lnTo>
                  <a:lnTo>
                    <a:pt x="10099" y="2186"/>
                  </a:lnTo>
                  <a:lnTo>
                    <a:pt x="10126" y="2178"/>
                  </a:lnTo>
                  <a:lnTo>
                    <a:pt x="10135" y="2175"/>
                  </a:lnTo>
                  <a:lnTo>
                    <a:pt x="10143" y="2171"/>
                  </a:lnTo>
                  <a:lnTo>
                    <a:pt x="10150" y="2167"/>
                  </a:lnTo>
                  <a:lnTo>
                    <a:pt x="10157" y="2162"/>
                  </a:lnTo>
                  <a:lnTo>
                    <a:pt x="10162" y="2158"/>
                  </a:lnTo>
                  <a:lnTo>
                    <a:pt x="10168" y="2152"/>
                  </a:lnTo>
                  <a:lnTo>
                    <a:pt x="10171" y="2146"/>
                  </a:lnTo>
                  <a:lnTo>
                    <a:pt x="10175" y="2139"/>
                  </a:lnTo>
                  <a:lnTo>
                    <a:pt x="10180" y="2126"/>
                  </a:lnTo>
                  <a:lnTo>
                    <a:pt x="10184" y="2112"/>
                  </a:lnTo>
                  <a:lnTo>
                    <a:pt x="10187" y="2097"/>
                  </a:lnTo>
                  <a:lnTo>
                    <a:pt x="10189" y="2080"/>
                  </a:lnTo>
                  <a:lnTo>
                    <a:pt x="10195" y="2049"/>
                  </a:lnTo>
                  <a:lnTo>
                    <a:pt x="10207" y="1993"/>
                  </a:lnTo>
                  <a:lnTo>
                    <a:pt x="10223" y="1923"/>
                  </a:lnTo>
                  <a:lnTo>
                    <a:pt x="10240" y="1846"/>
                  </a:lnTo>
                  <a:lnTo>
                    <a:pt x="10257" y="1771"/>
                  </a:lnTo>
                  <a:lnTo>
                    <a:pt x="10272" y="1708"/>
                  </a:lnTo>
                  <a:lnTo>
                    <a:pt x="10282" y="1663"/>
                  </a:lnTo>
                  <a:lnTo>
                    <a:pt x="10286" y="1646"/>
                  </a:lnTo>
                  <a:lnTo>
                    <a:pt x="10284" y="1643"/>
                  </a:lnTo>
                  <a:lnTo>
                    <a:pt x="10280" y="1634"/>
                  </a:lnTo>
                  <a:lnTo>
                    <a:pt x="10277" y="1628"/>
                  </a:lnTo>
                  <a:lnTo>
                    <a:pt x="10273" y="1623"/>
                  </a:lnTo>
                  <a:lnTo>
                    <a:pt x="10269" y="1619"/>
                  </a:lnTo>
                  <a:lnTo>
                    <a:pt x="10263" y="1616"/>
                  </a:lnTo>
                  <a:lnTo>
                    <a:pt x="10260" y="1615"/>
                  </a:lnTo>
                  <a:lnTo>
                    <a:pt x="10257" y="1615"/>
                  </a:lnTo>
                  <a:lnTo>
                    <a:pt x="10253" y="1615"/>
                  </a:lnTo>
                  <a:lnTo>
                    <a:pt x="10250" y="1615"/>
                  </a:lnTo>
                  <a:lnTo>
                    <a:pt x="10246" y="1617"/>
                  </a:lnTo>
                  <a:lnTo>
                    <a:pt x="10242" y="1619"/>
                  </a:lnTo>
                  <a:lnTo>
                    <a:pt x="10238" y="1621"/>
                  </a:lnTo>
                  <a:lnTo>
                    <a:pt x="10234" y="1625"/>
                  </a:lnTo>
                  <a:lnTo>
                    <a:pt x="10225" y="1636"/>
                  </a:lnTo>
                  <a:lnTo>
                    <a:pt x="10214" y="1650"/>
                  </a:lnTo>
                  <a:lnTo>
                    <a:pt x="10204" y="1668"/>
                  </a:lnTo>
                  <a:lnTo>
                    <a:pt x="10192" y="1692"/>
                  </a:lnTo>
                  <a:lnTo>
                    <a:pt x="10184" y="1711"/>
                  </a:lnTo>
                  <a:lnTo>
                    <a:pt x="10174" y="1737"/>
                  </a:lnTo>
                  <a:lnTo>
                    <a:pt x="10161" y="1766"/>
                  </a:lnTo>
                  <a:lnTo>
                    <a:pt x="10145" y="1800"/>
                  </a:lnTo>
                  <a:lnTo>
                    <a:pt x="10136" y="1818"/>
                  </a:lnTo>
                  <a:lnTo>
                    <a:pt x="10125" y="1836"/>
                  </a:lnTo>
                  <a:lnTo>
                    <a:pt x="10112" y="1856"/>
                  </a:lnTo>
                  <a:lnTo>
                    <a:pt x="10099" y="1874"/>
                  </a:lnTo>
                  <a:lnTo>
                    <a:pt x="10085" y="1894"/>
                  </a:lnTo>
                  <a:lnTo>
                    <a:pt x="10068" y="1913"/>
                  </a:lnTo>
                  <a:lnTo>
                    <a:pt x="10050" y="1932"/>
                  </a:lnTo>
                  <a:lnTo>
                    <a:pt x="10031" y="1952"/>
                  </a:lnTo>
                  <a:lnTo>
                    <a:pt x="10009" y="1970"/>
                  </a:lnTo>
                  <a:lnTo>
                    <a:pt x="9986" y="1988"/>
                  </a:lnTo>
                  <a:lnTo>
                    <a:pt x="9960" y="2007"/>
                  </a:lnTo>
                  <a:lnTo>
                    <a:pt x="9932" y="2023"/>
                  </a:lnTo>
                  <a:lnTo>
                    <a:pt x="9902" y="2039"/>
                  </a:lnTo>
                  <a:lnTo>
                    <a:pt x="9869" y="2055"/>
                  </a:lnTo>
                  <a:lnTo>
                    <a:pt x="9835" y="2069"/>
                  </a:lnTo>
                  <a:lnTo>
                    <a:pt x="9798" y="2082"/>
                  </a:lnTo>
                  <a:lnTo>
                    <a:pt x="9758" y="2093"/>
                  </a:lnTo>
                  <a:lnTo>
                    <a:pt x="9715" y="2104"/>
                  </a:lnTo>
                  <a:lnTo>
                    <a:pt x="9670" y="2112"/>
                  </a:lnTo>
                  <a:lnTo>
                    <a:pt x="9621" y="2119"/>
                  </a:lnTo>
                  <a:lnTo>
                    <a:pt x="9570" y="2123"/>
                  </a:lnTo>
                  <a:lnTo>
                    <a:pt x="9516" y="2126"/>
                  </a:lnTo>
                  <a:lnTo>
                    <a:pt x="9458" y="2127"/>
                  </a:lnTo>
                  <a:lnTo>
                    <a:pt x="9398" y="2125"/>
                  </a:lnTo>
                  <a:lnTo>
                    <a:pt x="9351" y="2123"/>
                  </a:lnTo>
                  <a:lnTo>
                    <a:pt x="9296" y="2117"/>
                  </a:lnTo>
                  <a:lnTo>
                    <a:pt x="9265" y="2114"/>
                  </a:lnTo>
                  <a:lnTo>
                    <a:pt x="9232" y="2109"/>
                  </a:lnTo>
                  <a:lnTo>
                    <a:pt x="9199" y="2103"/>
                  </a:lnTo>
                  <a:lnTo>
                    <a:pt x="9163" y="2095"/>
                  </a:lnTo>
                  <a:lnTo>
                    <a:pt x="9126" y="2086"/>
                  </a:lnTo>
                  <a:lnTo>
                    <a:pt x="9089" y="2076"/>
                  </a:lnTo>
                  <a:lnTo>
                    <a:pt x="9052" y="2064"/>
                  </a:lnTo>
                  <a:lnTo>
                    <a:pt x="9013" y="2051"/>
                  </a:lnTo>
                  <a:lnTo>
                    <a:pt x="8973" y="2035"/>
                  </a:lnTo>
                  <a:lnTo>
                    <a:pt x="8934" y="2018"/>
                  </a:lnTo>
                  <a:lnTo>
                    <a:pt x="8895" y="1999"/>
                  </a:lnTo>
                  <a:lnTo>
                    <a:pt x="8856" y="1976"/>
                  </a:lnTo>
                  <a:lnTo>
                    <a:pt x="8817" y="1952"/>
                  </a:lnTo>
                  <a:lnTo>
                    <a:pt x="8779" y="1925"/>
                  </a:lnTo>
                  <a:lnTo>
                    <a:pt x="8742" y="1897"/>
                  </a:lnTo>
                  <a:lnTo>
                    <a:pt x="8706" y="1864"/>
                  </a:lnTo>
                  <a:lnTo>
                    <a:pt x="8670" y="1829"/>
                  </a:lnTo>
                  <a:lnTo>
                    <a:pt x="8636" y="1792"/>
                  </a:lnTo>
                  <a:lnTo>
                    <a:pt x="8603" y="1751"/>
                  </a:lnTo>
                  <a:lnTo>
                    <a:pt x="8573" y="1707"/>
                  </a:lnTo>
                  <a:lnTo>
                    <a:pt x="8543" y="1659"/>
                  </a:lnTo>
                  <a:lnTo>
                    <a:pt x="8517" y="1608"/>
                  </a:lnTo>
                  <a:lnTo>
                    <a:pt x="8492" y="1554"/>
                  </a:lnTo>
                  <a:lnTo>
                    <a:pt x="8470" y="1496"/>
                  </a:lnTo>
                  <a:lnTo>
                    <a:pt x="8450" y="1434"/>
                  </a:lnTo>
                  <a:lnTo>
                    <a:pt x="8434" y="1367"/>
                  </a:lnTo>
                  <a:lnTo>
                    <a:pt x="8420" y="1297"/>
                  </a:lnTo>
                  <a:lnTo>
                    <a:pt x="8409" y="1223"/>
                  </a:lnTo>
                  <a:lnTo>
                    <a:pt x="8407" y="1203"/>
                  </a:lnTo>
                  <a:lnTo>
                    <a:pt x="8406" y="1182"/>
                  </a:lnTo>
                  <a:lnTo>
                    <a:pt x="8405" y="1158"/>
                  </a:lnTo>
                  <a:lnTo>
                    <a:pt x="8405" y="1133"/>
                  </a:lnTo>
                  <a:lnTo>
                    <a:pt x="8406" y="1105"/>
                  </a:lnTo>
                  <a:lnTo>
                    <a:pt x="8408" y="1076"/>
                  </a:lnTo>
                  <a:lnTo>
                    <a:pt x="8412" y="1045"/>
                  </a:lnTo>
                  <a:lnTo>
                    <a:pt x="8417" y="1014"/>
                  </a:lnTo>
                  <a:lnTo>
                    <a:pt x="8422" y="980"/>
                  </a:lnTo>
                  <a:lnTo>
                    <a:pt x="8430" y="946"/>
                  </a:lnTo>
                  <a:lnTo>
                    <a:pt x="8439" y="911"/>
                  </a:lnTo>
                  <a:lnTo>
                    <a:pt x="8449" y="875"/>
                  </a:lnTo>
                  <a:lnTo>
                    <a:pt x="8462" y="838"/>
                  </a:lnTo>
                  <a:lnTo>
                    <a:pt x="8477" y="801"/>
                  </a:lnTo>
                  <a:lnTo>
                    <a:pt x="8493" y="764"/>
                  </a:lnTo>
                  <a:lnTo>
                    <a:pt x="8512" y="726"/>
                  </a:lnTo>
                  <a:lnTo>
                    <a:pt x="8533" y="688"/>
                  </a:lnTo>
                  <a:lnTo>
                    <a:pt x="8556" y="651"/>
                  </a:lnTo>
                  <a:lnTo>
                    <a:pt x="8583" y="614"/>
                  </a:lnTo>
                  <a:lnTo>
                    <a:pt x="8612" y="576"/>
                  </a:lnTo>
                  <a:lnTo>
                    <a:pt x="8643" y="539"/>
                  </a:lnTo>
                  <a:lnTo>
                    <a:pt x="8678" y="504"/>
                  </a:lnTo>
                  <a:lnTo>
                    <a:pt x="8716" y="468"/>
                  </a:lnTo>
                  <a:lnTo>
                    <a:pt x="8757" y="434"/>
                  </a:lnTo>
                  <a:lnTo>
                    <a:pt x="8800" y="401"/>
                  </a:lnTo>
                  <a:lnTo>
                    <a:pt x="8847" y="369"/>
                  </a:lnTo>
                  <a:lnTo>
                    <a:pt x="8898" y="338"/>
                  </a:lnTo>
                  <a:lnTo>
                    <a:pt x="8953" y="309"/>
                  </a:lnTo>
                  <a:lnTo>
                    <a:pt x="9011" y="280"/>
                  </a:lnTo>
                  <a:lnTo>
                    <a:pt x="9073" y="255"/>
                  </a:lnTo>
                  <a:lnTo>
                    <a:pt x="9139" y="230"/>
                  </a:lnTo>
                  <a:lnTo>
                    <a:pt x="9210" y="209"/>
                  </a:lnTo>
                  <a:lnTo>
                    <a:pt x="9225" y="205"/>
                  </a:lnTo>
                  <a:lnTo>
                    <a:pt x="9244" y="201"/>
                  </a:lnTo>
                  <a:lnTo>
                    <a:pt x="9265" y="197"/>
                  </a:lnTo>
                  <a:lnTo>
                    <a:pt x="9288" y="194"/>
                  </a:lnTo>
                  <a:lnTo>
                    <a:pt x="9314" y="190"/>
                  </a:lnTo>
                  <a:lnTo>
                    <a:pt x="9342" y="188"/>
                  </a:lnTo>
                  <a:lnTo>
                    <a:pt x="9371" y="185"/>
                  </a:lnTo>
                  <a:lnTo>
                    <a:pt x="9403" y="184"/>
                  </a:lnTo>
                  <a:lnTo>
                    <a:pt x="9436" y="183"/>
                  </a:lnTo>
                  <a:lnTo>
                    <a:pt x="9469" y="183"/>
                  </a:lnTo>
                  <a:lnTo>
                    <a:pt x="9504" y="183"/>
                  </a:lnTo>
                  <a:lnTo>
                    <a:pt x="9539" y="185"/>
                  </a:lnTo>
                  <a:lnTo>
                    <a:pt x="9574" y="188"/>
                  </a:lnTo>
                  <a:lnTo>
                    <a:pt x="9611" y="192"/>
                  </a:lnTo>
                  <a:lnTo>
                    <a:pt x="9647" y="197"/>
                  </a:lnTo>
                  <a:lnTo>
                    <a:pt x="9684" y="203"/>
                  </a:lnTo>
                  <a:lnTo>
                    <a:pt x="9719" y="211"/>
                  </a:lnTo>
                  <a:lnTo>
                    <a:pt x="9754" y="220"/>
                  </a:lnTo>
                  <a:lnTo>
                    <a:pt x="9789" y="231"/>
                  </a:lnTo>
                  <a:lnTo>
                    <a:pt x="9821" y="245"/>
                  </a:lnTo>
                  <a:lnTo>
                    <a:pt x="9854" y="259"/>
                  </a:lnTo>
                  <a:lnTo>
                    <a:pt x="9885" y="275"/>
                  </a:lnTo>
                  <a:lnTo>
                    <a:pt x="9913" y="294"/>
                  </a:lnTo>
                  <a:lnTo>
                    <a:pt x="9941" y="314"/>
                  </a:lnTo>
                  <a:lnTo>
                    <a:pt x="9965" y="337"/>
                  </a:lnTo>
                  <a:lnTo>
                    <a:pt x="9988" y="361"/>
                  </a:lnTo>
                  <a:lnTo>
                    <a:pt x="10008" y="389"/>
                  </a:lnTo>
                  <a:lnTo>
                    <a:pt x="10026" y="418"/>
                  </a:lnTo>
                  <a:lnTo>
                    <a:pt x="10040" y="450"/>
                  </a:lnTo>
                  <a:lnTo>
                    <a:pt x="10051" y="484"/>
                  </a:lnTo>
                  <a:lnTo>
                    <a:pt x="10059" y="522"/>
                  </a:lnTo>
                  <a:lnTo>
                    <a:pt x="10063" y="562"/>
                  </a:lnTo>
                  <a:lnTo>
                    <a:pt x="10063" y="568"/>
                  </a:lnTo>
                  <a:lnTo>
                    <a:pt x="10065" y="584"/>
                  </a:lnTo>
                  <a:lnTo>
                    <a:pt x="10066" y="594"/>
                  </a:lnTo>
                  <a:lnTo>
                    <a:pt x="10067" y="607"/>
                  </a:lnTo>
                  <a:lnTo>
                    <a:pt x="10071" y="619"/>
                  </a:lnTo>
                  <a:lnTo>
                    <a:pt x="10074" y="630"/>
                  </a:lnTo>
                  <a:lnTo>
                    <a:pt x="10077" y="642"/>
                  </a:lnTo>
                  <a:lnTo>
                    <a:pt x="10082" y="653"/>
                  </a:lnTo>
                  <a:lnTo>
                    <a:pt x="10085" y="658"/>
                  </a:lnTo>
                  <a:lnTo>
                    <a:pt x="10088" y="662"/>
                  </a:lnTo>
                  <a:lnTo>
                    <a:pt x="10091" y="666"/>
                  </a:lnTo>
                  <a:lnTo>
                    <a:pt x="10095" y="669"/>
                  </a:lnTo>
                  <a:lnTo>
                    <a:pt x="10099" y="672"/>
                  </a:lnTo>
                  <a:lnTo>
                    <a:pt x="10103" y="674"/>
                  </a:lnTo>
                  <a:lnTo>
                    <a:pt x="10108" y="676"/>
                  </a:lnTo>
                  <a:lnTo>
                    <a:pt x="10113" y="676"/>
                  </a:lnTo>
                  <a:lnTo>
                    <a:pt x="10119" y="676"/>
                  </a:lnTo>
                  <a:lnTo>
                    <a:pt x="10125" y="675"/>
                  </a:lnTo>
                  <a:lnTo>
                    <a:pt x="10131" y="672"/>
                  </a:lnTo>
                  <a:lnTo>
                    <a:pt x="10138" y="669"/>
                  </a:lnTo>
                  <a:close/>
                  <a:moveTo>
                    <a:pt x="12122" y="86"/>
                  </a:moveTo>
                  <a:lnTo>
                    <a:pt x="12092" y="73"/>
                  </a:lnTo>
                  <a:lnTo>
                    <a:pt x="12061" y="62"/>
                  </a:lnTo>
                  <a:lnTo>
                    <a:pt x="12031" y="52"/>
                  </a:lnTo>
                  <a:lnTo>
                    <a:pt x="12000" y="43"/>
                  </a:lnTo>
                  <a:lnTo>
                    <a:pt x="11968" y="36"/>
                  </a:lnTo>
                  <a:lnTo>
                    <a:pt x="11937" y="29"/>
                  </a:lnTo>
                  <a:lnTo>
                    <a:pt x="11904" y="22"/>
                  </a:lnTo>
                  <a:lnTo>
                    <a:pt x="11872" y="17"/>
                  </a:lnTo>
                  <a:lnTo>
                    <a:pt x="11841" y="12"/>
                  </a:lnTo>
                  <a:lnTo>
                    <a:pt x="11808" y="9"/>
                  </a:lnTo>
                  <a:lnTo>
                    <a:pt x="11777" y="6"/>
                  </a:lnTo>
                  <a:lnTo>
                    <a:pt x="11746" y="4"/>
                  </a:lnTo>
                  <a:lnTo>
                    <a:pt x="11685" y="1"/>
                  </a:lnTo>
                  <a:lnTo>
                    <a:pt x="11627" y="0"/>
                  </a:lnTo>
                  <a:lnTo>
                    <a:pt x="11572" y="1"/>
                  </a:lnTo>
                  <a:lnTo>
                    <a:pt x="11522" y="3"/>
                  </a:lnTo>
                  <a:lnTo>
                    <a:pt x="11478" y="6"/>
                  </a:lnTo>
                  <a:lnTo>
                    <a:pt x="11440" y="9"/>
                  </a:lnTo>
                  <a:lnTo>
                    <a:pt x="11408" y="12"/>
                  </a:lnTo>
                  <a:lnTo>
                    <a:pt x="11384" y="15"/>
                  </a:lnTo>
                  <a:lnTo>
                    <a:pt x="11370" y="17"/>
                  </a:lnTo>
                  <a:lnTo>
                    <a:pt x="11365" y="18"/>
                  </a:lnTo>
                  <a:lnTo>
                    <a:pt x="11354" y="19"/>
                  </a:lnTo>
                  <a:lnTo>
                    <a:pt x="11323" y="24"/>
                  </a:lnTo>
                  <a:lnTo>
                    <a:pt x="11301" y="29"/>
                  </a:lnTo>
                  <a:lnTo>
                    <a:pt x="11275" y="35"/>
                  </a:lnTo>
                  <a:lnTo>
                    <a:pt x="11246" y="41"/>
                  </a:lnTo>
                  <a:lnTo>
                    <a:pt x="11212" y="49"/>
                  </a:lnTo>
                  <a:lnTo>
                    <a:pt x="11175" y="59"/>
                  </a:lnTo>
                  <a:lnTo>
                    <a:pt x="11136" y="70"/>
                  </a:lnTo>
                  <a:lnTo>
                    <a:pt x="11096" y="84"/>
                  </a:lnTo>
                  <a:lnTo>
                    <a:pt x="11052" y="100"/>
                  </a:lnTo>
                  <a:lnTo>
                    <a:pt x="11007" y="117"/>
                  </a:lnTo>
                  <a:lnTo>
                    <a:pt x="10960" y="137"/>
                  </a:lnTo>
                  <a:lnTo>
                    <a:pt x="10913" y="159"/>
                  </a:lnTo>
                  <a:lnTo>
                    <a:pt x="10864" y="184"/>
                  </a:lnTo>
                  <a:lnTo>
                    <a:pt x="10815" y="210"/>
                  </a:lnTo>
                  <a:lnTo>
                    <a:pt x="10766" y="240"/>
                  </a:lnTo>
                  <a:lnTo>
                    <a:pt x="10718" y="272"/>
                  </a:lnTo>
                  <a:lnTo>
                    <a:pt x="10669" y="308"/>
                  </a:lnTo>
                  <a:lnTo>
                    <a:pt x="10622" y="347"/>
                  </a:lnTo>
                  <a:lnTo>
                    <a:pt x="10576" y="387"/>
                  </a:lnTo>
                  <a:lnTo>
                    <a:pt x="10531" y="432"/>
                  </a:lnTo>
                  <a:lnTo>
                    <a:pt x="10488" y="481"/>
                  </a:lnTo>
                  <a:lnTo>
                    <a:pt x="10447" y="533"/>
                  </a:lnTo>
                  <a:lnTo>
                    <a:pt x="10409" y="588"/>
                  </a:lnTo>
                  <a:lnTo>
                    <a:pt x="10374" y="648"/>
                  </a:lnTo>
                  <a:lnTo>
                    <a:pt x="10341" y="711"/>
                  </a:lnTo>
                  <a:lnTo>
                    <a:pt x="10312" y="778"/>
                  </a:lnTo>
                  <a:lnTo>
                    <a:pt x="10288" y="849"/>
                  </a:lnTo>
                  <a:lnTo>
                    <a:pt x="10268" y="925"/>
                  </a:lnTo>
                  <a:lnTo>
                    <a:pt x="10250" y="1004"/>
                  </a:lnTo>
                  <a:lnTo>
                    <a:pt x="10249" y="1035"/>
                  </a:lnTo>
                  <a:lnTo>
                    <a:pt x="10247" y="1067"/>
                  </a:lnTo>
                  <a:lnTo>
                    <a:pt x="10247" y="1100"/>
                  </a:lnTo>
                  <a:lnTo>
                    <a:pt x="10247" y="1135"/>
                  </a:lnTo>
                  <a:lnTo>
                    <a:pt x="10248" y="1170"/>
                  </a:lnTo>
                  <a:lnTo>
                    <a:pt x="10250" y="1206"/>
                  </a:lnTo>
                  <a:lnTo>
                    <a:pt x="10253" y="1244"/>
                  </a:lnTo>
                  <a:lnTo>
                    <a:pt x="10257" y="1283"/>
                  </a:lnTo>
                  <a:lnTo>
                    <a:pt x="10262" y="1322"/>
                  </a:lnTo>
                  <a:lnTo>
                    <a:pt x="10270" y="1361"/>
                  </a:lnTo>
                  <a:lnTo>
                    <a:pt x="10278" y="1402"/>
                  </a:lnTo>
                  <a:lnTo>
                    <a:pt x="10288" y="1443"/>
                  </a:lnTo>
                  <a:lnTo>
                    <a:pt x="10300" y="1484"/>
                  </a:lnTo>
                  <a:lnTo>
                    <a:pt x="10314" y="1525"/>
                  </a:lnTo>
                  <a:lnTo>
                    <a:pt x="10329" y="1567"/>
                  </a:lnTo>
                  <a:lnTo>
                    <a:pt x="10347" y="1610"/>
                  </a:lnTo>
                  <a:lnTo>
                    <a:pt x="10367" y="1652"/>
                  </a:lnTo>
                  <a:lnTo>
                    <a:pt x="10389" y="1694"/>
                  </a:lnTo>
                  <a:lnTo>
                    <a:pt x="10414" y="1736"/>
                  </a:lnTo>
                  <a:lnTo>
                    <a:pt x="10441" y="1777"/>
                  </a:lnTo>
                  <a:lnTo>
                    <a:pt x="10471" y="1819"/>
                  </a:lnTo>
                  <a:lnTo>
                    <a:pt x="10504" y="1860"/>
                  </a:lnTo>
                  <a:lnTo>
                    <a:pt x="10539" y="1900"/>
                  </a:lnTo>
                  <a:lnTo>
                    <a:pt x="10578" y="1940"/>
                  </a:lnTo>
                  <a:lnTo>
                    <a:pt x="10620" y="1979"/>
                  </a:lnTo>
                  <a:lnTo>
                    <a:pt x="10665" y="2018"/>
                  </a:lnTo>
                  <a:lnTo>
                    <a:pt x="10713" y="2056"/>
                  </a:lnTo>
                  <a:lnTo>
                    <a:pt x="10765" y="2092"/>
                  </a:lnTo>
                  <a:lnTo>
                    <a:pt x="10820" y="2127"/>
                  </a:lnTo>
                  <a:lnTo>
                    <a:pt x="10879" y="2162"/>
                  </a:lnTo>
                  <a:lnTo>
                    <a:pt x="10941" y="2195"/>
                  </a:lnTo>
                  <a:lnTo>
                    <a:pt x="11009" y="2227"/>
                  </a:lnTo>
                  <a:lnTo>
                    <a:pt x="11055" y="2242"/>
                  </a:lnTo>
                  <a:lnTo>
                    <a:pt x="11105" y="2257"/>
                  </a:lnTo>
                  <a:lnTo>
                    <a:pt x="11156" y="2269"/>
                  </a:lnTo>
                  <a:lnTo>
                    <a:pt x="11209" y="2280"/>
                  </a:lnTo>
                  <a:lnTo>
                    <a:pt x="11264" y="2288"/>
                  </a:lnTo>
                  <a:lnTo>
                    <a:pt x="11321" y="2295"/>
                  </a:lnTo>
                  <a:lnTo>
                    <a:pt x="11378" y="2300"/>
                  </a:lnTo>
                  <a:lnTo>
                    <a:pt x="11438" y="2304"/>
                  </a:lnTo>
                  <a:lnTo>
                    <a:pt x="11498" y="2304"/>
                  </a:lnTo>
                  <a:lnTo>
                    <a:pt x="11559" y="2302"/>
                  </a:lnTo>
                  <a:lnTo>
                    <a:pt x="11620" y="2299"/>
                  </a:lnTo>
                  <a:lnTo>
                    <a:pt x="11683" y="2293"/>
                  </a:lnTo>
                  <a:lnTo>
                    <a:pt x="11745" y="2285"/>
                  </a:lnTo>
                  <a:lnTo>
                    <a:pt x="11807" y="2274"/>
                  </a:lnTo>
                  <a:lnTo>
                    <a:pt x="11868" y="2261"/>
                  </a:lnTo>
                  <a:lnTo>
                    <a:pt x="11931" y="2245"/>
                  </a:lnTo>
                  <a:lnTo>
                    <a:pt x="11992" y="2227"/>
                  </a:lnTo>
                  <a:lnTo>
                    <a:pt x="12052" y="2206"/>
                  </a:lnTo>
                  <a:lnTo>
                    <a:pt x="12112" y="2182"/>
                  </a:lnTo>
                  <a:lnTo>
                    <a:pt x="12171" y="2156"/>
                  </a:lnTo>
                  <a:lnTo>
                    <a:pt x="12229" y="2126"/>
                  </a:lnTo>
                  <a:lnTo>
                    <a:pt x="12285" y="2093"/>
                  </a:lnTo>
                  <a:lnTo>
                    <a:pt x="12339" y="2058"/>
                  </a:lnTo>
                  <a:lnTo>
                    <a:pt x="12391" y="2019"/>
                  </a:lnTo>
                  <a:lnTo>
                    <a:pt x="12442" y="1977"/>
                  </a:lnTo>
                  <a:lnTo>
                    <a:pt x="12490" y="1932"/>
                  </a:lnTo>
                  <a:lnTo>
                    <a:pt x="12536" y="1884"/>
                  </a:lnTo>
                  <a:lnTo>
                    <a:pt x="12580" y="1832"/>
                  </a:lnTo>
                  <a:lnTo>
                    <a:pt x="12621" y="1777"/>
                  </a:lnTo>
                  <a:lnTo>
                    <a:pt x="12659" y="1718"/>
                  </a:lnTo>
                  <a:lnTo>
                    <a:pt x="12693" y="1656"/>
                  </a:lnTo>
                  <a:lnTo>
                    <a:pt x="12725" y="1591"/>
                  </a:lnTo>
                  <a:lnTo>
                    <a:pt x="12735" y="1560"/>
                  </a:lnTo>
                  <a:lnTo>
                    <a:pt x="12746" y="1528"/>
                  </a:lnTo>
                  <a:lnTo>
                    <a:pt x="12758" y="1493"/>
                  </a:lnTo>
                  <a:lnTo>
                    <a:pt x="12768" y="1455"/>
                  </a:lnTo>
                  <a:lnTo>
                    <a:pt x="12778" y="1415"/>
                  </a:lnTo>
                  <a:lnTo>
                    <a:pt x="12787" y="1375"/>
                  </a:lnTo>
                  <a:lnTo>
                    <a:pt x="12795" y="1331"/>
                  </a:lnTo>
                  <a:lnTo>
                    <a:pt x="12803" y="1286"/>
                  </a:lnTo>
                  <a:lnTo>
                    <a:pt x="12809" y="1240"/>
                  </a:lnTo>
                  <a:lnTo>
                    <a:pt x="12813" y="1192"/>
                  </a:lnTo>
                  <a:lnTo>
                    <a:pt x="12815" y="1143"/>
                  </a:lnTo>
                  <a:lnTo>
                    <a:pt x="12816" y="1093"/>
                  </a:lnTo>
                  <a:lnTo>
                    <a:pt x="12815" y="1042"/>
                  </a:lnTo>
                  <a:lnTo>
                    <a:pt x="12811" y="990"/>
                  </a:lnTo>
                  <a:lnTo>
                    <a:pt x="12805" y="938"/>
                  </a:lnTo>
                  <a:lnTo>
                    <a:pt x="12795" y="885"/>
                  </a:lnTo>
                  <a:lnTo>
                    <a:pt x="12783" y="831"/>
                  </a:lnTo>
                  <a:lnTo>
                    <a:pt x="12768" y="778"/>
                  </a:lnTo>
                  <a:lnTo>
                    <a:pt x="12750" y="724"/>
                  </a:lnTo>
                  <a:lnTo>
                    <a:pt x="12728" y="671"/>
                  </a:lnTo>
                  <a:lnTo>
                    <a:pt x="12703" y="617"/>
                  </a:lnTo>
                  <a:lnTo>
                    <a:pt x="12673" y="564"/>
                  </a:lnTo>
                  <a:lnTo>
                    <a:pt x="12639" y="512"/>
                  </a:lnTo>
                  <a:lnTo>
                    <a:pt x="12601" y="460"/>
                  </a:lnTo>
                  <a:lnTo>
                    <a:pt x="12560" y="409"/>
                  </a:lnTo>
                  <a:lnTo>
                    <a:pt x="12513" y="359"/>
                  </a:lnTo>
                  <a:lnTo>
                    <a:pt x="12461" y="310"/>
                  </a:lnTo>
                  <a:lnTo>
                    <a:pt x="12403" y="262"/>
                  </a:lnTo>
                  <a:lnTo>
                    <a:pt x="12341" y="215"/>
                  </a:lnTo>
                  <a:lnTo>
                    <a:pt x="12274" y="170"/>
                  </a:lnTo>
                  <a:lnTo>
                    <a:pt x="12200" y="127"/>
                  </a:lnTo>
                  <a:lnTo>
                    <a:pt x="12122" y="86"/>
                  </a:lnTo>
                  <a:close/>
                  <a:moveTo>
                    <a:pt x="12506" y="1522"/>
                  </a:moveTo>
                  <a:lnTo>
                    <a:pt x="12477" y="1583"/>
                  </a:lnTo>
                  <a:lnTo>
                    <a:pt x="12445" y="1640"/>
                  </a:lnTo>
                  <a:lnTo>
                    <a:pt x="12412" y="1692"/>
                  </a:lnTo>
                  <a:lnTo>
                    <a:pt x="12376" y="1741"/>
                  </a:lnTo>
                  <a:lnTo>
                    <a:pt x="12338" y="1784"/>
                  </a:lnTo>
                  <a:lnTo>
                    <a:pt x="12298" y="1825"/>
                  </a:lnTo>
                  <a:lnTo>
                    <a:pt x="12257" y="1862"/>
                  </a:lnTo>
                  <a:lnTo>
                    <a:pt x="12214" y="1896"/>
                  </a:lnTo>
                  <a:lnTo>
                    <a:pt x="12172" y="1925"/>
                  </a:lnTo>
                  <a:lnTo>
                    <a:pt x="12127" y="1953"/>
                  </a:lnTo>
                  <a:lnTo>
                    <a:pt x="12081" y="1976"/>
                  </a:lnTo>
                  <a:lnTo>
                    <a:pt x="12035" y="1998"/>
                  </a:lnTo>
                  <a:lnTo>
                    <a:pt x="11989" y="2016"/>
                  </a:lnTo>
                  <a:lnTo>
                    <a:pt x="11942" y="2031"/>
                  </a:lnTo>
                  <a:lnTo>
                    <a:pt x="11895" y="2045"/>
                  </a:lnTo>
                  <a:lnTo>
                    <a:pt x="11848" y="2055"/>
                  </a:lnTo>
                  <a:lnTo>
                    <a:pt x="11802" y="2064"/>
                  </a:lnTo>
                  <a:lnTo>
                    <a:pt x="11755" y="2071"/>
                  </a:lnTo>
                  <a:lnTo>
                    <a:pt x="11710" y="2076"/>
                  </a:lnTo>
                  <a:lnTo>
                    <a:pt x="11665" y="2079"/>
                  </a:lnTo>
                  <a:lnTo>
                    <a:pt x="11621" y="2081"/>
                  </a:lnTo>
                  <a:lnTo>
                    <a:pt x="11578" y="2081"/>
                  </a:lnTo>
                  <a:lnTo>
                    <a:pt x="11537" y="2080"/>
                  </a:lnTo>
                  <a:lnTo>
                    <a:pt x="11497" y="2078"/>
                  </a:lnTo>
                  <a:lnTo>
                    <a:pt x="11458" y="2076"/>
                  </a:lnTo>
                  <a:lnTo>
                    <a:pt x="11421" y="2072"/>
                  </a:lnTo>
                  <a:lnTo>
                    <a:pt x="11387" y="2068"/>
                  </a:lnTo>
                  <a:lnTo>
                    <a:pt x="11354" y="2064"/>
                  </a:lnTo>
                  <a:lnTo>
                    <a:pt x="11296" y="2054"/>
                  </a:lnTo>
                  <a:lnTo>
                    <a:pt x="11248" y="2043"/>
                  </a:lnTo>
                  <a:lnTo>
                    <a:pt x="11180" y="2016"/>
                  </a:lnTo>
                  <a:lnTo>
                    <a:pt x="11118" y="1987"/>
                  </a:lnTo>
                  <a:lnTo>
                    <a:pt x="11059" y="1958"/>
                  </a:lnTo>
                  <a:lnTo>
                    <a:pt x="11005" y="1926"/>
                  </a:lnTo>
                  <a:lnTo>
                    <a:pt x="10955" y="1895"/>
                  </a:lnTo>
                  <a:lnTo>
                    <a:pt x="10909" y="1862"/>
                  </a:lnTo>
                  <a:lnTo>
                    <a:pt x="10866" y="1827"/>
                  </a:lnTo>
                  <a:lnTo>
                    <a:pt x="10828" y="1793"/>
                  </a:lnTo>
                  <a:lnTo>
                    <a:pt x="10792" y="1757"/>
                  </a:lnTo>
                  <a:lnTo>
                    <a:pt x="10761" y="1721"/>
                  </a:lnTo>
                  <a:lnTo>
                    <a:pt x="10731" y="1685"/>
                  </a:lnTo>
                  <a:lnTo>
                    <a:pt x="10706" y="1648"/>
                  </a:lnTo>
                  <a:lnTo>
                    <a:pt x="10683" y="1611"/>
                  </a:lnTo>
                  <a:lnTo>
                    <a:pt x="10663" y="1574"/>
                  </a:lnTo>
                  <a:lnTo>
                    <a:pt x="10645" y="1537"/>
                  </a:lnTo>
                  <a:lnTo>
                    <a:pt x="10629" y="1500"/>
                  </a:lnTo>
                  <a:lnTo>
                    <a:pt x="10617" y="1463"/>
                  </a:lnTo>
                  <a:lnTo>
                    <a:pt x="10605" y="1427"/>
                  </a:lnTo>
                  <a:lnTo>
                    <a:pt x="10596" y="1391"/>
                  </a:lnTo>
                  <a:lnTo>
                    <a:pt x="10588" y="1355"/>
                  </a:lnTo>
                  <a:lnTo>
                    <a:pt x="10582" y="1319"/>
                  </a:lnTo>
                  <a:lnTo>
                    <a:pt x="10578" y="1286"/>
                  </a:lnTo>
                  <a:lnTo>
                    <a:pt x="10575" y="1252"/>
                  </a:lnTo>
                  <a:lnTo>
                    <a:pt x="10573" y="1220"/>
                  </a:lnTo>
                  <a:lnTo>
                    <a:pt x="10572" y="1188"/>
                  </a:lnTo>
                  <a:lnTo>
                    <a:pt x="10571" y="1157"/>
                  </a:lnTo>
                  <a:lnTo>
                    <a:pt x="10571" y="1129"/>
                  </a:lnTo>
                  <a:lnTo>
                    <a:pt x="10572" y="1100"/>
                  </a:lnTo>
                  <a:lnTo>
                    <a:pt x="10574" y="1049"/>
                  </a:lnTo>
                  <a:lnTo>
                    <a:pt x="10576" y="1004"/>
                  </a:lnTo>
                  <a:lnTo>
                    <a:pt x="10587" y="934"/>
                  </a:lnTo>
                  <a:lnTo>
                    <a:pt x="10602" y="867"/>
                  </a:lnTo>
                  <a:lnTo>
                    <a:pt x="10621" y="805"/>
                  </a:lnTo>
                  <a:lnTo>
                    <a:pt x="10642" y="745"/>
                  </a:lnTo>
                  <a:lnTo>
                    <a:pt x="10667" y="690"/>
                  </a:lnTo>
                  <a:lnTo>
                    <a:pt x="10694" y="639"/>
                  </a:lnTo>
                  <a:lnTo>
                    <a:pt x="10724" y="592"/>
                  </a:lnTo>
                  <a:lnTo>
                    <a:pt x="10755" y="549"/>
                  </a:lnTo>
                  <a:lnTo>
                    <a:pt x="10788" y="508"/>
                  </a:lnTo>
                  <a:lnTo>
                    <a:pt x="10823" y="470"/>
                  </a:lnTo>
                  <a:lnTo>
                    <a:pt x="10859" y="435"/>
                  </a:lnTo>
                  <a:lnTo>
                    <a:pt x="10896" y="404"/>
                  </a:lnTo>
                  <a:lnTo>
                    <a:pt x="10934" y="375"/>
                  </a:lnTo>
                  <a:lnTo>
                    <a:pt x="10972" y="350"/>
                  </a:lnTo>
                  <a:lnTo>
                    <a:pt x="11011" y="326"/>
                  </a:lnTo>
                  <a:lnTo>
                    <a:pt x="11049" y="306"/>
                  </a:lnTo>
                  <a:lnTo>
                    <a:pt x="11087" y="287"/>
                  </a:lnTo>
                  <a:lnTo>
                    <a:pt x="11124" y="270"/>
                  </a:lnTo>
                  <a:lnTo>
                    <a:pt x="11161" y="256"/>
                  </a:lnTo>
                  <a:lnTo>
                    <a:pt x="11197" y="244"/>
                  </a:lnTo>
                  <a:lnTo>
                    <a:pt x="11231" y="232"/>
                  </a:lnTo>
                  <a:lnTo>
                    <a:pt x="11264" y="223"/>
                  </a:lnTo>
                  <a:lnTo>
                    <a:pt x="11295" y="216"/>
                  </a:lnTo>
                  <a:lnTo>
                    <a:pt x="11323" y="210"/>
                  </a:lnTo>
                  <a:lnTo>
                    <a:pt x="11373" y="201"/>
                  </a:lnTo>
                  <a:lnTo>
                    <a:pt x="11412" y="196"/>
                  </a:lnTo>
                  <a:lnTo>
                    <a:pt x="11437" y="194"/>
                  </a:lnTo>
                  <a:lnTo>
                    <a:pt x="11445" y="193"/>
                  </a:lnTo>
                  <a:lnTo>
                    <a:pt x="11478" y="192"/>
                  </a:lnTo>
                  <a:lnTo>
                    <a:pt x="11511" y="192"/>
                  </a:lnTo>
                  <a:lnTo>
                    <a:pt x="11544" y="193"/>
                  </a:lnTo>
                  <a:lnTo>
                    <a:pt x="11576" y="195"/>
                  </a:lnTo>
                  <a:lnTo>
                    <a:pt x="11609" y="197"/>
                  </a:lnTo>
                  <a:lnTo>
                    <a:pt x="11642" y="201"/>
                  </a:lnTo>
                  <a:lnTo>
                    <a:pt x="11673" y="206"/>
                  </a:lnTo>
                  <a:lnTo>
                    <a:pt x="11706" y="211"/>
                  </a:lnTo>
                  <a:lnTo>
                    <a:pt x="11739" y="217"/>
                  </a:lnTo>
                  <a:lnTo>
                    <a:pt x="11771" y="225"/>
                  </a:lnTo>
                  <a:lnTo>
                    <a:pt x="11805" y="234"/>
                  </a:lnTo>
                  <a:lnTo>
                    <a:pt x="11839" y="243"/>
                  </a:lnTo>
                  <a:lnTo>
                    <a:pt x="11872" y="252"/>
                  </a:lnTo>
                  <a:lnTo>
                    <a:pt x="11908" y="263"/>
                  </a:lnTo>
                  <a:lnTo>
                    <a:pt x="11943" y="274"/>
                  </a:lnTo>
                  <a:lnTo>
                    <a:pt x="11980" y="287"/>
                  </a:lnTo>
                  <a:lnTo>
                    <a:pt x="12044" y="317"/>
                  </a:lnTo>
                  <a:lnTo>
                    <a:pt x="12103" y="350"/>
                  </a:lnTo>
                  <a:lnTo>
                    <a:pt x="12158" y="385"/>
                  </a:lnTo>
                  <a:lnTo>
                    <a:pt x="12208" y="422"/>
                  </a:lnTo>
                  <a:lnTo>
                    <a:pt x="12254" y="462"/>
                  </a:lnTo>
                  <a:lnTo>
                    <a:pt x="12296" y="503"/>
                  </a:lnTo>
                  <a:lnTo>
                    <a:pt x="12334" y="545"/>
                  </a:lnTo>
                  <a:lnTo>
                    <a:pt x="12368" y="588"/>
                  </a:lnTo>
                  <a:lnTo>
                    <a:pt x="12398" y="633"/>
                  </a:lnTo>
                  <a:lnTo>
                    <a:pt x="12426" y="680"/>
                  </a:lnTo>
                  <a:lnTo>
                    <a:pt x="12449" y="726"/>
                  </a:lnTo>
                  <a:lnTo>
                    <a:pt x="12470" y="774"/>
                  </a:lnTo>
                  <a:lnTo>
                    <a:pt x="12488" y="821"/>
                  </a:lnTo>
                  <a:lnTo>
                    <a:pt x="12503" y="869"/>
                  </a:lnTo>
                  <a:lnTo>
                    <a:pt x="12516" y="917"/>
                  </a:lnTo>
                  <a:lnTo>
                    <a:pt x="12526" y="964"/>
                  </a:lnTo>
                  <a:lnTo>
                    <a:pt x="12534" y="1011"/>
                  </a:lnTo>
                  <a:lnTo>
                    <a:pt x="12539" y="1057"/>
                  </a:lnTo>
                  <a:lnTo>
                    <a:pt x="12543" y="1102"/>
                  </a:lnTo>
                  <a:lnTo>
                    <a:pt x="12546" y="1146"/>
                  </a:lnTo>
                  <a:lnTo>
                    <a:pt x="12547" y="1190"/>
                  </a:lnTo>
                  <a:lnTo>
                    <a:pt x="12546" y="1231"/>
                  </a:lnTo>
                  <a:lnTo>
                    <a:pt x="12544" y="1272"/>
                  </a:lnTo>
                  <a:lnTo>
                    <a:pt x="12542" y="1309"/>
                  </a:lnTo>
                  <a:lnTo>
                    <a:pt x="12539" y="1345"/>
                  </a:lnTo>
                  <a:lnTo>
                    <a:pt x="12535" y="1379"/>
                  </a:lnTo>
                  <a:lnTo>
                    <a:pt x="12530" y="1410"/>
                  </a:lnTo>
                  <a:lnTo>
                    <a:pt x="12525" y="1439"/>
                  </a:lnTo>
                  <a:lnTo>
                    <a:pt x="12516" y="1487"/>
                  </a:lnTo>
                  <a:lnTo>
                    <a:pt x="12506" y="1522"/>
                  </a:lnTo>
                  <a:close/>
                  <a:moveTo>
                    <a:pt x="15589" y="2586"/>
                  </a:moveTo>
                  <a:lnTo>
                    <a:pt x="15538" y="2584"/>
                  </a:lnTo>
                  <a:lnTo>
                    <a:pt x="15485" y="2581"/>
                  </a:lnTo>
                  <a:lnTo>
                    <a:pt x="15430" y="2578"/>
                  </a:lnTo>
                  <a:lnTo>
                    <a:pt x="15375" y="2574"/>
                  </a:lnTo>
                  <a:lnTo>
                    <a:pt x="15347" y="2571"/>
                  </a:lnTo>
                  <a:lnTo>
                    <a:pt x="15318" y="2567"/>
                  </a:lnTo>
                  <a:lnTo>
                    <a:pt x="15290" y="2563"/>
                  </a:lnTo>
                  <a:lnTo>
                    <a:pt x="15260" y="2557"/>
                  </a:lnTo>
                  <a:lnTo>
                    <a:pt x="15230" y="2551"/>
                  </a:lnTo>
                  <a:lnTo>
                    <a:pt x="15201" y="2544"/>
                  </a:lnTo>
                  <a:lnTo>
                    <a:pt x="15170" y="2536"/>
                  </a:lnTo>
                  <a:lnTo>
                    <a:pt x="15138" y="2527"/>
                  </a:lnTo>
                  <a:lnTo>
                    <a:pt x="15108" y="2518"/>
                  </a:lnTo>
                  <a:lnTo>
                    <a:pt x="15075" y="2505"/>
                  </a:lnTo>
                  <a:lnTo>
                    <a:pt x="15044" y="2493"/>
                  </a:lnTo>
                  <a:lnTo>
                    <a:pt x="15011" y="2479"/>
                  </a:lnTo>
                  <a:lnTo>
                    <a:pt x="14977" y="2464"/>
                  </a:lnTo>
                  <a:lnTo>
                    <a:pt x="14943" y="2446"/>
                  </a:lnTo>
                  <a:lnTo>
                    <a:pt x="14909" y="2428"/>
                  </a:lnTo>
                  <a:lnTo>
                    <a:pt x="14874" y="2408"/>
                  </a:lnTo>
                  <a:lnTo>
                    <a:pt x="14839" y="2385"/>
                  </a:lnTo>
                  <a:lnTo>
                    <a:pt x="14804" y="2362"/>
                  </a:lnTo>
                  <a:lnTo>
                    <a:pt x="14767" y="2335"/>
                  </a:lnTo>
                  <a:lnTo>
                    <a:pt x="14730" y="2308"/>
                  </a:lnTo>
                  <a:lnTo>
                    <a:pt x="14693" y="2277"/>
                  </a:lnTo>
                  <a:lnTo>
                    <a:pt x="14656" y="2245"/>
                  </a:lnTo>
                  <a:lnTo>
                    <a:pt x="14617" y="2211"/>
                  </a:lnTo>
                  <a:lnTo>
                    <a:pt x="14578" y="2174"/>
                  </a:lnTo>
                  <a:lnTo>
                    <a:pt x="14533" y="2131"/>
                  </a:lnTo>
                  <a:lnTo>
                    <a:pt x="14487" y="2085"/>
                  </a:lnTo>
                  <a:lnTo>
                    <a:pt x="14439" y="2037"/>
                  </a:lnTo>
                  <a:lnTo>
                    <a:pt x="14389" y="1987"/>
                  </a:lnTo>
                  <a:lnTo>
                    <a:pt x="14338" y="1935"/>
                  </a:lnTo>
                  <a:lnTo>
                    <a:pt x="14285" y="1881"/>
                  </a:lnTo>
                  <a:lnTo>
                    <a:pt x="14230" y="1826"/>
                  </a:lnTo>
                  <a:lnTo>
                    <a:pt x="14173" y="1770"/>
                  </a:lnTo>
                  <a:lnTo>
                    <a:pt x="14115" y="1712"/>
                  </a:lnTo>
                  <a:lnTo>
                    <a:pt x="14055" y="1653"/>
                  </a:lnTo>
                  <a:lnTo>
                    <a:pt x="13995" y="1594"/>
                  </a:lnTo>
                  <a:lnTo>
                    <a:pt x="13933" y="1534"/>
                  </a:lnTo>
                  <a:lnTo>
                    <a:pt x="13869" y="1473"/>
                  </a:lnTo>
                  <a:lnTo>
                    <a:pt x="13805" y="1413"/>
                  </a:lnTo>
                  <a:lnTo>
                    <a:pt x="13740" y="1353"/>
                  </a:lnTo>
                  <a:lnTo>
                    <a:pt x="13673" y="1293"/>
                  </a:lnTo>
                  <a:lnTo>
                    <a:pt x="13670" y="1289"/>
                  </a:lnTo>
                  <a:lnTo>
                    <a:pt x="13669" y="1284"/>
                  </a:lnTo>
                  <a:lnTo>
                    <a:pt x="13668" y="1278"/>
                  </a:lnTo>
                  <a:lnTo>
                    <a:pt x="13667" y="1273"/>
                  </a:lnTo>
                  <a:lnTo>
                    <a:pt x="13660" y="1241"/>
                  </a:lnTo>
                  <a:lnTo>
                    <a:pt x="13667" y="1240"/>
                  </a:lnTo>
                  <a:lnTo>
                    <a:pt x="13687" y="1238"/>
                  </a:lnTo>
                  <a:lnTo>
                    <a:pt x="13717" y="1233"/>
                  </a:lnTo>
                  <a:lnTo>
                    <a:pt x="13756" y="1225"/>
                  </a:lnTo>
                  <a:lnTo>
                    <a:pt x="13779" y="1220"/>
                  </a:lnTo>
                  <a:lnTo>
                    <a:pt x="13803" y="1213"/>
                  </a:lnTo>
                  <a:lnTo>
                    <a:pt x="13829" y="1206"/>
                  </a:lnTo>
                  <a:lnTo>
                    <a:pt x="13855" y="1197"/>
                  </a:lnTo>
                  <a:lnTo>
                    <a:pt x="13883" y="1188"/>
                  </a:lnTo>
                  <a:lnTo>
                    <a:pt x="13910" y="1177"/>
                  </a:lnTo>
                  <a:lnTo>
                    <a:pt x="13939" y="1165"/>
                  </a:lnTo>
                  <a:lnTo>
                    <a:pt x="13968" y="1151"/>
                  </a:lnTo>
                  <a:lnTo>
                    <a:pt x="13997" y="1136"/>
                  </a:lnTo>
                  <a:lnTo>
                    <a:pt x="14026" y="1120"/>
                  </a:lnTo>
                  <a:lnTo>
                    <a:pt x="14053" y="1102"/>
                  </a:lnTo>
                  <a:lnTo>
                    <a:pt x="14081" y="1082"/>
                  </a:lnTo>
                  <a:lnTo>
                    <a:pt x="14107" y="1060"/>
                  </a:lnTo>
                  <a:lnTo>
                    <a:pt x="14133" y="1037"/>
                  </a:lnTo>
                  <a:lnTo>
                    <a:pt x="14156" y="1012"/>
                  </a:lnTo>
                  <a:lnTo>
                    <a:pt x="14179" y="985"/>
                  </a:lnTo>
                  <a:lnTo>
                    <a:pt x="14199" y="955"/>
                  </a:lnTo>
                  <a:lnTo>
                    <a:pt x="14218" y="925"/>
                  </a:lnTo>
                  <a:lnTo>
                    <a:pt x="14234" y="891"/>
                  </a:lnTo>
                  <a:lnTo>
                    <a:pt x="14247" y="856"/>
                  </a:lnTo>
                  <a:lnTo>
                    <a:pt x="14257" y="818"/>
                  </a:lnTo>
                  <a:lnTo>
                    <a:pt x="14266" y="777"/>
                  </a:lnTo>
                  <a:lnTo>
                    <a:pt x="14271" y="734"/>
                  </a:lnTo>
                  <a:lnTo>
                    <a:pt x="14272" y="689"/>
                  </a:lnTo>
                  <a:lnTo>
                    <a:pt x="14271" y="667"/>
                  </a:lnTo>
                  <a:lnTo>
                    <a:pt x="14270" y="641"/>
                  </a:lnTo>
                  <a:lnTo>
                    <a:pt x="14267" y="613"/>
                  </a:lnTo>
                  <a:lnTo>
                    <a:pt x="14262" y="580"/>
                  </a:lnTo>
                  <a:lnTo>
                    <a:pt x="14259" y="564"/>
                  </a:lnTo>
                  <a:lnTo>
                    <a:pt x="14255" y="547"/>
                  </a:lnTo>
                  <a:lnTo>
                    <a:pt x="14251" y="528"/>
                  </a:lnTo>
                  <a:lnTo>
                    <a:pt x="14246" y="510"/>
                  </a:lnTo>
                  <a:lnTo>
                    <a:pt x="14240" y="491"/>
                  </a:lnTo>
                  <a:lnTo>
                    <a:pt x="14234" y="472"/>
                  </a:lnTo>
                  <a:lnTo>
                    <a:pt x="14226" y="453"/>
                  </a:lnTo>
                  <a:lnTo>
                    <a:pt x="14218" y="433"/>
                  </a:lnTo>
                  <a:lnTo>
                    <a:pt x="14208" y="414"/>
                  </a:lnTo>
                  <a:lnTo>
                    <a:pt x="14198" y="394"/>
                  </a:lnTo>
                  <a:lnTo>
                    <a:pt x="14187" y="374"/>
                  </a:lnTo>
                  <a:lnTo>
                    <a:pt x="14175" y="354"/>
                  </a:lnTo>
                  <a:lnTo>
                    <a:pt x="14160" y="334"/>
                  </a:lnTo>
                  <a:lnTo>
                    <a:pt x="14146" y="314"/>
                  </a:lnTo>
                  <a:lnTo>
                    <a:pt x="14130" y="295"/>
                  </a:lnTo>
                  <a:lnTo>
                    <a:pt x="14112" y="275"/>
                  </a:lnTo>
                  <a:lnTo>
                    <a:pt x="14093" y="256"/>
                  </a:lnTo>
                  <a:lnTo>
                    <a:pt x="14073" y="237"/>
                  </a:lnTo>
                  <a:lnTo>
                    <a:pt x="14051" y="218"/>
                  </a:lnTo>
                  <a:lnTo>
                    <a:pt x="14028" y="200"/>
                  </a:lnTo>
                  <a:lnTo>
                    <a:pt x="14003" y="183"/>
                  </a:lnTo>
                  <a:lnTo>
                    <a:pt x="13977" y="165"/>
                  </a:lnTo>
                  <a:lnTo>
                    <a:pt x="13948" y="148"/>
                  </a:lnTo>
                  <a:lnTo>
                    <a:pt x="13918" y="133"/>
                  </a:lnTo>
                  <a:lnTo>
                    <a:pt x="13896" y="121"/>
                  </a:lnTo>
                  <a:lnTo>
                    <a:pt x="13871" y="112"/>
                  </a:lnTo>
                  <a:lnTo>
                    <a:pt x="13847" y="104"/>
                  </a:lnTo>
                  <a:lnTo>
                    <a:pt x="13820" y="96"/>
                  </a:lnTo>
                  <a:lnTo>
                    <a:pt x="13794" y="90"/>
                  </a:lnTo>
                  <a:lnTo>
                    <a:pt x="13767" y="84"/>
                  </a:lnTo>
                  <a:lnTo>
                    <a:pt x="13740" y="79"/>
                  </a:lnTo>
                  <a:lnTo>
                    <a:pt x="13713" y="74"/>
                  </a:lnTo>
                  <a:lnTo>
                    <a:pt x="13663" y="67"/>
                  </a:lnTo>
                  <a:lnTo>
                    <a:pt x="13617" y="63"/>
                  </a:lnTo>
                  <a:lnTo>
                    <a:pt x="13579" y="61"/>
                  </a:lnTo>
                  <a:lnTo>
                    <a:pt x="13552" y="60"/>
                  </a:lnTo>
                  <a:lnTo>
                    <a:pt x="13489" y="60"/>
                  </a:lnTo>
                  <a:lnTo>
                    <a:pt x="13422" y="60"/>
                  </a:lnTo>
                  <a:lnTo>
                    <a:pt x="13355" y="60"/>
                  </a:lnTo>
                  <a:lnTo>
                    <a:pt x="13288" y="60"/>
                  </a:lnTo>
                  <a:lnTo>
                    <a:pt x="13220" y="60"/>
                  </a:lnTo>
                  <a:lnTo>
                    <a:pt x="13154" y="60"/>
                  </a:lnTo>
                  <a:lnTo>
                    <a:pt x="13090" y="60"/>
                  </a:lnTo>
                  <a:lnTo>
                    <a:pt x="13030" y="60"/>
                  </a:lnTo>
                  <a:lnTo>
                    <a:pt x="12974" y="60"/>
                  </a:lnTo>
                  <a:lnTo>
                    <a:pt x="12922" y="61"/>
                  </a:lnTo>
                  <a:lnTo>
                    <a:pt x="12876" y="61"/>
                  </a:lnTo>
                  <a:lnTo>
                    <a:pt x="12836" y="61"/>
                  </a:lnTo>
                  <a:lnTo>
                    <a:pt x="12804" y="61"/>
                  </a:lnTo>
                  <a:lnTo>
                    <a:pt x="12780" y="61"/>
                  </a:lnTo>
                  <a:lnTo>
                    <a:pt x="12765" y="61"/>
                  </a:lnTo>
                  <a:lnTo>
                    <a:pt x="12760" y="61"/>
                  </a:lnTo>
                  <a:lnTo>
                    <a:pt x="12754" y="63"/>
                  </a:lnTo>
                  <a:lnTo>
                    <a:pt x="12738" y="67"/>
                  </a:lnTo>
                  <a:lnTo>
                    <a:pt x="12729" y="70"/>
                  </a:lnTo>
                  <a:lnTo>
                    <a:pt x="12720" y="74"/>
                  </a:lnTo>
                  <a:lnTo>
                    <a:pt x="12711" y="80"/>
                  </a:lnTo>
                  <a:lnTo>
                    <a:pt x="12704" y="85"/>
                  </a:lnTo>
                  <a:lnTo>
                    <a:pt x="12700" y="88"/>
                  </a:lnTo>
                  <a:lnTo>
                    <a:pt x="12697" y="91"/>
                  </a:lnTo>
                  <a:lnTo>
                    <a:pt x="12695" y="94"/>
                  </a:lnTo>
                  <a:lnTo>
                    <a:pt x="12694" y="98"/>
                  </a:lnTo>
                  <a:lnTo>
                    <a:pt x="12693" y="101"/>
                  </a:lnTo>
                  <a:lnTo>
                    <a:pt x="12694" y="105"/>
                  </a:lnTo>
                  <a:lnTo>
                    <a:pt x="12695" y="109"/>
                  </a:lnTo>
                  <a:lnTo>
                    <a:pt x="12697" y="113"/>
                  </a:lnTo>
                  <a:lnTo>
                    <a:pt x="12701" y="117"/>
                  </a:lnTo>
                  <a:lnTo>
                    <a:pt x="12706" y="122"/>
                  </a:lnTo>
                  <a:lnTo>
                    <a:pt x="12712" y="126"/>
                  </a:lnTo>
                  <a:lnTo>
                    <a:pt x="12719" y="132"/>
                  </a:lnTo>
                  <a:lnTo>
                    <a:pt x="12728" y="137"/>
                  </a:lnTo>
                  <a:lnTo>
                    <a:pt x="12738" y="142"/>
                  </a:lnTo>
                  <a:lnTo>
                    <a:pt x="12750" y="147"/>
                  </a:lnTo>
                  <a:lnTo>
                    <a:pt x="12764" y="152"/>
                  </a:lnTo>
                  <a:lnTo>
                    <a:pt x="12792" y="162"/>
                  </a:lnTo>
                  <a:lnTo>
                    <a:pt x="12820" y="171"/>
                  </a:lnTo>
                  <a:lnTo>
                    <a:pt x="12846" y="178"/>
                  </a:lnTo>
                  <a:lnTo>
                    <a:pt x="12871" y="186"/>
                  </a:lnTo>
                  <a:lnTo>
                    <a:pt x="12894" y="193"/>
                  </a:lnTo>
                  <a:lnTo>
                    <a:pt x="12916" y="200"/>
                  </a:lnTo>
                  <a:lnTo>
                    <a:pt x="12936" y="209"/>
                  </a:lnTo>
                  <a:lnTo>
                    <a:pt x="12955" y="218"/>
                  </a:lnTo>
                  <a:lnTo>
                    <a:pt x="12963" y="224"/>
                  </a:lnTo>
                  <a:lnTo>
                    <a:pt x="12971" y="230"/>
                  </a:lnTo>
                  <a:lnTo>
                    <a:pt x="12979" y="237"/>
                  </a:lnTo>
                  <a:lnTo>
                    <a:pt x="12986" y="245"/>
                  </a:lnTo>
                  <a:lnTo>
                    <a:pt x="12993" y="253"/>
                  </a:lnTo>
                  <a:lnTo>
                    <a:pt x="13000" y="262"/>
                  </a:lnTo>
                  <a:lnTo>
                    <a:pt x="13005" y="271"/>
                  </a:lnTo>
                  <a:lnTo>
                    <a:pt x="13011" y="282"/>
                  </a:lnTo>
                  <a:lnTo>
                    <a:pt x="13015" y="294"/>
                  </a:lnTo>
                  <a:lnTo>
                    <a:pt x="13020" y="307"/>
                  </a:lnTo>
                  <a:lnTo>
                    <a:pt x="13023" y="320"/>
                  </a:lnTo>
                  <a:lnTo>
                    <a:pt x="13027" y="335"/>
                  </a:lnTo>
                  <a:lnTo>
                    <a:pt x="13029" y="352"/>
                  </a:lnTo>
                  <a:lnTo>
                    <a:pt x="13031" y="369"/>
                  </a:lnTo>
                  <a:lnTo>
                    <a:pt x="13033" y="389"/>
                  </a:lnTo>
                  <a:lnTo>
                    <a:pt x="13034" y="409"/>
                  </a:lnTo>
                  <a:lnTo>
                    <a:pt x="13035" y="464"/>
                  </a:lnTo>
                  <a:lnTo>
                    <a:pt x="13036" y="542"/>
                  </a:lnTo>
                  <a:lnTo>
                    <a:pt x="13037" y="640"/>
                  </a:lnTo>
                  <a:lnTo>
                    <a:pt x="13038" y="754"/>
                  </a:lnTo>
                  <a:lnTo>
                    <a:pt x="13038" y="879"/>
                  </a:lnTo>
                  <a:lnTo>
                    <a:pt x="13039" y="1014"/>
                  </a:lnTo>
                  <a:lnTo>
                    <a:pt x="13039" y="1152"/>
                  </a:lnTo>
                  <a:lnTo>
                    <a:pt x="13039" y="1293"/>
                  </a:lnTo>
                  <a:lnTo>
                    <a:pt x="13039" y="1431"/>
                  </a:lnTo>
                  <a:lnTo>
                    <a:pt x="13039" y="1561"/>
                  </a:lnTo>
                  <a:lnTo>
                    <a:pt x="13039" y="1683"/>
                  </a:lnTo>
                  <a:lnTo>
                    <a:pt x="13038" y="1790"/>
                  </a:lnTo>
                  <a:lnTo>
                    <a:pt x="13038" y="1879"/>
                  </a:lnTo>
                  <a:lnTo>
                    <a:pt x="13038" y="1949"/>
                  </a:lnTo>
                  <a:lnTo>
                    <a:pt x="13038" y="1993"/>
                  </a:lnTo>
                  <a:lnTo>
                    <a:pt x="13038" y="2008"/>
                  </a:lnTo>
                  <a:lnTo>
                    <a:pt x="13039" y="2014"/>
                  </a:lnTo>
                  <a:lnTo>
                    <a:pt x="13039" y="2028"/>
                  </a:lnTo>
                  <a:lnTo>
                    <a:pt x="13038" y="2038"/>
                  </a:lnTo>
                  <a:lnTo>
                    <a:pt x="13035" y="2051"/>
                  </a:lnTo>
                  <a:lnTo>
                    <a:pt x="13033" y="2057"/>
                  </a:lnTo>
                  <a:lnTo>
                    <a:pt x="13030" y="2063"/>
                  </a:lnTo>
                  <a:lnTo>
                    <a:pt x="13027" y="2069"/>
                  </a:lnTo>
                  <a:lnTo>
                    <a:pt x="13022" y="2076"/>
                  </a:lnTo>
                  <a:lnTo>
                    <a:pt x="13017" y="2083"/>
                  </a:lnTo>
                  <a:lnTo>
                    <a:pt x="13012" y="2089"/>
                  </a:lnTo>
                  <a:lnTo>
                    <a:pt x="13005" y="2097"/>
                  </a:lnTo>
                  <a:lnTo>
                    <a:pt x="12997" y="2104"/>
                  </a:lnTo>
                  <a:lnTo>
                    <a:pt x="12988" y="2110"/>
                  </a:lnTo>
                  <a:lnTo>
                    <a:pt x="12978" y="2117"/>
                  </a:lnTo>
                  <a:lnTo>
                    <a:pt x="12967" y="2123"/>
                  </a:lnTo>
                  <a:lnTo>
                    <a:pt x="12955" y="2129"/>
                  </a:lnTo>
                  <a:lnTo>
                    <a:pt x="12940" y="2135"/>
                  </a:lnTo>
                  <a:lnTo>
                    <a:pt x="12926" y="2141"/>
                  </a:lnTo>
                  <a:lnTo>
                    <a:pt x="12910" y="2146"/>
                  </a:lnTo>
                  <a:lnTo>
                    <a:pt x="12891" y="2152"/>
                  </a:lnTo>
                  <a:lnTo>
                    <a:pt x="12872" y="2157"/>
                  </a:lnTo>
                  <a:lnTo>
                    <a:pt x="12851" y="2161"/>
                  </a:lnTo>
                  <a:lnTo>
                    <a:pt x="12828" y="2165"/>
                  </a:lnTo>
                  <a:lnTo>
                    <a:pt x="12804" y="2168"/>
                  </a:lnTo>
                  <a:lnTo>
                    <a:pt x="12792" y="2170"/>
                  </a:lnTo>
                  <a:lnTo>
                    <a:pt x="12779" y="2173"/>
                  </a:lnTo>
                  <a:lnTo>
                    <a:pt x="12766" y="2177"/>
                  </a:lnTo>
                  <a:lnTo>
                    <a:pt x="12753" y="2182"/>
                  </a:lnTo>
                  <a:lnTo>
                    <a:pt x="12740" y="2187"/>
                  </a:lnTo>
                  <a:lnTo>
                    <a:pt x="12729" y="2193"/>
                  </a:lnTo>
                  <a:lnTo>
                    <a:pt x="12719" y="2200"/>
                  </a:lnTo>
                  <a:lnTo>
                    <a:pt x="12712" y="2206"/>
                  </a:lnTo>
                  <a:lnTo>
                    <a:pt x="12709" y="2209"/>
                  </a:lnTo>
                  <a:lnTo>
                    <a:pt x="12707" y="2213"/>
                  </a:lnTo>
                  <a:lnTo>
                    <a:pt x="12706" y="2216"/>
                  </a:lnTo>
                  <a:lnTo>
                    <a:pt x="12706" y="2219"/>
                  </a:lnTo>
                  <a:lnTo>
                    <a:pt x="12707" y="2222"/>
                  </a:lnTo>
                  <a:lnTo>
                    <a:pt x="12708" y="2225"/>
                  </a:lnTo>
                  <a:lnTo>
                    <a:pt x="12711" y="2228"/>
                  </a:lnTo>
                  <a:lnTo>
                    <a:pt x="12715" y="2231"/>
                  </a:lnTo>
                  <a:lnTo>
                    <a:pt x="12720" y="2233"/>
                  </a:lnTo>
                  <a:lnTo>
                    <a:pt x="12726" y="2236"/>
                  </a:lnTo>
                  <a:lnTo>
                    <a:pt x="12734" y="2238"/>
                  </a:lnTo>
                  <a:lnTo>
                    <a:pt x="12743" y="2240"/>
                  </a:lnTo>
                  <a:lnTo>
                    <a:pt x="12767" y="2244"/>
                  </a:lnTo>
                  <a:lnTo>
                    <a:pt x="12796" y="2246"/>
                  </a:lnTo>
                  <a:lnTo>
                    <a:pt x="12833" y="2248"/>
                  </a:lnTo>
                  <a:lnTo>
                    <a:pt x="12877" y="2250"/>
                  </a:lnTo>
                  <a:lnTo>
                    <a:pt x="12928" y="2252"/>
                  </a:lnTo>
                  <a:lnTo>
                    <a:pt x="12983" y="2253"/>
                  </a:lnTo>
                  <a:lnTo>
                    <a:pt x="13041" y="2253"/>
                  </a:lnTo>
                  <a:lnTo>
                    <a:pt x="13103" y="2253"/>
                  </a:lnTo>
                  <a:lnTo>
                    <a:pt x="13164" y="2253"/>
                  </a:lnTo>
                  <a:lnTo>
                    <a:pt x="13224" y="2252"/>
                  </a:lnTo>
                  <a:lnTo>
                    <a:pt x="13282" y="2252"/>
                  </a:lnTo>
                  <a:lnTo>
                    <a:pt x="13338" y="2250"/>
                  </a:lnTo>
                  <a:lnTo>
                    <a:pt x="13388" y="2250"/>
                  </a:lnTo>
                  <a:lnTo>
                    <a:pt x="13432" y="2249"/>
                  </a:lnTo>
                  <a:lnTo>
                    <a:pt x="13469" y="2249"/>
                  </a:lnTo>
                  <a:lnTo>
                    <a:pt x="13497" y="2248"/>
                  </a:lnTo>
                  <a:lnTo>
                    <a:pt x="13514" y="2248"/>
                  </a:lnTo>
                  <a:lnTo>
                    <a:pt x="13520" y="2248"/>
                  </a:lnTo>
                  <a:lnTo>
                    <a:pt x="13534" y="2247"/>
                  </a:lnTo>
                  <a:lnTo>
                    <a:pt x="13564" y="2244"/>
                  </a:lnTo>
                  <a:lnTo>
                    <a:pt x="13584" y="2242"/>
                  </a:lnTo>
                  <a:lnTo>
                    <a:pt x="13603" y="2240"/>
                  </a:lnTo>
                  <a:lnTo>
                    <a:pt x="13622" y="2236"/>
                  </a:lnTo>
                  <a:lnTo>
                    <a:pt x="13640" y="2232"/>
                  </a:lnTo>
                  <a:lnTo>
                    <a:pt x="13647" y="2230"/>
                  </a:lnTo>
                  <a:lnTo>
                    <a:pt x="13653" y="2227"/>
                  </a:lnTo>
                  <a:lnTo>
                    <a:pt x="13659" y="2224"/>
                  </a:lnTo>
                  <a:lnTo>
                    <a:pt x="13663" y="2221"/>
                  </a:lnTo>
                  <a:lnTo>
                    <a:pt x="13665" y="2218"/>
                  </a:lnTo>
                  <a:lnTo>
                    <a:pt x="13666" y="2215"/>
                  </a:lnTo>
                  <a:lnTo>
                    <a:pt x="13665" y="2211"/>
                  </a:lnTo>
                  <a:lnTo>
                    <a:pt x="13662" y="2207"/>
                  </a:lnTo>
                  <a:lnTo>
                    <a:pt x="13658" y="2203"/>
                  </a:lnTo>
                  <a:lnTo>
                    <a:pt x="13650" y="2197"/>
                  </a:lnTo>
                  <a:lnTo>
                    <a:pt x="13641" y="2193"/>
                  </a:lnTo>
                  <a:lnTo>
                    <a:pt x="13628" y="2187"/>
                  </a:lnTo>
                  <a:lnTo>
                    <a:pt x="13613" y="2182"/>
                  </a:lnTo>
                  <a:lnTo>
                    <a:pt x="13596" y="2176"/>
                  </a:lnTo>
                  <a:lnTo>
                    <a:pt x="13574" y="2171"/>
                  </a:lnTo>
                  <a:lnTo>
                    <a:pt x="13550" y="2164"/>
                  </a:lnTo>
                  <a:lnTo>
                    <a:pt x="13519" y="2159"/>
                  </a:lnTo>
                  <a:lnTo>
                    <a:pt x="13483" y="2153"/>
                  </a:lnTo>
                  <a:lnTo>
                    <a:pt x="13463" y="2150"/>
                  </a:lnTo>
                  <a:lnTo>
                    <a:pt x="13443" y="2144"/>
                  </a:lnTo>
                  <a:lnTo>
                    <a:pt x="13422" y="2138"/>
                  </a:lnTo>
                  <a:lnTo>
                    <a:pt x="13402" y="2131"/>
                  </a:lnTo>
                  <a:lnTo>
                    <a:pt x="13392" y="2127"/>
                  </a:lnTo>
                  <a:lnTo>
                    <a:pt x="13381" y="2123"/>
                  </a:lnTo>
                  <a:lnTo>
                    <a:pt x="13372" y="2117"/>
                  </a:lnTo>
                  <a:lnTo>
                    <a:pt x="13363" y="2112"/>
                  </a:lnTo>
                  <a:lnTo>
                    <a:pt x="13355" y="2105"/>
                  </a:lnTo>
                  <a:lnTo>
                    <a:pt x="13346" y="2098"/>
                  </a:lnTo>
                  <a:lnTo>
                    <a:pt x="13339" y="2090"/>
                  </a:lnTo>
                  <a:lnTo>
                    <a:pt x="13330" y="2082"/>
                  </a:lnTo>
                  <a:lnTo>
                    <a:pt x="13324" y="2073"/>
                  </a:lnTo>
                  <a:lnTo>
                    <a:pt x="13318" y="2063"/>
                  </a:lnTo>
                  <a:lnTo>
                    <a:pt x="13312" y="2052"/>
                  </a:lnTo>
                  <a:lnTo>
                    <a:pt x="13307" y="2040"/>
                  </a:lnTo>
                  <a:lnTo>
                    <a:pt x="13303" y="2028"/>
                  </a:lnTo>
                  <a:lnTo>
                    <a:pt x="13300" y="2014"/>
                  </a:lnTo>
                  <a:lnTo>
                    <a:pt x="13298" y="2000"/>
                  </a:lnTo>
                  <a:lnTo>
                    <a:pt x="13296" y="1984"/>
                  </a:lnTo>
                  <a:lnTo>
                    <a:pt x="13294" y="1946"/>
                  </a:lnTo>
                  <a:lnTo>
                    <a:pt x="13293" y="1899"/>
                  </a:lnTo>
                  <a:lnTo>
                    <a:pt x="13292" y="1847"/>
                  </a:lnTo>
                  <a:lnTo>
                    <a:pt x="13291" y="1791"/>
                  </a:lnTo>
                  <a:lnTo>
                    <a:pt x="13291" y="1731"/>
                  </a:lnTo>
                  <a:lnTo>
                    <a:pt x="13291" y="1670"/>
                  </a:lnTo>
                  <a:lnTo>
                    <a:pt x="13292" y="1608"/>
                  </a:lnTo>
                  <a:lnTo>
                    <a:pt x="13292" y="1548"/>
                  </a:lnTo>
                  <a:lnTo>
                    <a:pt x="13293" y="1490"/>
                  </a:lnTo>
                  <a:lnTo>
                    <a:pt x="13294" y="1435"/>
                  </a:lnTo>
                  <a:lnTo>
                    <a:pt x="13295" y="1385"/>
                  </a:lnTo>
                  <a:lnTo>
                    <a:pt x="13296" y="1341"/>
                  </a:lnTo>
                  <a:lnTo>
                    <a:pt x="13296" y="1304"/>
                  </a:lnTo>
                  <a:lnTo>
                    <a:pt x="13297" y="1277"/>
                  </a:lnTo>
                  <a:lnTo>
                    <a:pt x="13297" y="1259"/>
                  </a:lnTo>
                  <a:lnTo>
                    <a:pt x="13298" y="1253"/>
                  </a:lnTo>
                  <a:lnTo>
                    <a:pt x="13354" y="1249"/>
                  </a:lnTo>
                  <a:lnTo>
                    <a:pt x="13357" y="1252"/>
                  </a:lnTo>
                  <a:lnTo>
                    <a:pt x="13366" y="1260"/>
                  </a:lnTo>
                  <a:lnTo>
                    <a:pt x="13381" y="1276"/>
                  </a:lnTo>
                  <a:lnTo>
                    <a:pt x="13402" y="1296"/>
                  </a:lnTo>
                  <a:lnTo>
                    <a:pt x="13429" y="1322"/>
                  </a:lnTo>
                  <a:lnTo>
                    <a:pt x="13463" y="1353"/>
                  </a:lnTo>
                  <a:lnTo>
                    <a:pt x="13502" y="1391"/>
                  </a:lnTo>
                  <a:lnTo>
                    <a:pt x="13547" y="1435"/>
                  </a:lnTo>
                  <a:lnTo>
                    <a:pt x="13599" y="1484"/>
                  </a:lnTo>
                  <a:lnTo>
                    <a:pt x="13656" y="1538"/>
                  </a:lnTo>
                  <a:lnTo>
                    <a:pt x="13719" y="1598"/>
                  </a:lnTo>
                  <a:lnTo>
                    <a:pt x="13789" y="1664"/>
                  </a:lnTo>
                  <a:lnTo>
                    <a:pt x="13864" y="1736"/>
                  </a:lnTo>
                  <a:lnTo>
                    <a:pt x="13946" y="1812"/>
                  </a:lnTo>
                  <a:lnTo>
                    <a:pt x="14034" y="1895"/>
                  </a:lnTo>
                  <a:lnTo>
                    <a:pt x="14128" y="1983"/>
                  </a:lnTo>
                  <a:lnTo>
                    <a:pt x="14205" y="2056"/>
                  </a:lnTo>
                  <a:lnTo>
                    <a:pt x="14281" y="2124"/>
                  </a:lnTo>
                  <a:lnTo>
                    <a:pt x="14352" y="2189"/>
                  </a:lnTo>
                  <a:lnTo>
                    <a:pt x="14423" y="2249"/>
                  </a:lnTo>
                  <a:lnTo>
                    <a:pt x="14456" y="2278"/>
                  </a:lnTo>
                  <a:lnTo>
                    <a:pt x="14491" y="2306"/>
                  </a:lnTo>
                  <a:lnTo>
                    <a:pt x="14525" y="2332"/>
                  </a:lnTo>
                  <a:lnTo>
                    <a:pt x="14559" y="2358"/>
                  </a:lnTo>
                  <a:lnTo>
                    <a:pt x="14592" y="2383"/>
                  </a:lnTo>
                  <a:lnTo>
                    <a:pt x="14626" y="2407"/>
                  </a:lnTo>
                  <a:lnTo>
                    <a:pt x="14660" y="2429"/>
                  </a:lnTo>
                  <a:lnTo>
                    <a:pt x="14693" y="2451"/>
                  </a:lnTo>
                  <a:lnTo>
                    <a:pt x="14728" y="2472"/>
                  </a:lnTo>
                  <a:lnTo>
                    <a:pt x="14763" y="2492"/>
                  </a:lnTo>
                  <a:lnTo>
                    <a:pt x="14797" y="2512"/>
                  </a:lnTo>
                  <a:lnTo>
                    <a:pt x="14833" y="2530"/>
                  </a:lnTo>
                  <a:lnTo>
                    <a:pt x="14869" y="2547"/>
                  </a:lnTo>
                  <a:lnTo>
                    <a:pt x="14906" y="2564"/>
                  </a:lnTo>
                  <a:lnTo>
                    <a:pt x="14943" y="2579"/>
                  </a:lnTo>
                  <a:lnTo>
                    <a:pt x="14981" y="2593"/>
                  </a:lnTo>
                  <a:lnTo>
                    <a:pt x="15021" y="2607"/>
                  </a:lnTo>
                  <a:lnTo>
                    <a:pt x="15061" y="2621"/>
                  </a:lnTo>
                  <a:lnTo>
                    <a:pt x="15102" y="2632"/>
                  </a:lnTo>
                  <a:lnTo>
                    <a:pt x="15145" y="2643"/>
                  </a:lnTo>
                  <a:lnTo>
                    <a:pt x="15187" y="2654"/>
                  </a:lnTo>
                  <a:lnTo>
                    <a:pt x="15232" y="2663"/>
                  </a:lnTo>
                  <a:lnTo>
                    <a:pt x="15278" y="2673"/>
                  </a:lnTo>
                  <a:lnTo>
                    <a:pt x="15325" y="2681"/>
                  </a:lnTo>
                  <a:lnTo>
                    <a:pt x="15368" y="2687"/>
                  </a:lnTo>
                  <a:lnTo>
                    <a:pt x="15407" y="2691"/>
                  </a:lnTo>
                  <a:lnTo>
                    <a:pt x="15442" y="2694"/>
                  </a:lnTo>
                  <a:lnTo>
                    <a:pt x="15474" y="2696"/>
                  </a:lnTo>
                  <a:lnTo>
                    <a:pt x="15502" y="2697"/>
                  </a:lnTo>
                  <a:lnTo>
                    <a:pt x="15528" y="2697"/>
                  </a:lnTo>
                  <a:lnTo>
                    <a:pt x="15551" y="2696"/>
                  </a:lnTo>
                  <a:lnTo>
                    <a:pt x="15571" y="2694"/>
                  </a:lnTo>
                  <a:lnTo>
                    <a:pt x="15589" y="2691"/>
                  </a:lnTo>
                  <a:lnTo>
                    <a:pt x="15605" y="2689"/>
                  </a:lnTo>
                  <a:lnTo>
                    <a:pt x="15619" y="2685"/>
                  </a:lnTo>
                  <a:lnTo>
                    <a:pt x="15632" y="2682"/>
                  </a:lnTo>
                  <a:lnTo>
                    <a:pt x="15652" y="2675"/>
                  </a:lnTo>
                  <a:lnTo>
                    <a:pt x="15668" y="2668"/>
                  </a:lnTo>
                  <a:lnTo>
                    <a:pt x="15687" y="2660"/>
                  </a:lnTo>
                  <a:lnTo>
                    <a:pt x="15710" y="2650"/>
                  </a:lnTo>
                  <a:lnTo>
                    <a:pt x="15721" y="2644"/>
                  </a:lnTo>
                  <a:lnTo>
                    <a:pt x="15731" y="2638"/>
                  </a:lnTo>
                  <a:lnTo>
                    <a:pt x="15735" y="2635"/>
                  </a:lnTo>
                  <a:lnTo>
                    <a:pt x="15739" y="2632"/>
                  </a:lnTo>
                  <a:lnTo>
                    <a:pt x="15742" y="2629"/>
                  </a:lnTo>
                  <a:lnTo>
                    <a:pt x="15744" y="2625"/>
                  </a:lnTo>
                  <a:lnTo>
                    <a:pt x="15745" y="2622"/>
                  </a:lnTo>
                  <a:lnTo>
                    <a:pt x="15745" y="2619"/>
                  </a:lnTo>
                  <a:lnTo>
                    <a:pt x="15744" y="2616"/>
                  </a:lnTo>
                  <a:lnTo>
                    <a:pt x="15742" y="2612"/>
                  </a:lnTo>
                  <a:lnTo>
                    <a:pt x="15739" y="2609"/>
                  </a:lnTo>
                  <a:lnTo>
                    <a:pt x="15734" y="2606"/>
                  </a:lnTo>
                  <a:lnTo>
                    <a:pt x="15728" y="2604"/>
                  </a:lnTo>
                  <a:lnTo>
                    <a:pt x="15719" y="2601"/>
                  </a:lnTo>
                  <a:lnTo>
                    <a:pt x="15699" y="2596"/>
                  </a:lnTo>
                  <a:lnTo>
                    <a:pt x="15670" y="2592"/>
                  </a:lnTo>
                  <a:lnTo>
                    <a:pt x="15635" y="2588"/>
                  </a:lnTo>
                  <a:lnTo>
                    <a:pt x="15589" y="2586"/>
                  </a:lnTo>
                  <a:close/>
                  <a:moveTo>
                    <a:pt x="13309" y="1123"/>
                  </a:moveTo>
                  <a:lnTo>
                    <a:pt x="13294" y="361"/>
                  </a:lnTo>
                  <a:lnTo>
                    <a:pt x="13294" y="355"/>
                  </a:lnTo>
                  <a:lnTo>
                    <a:pt x="13295" y="337"/>
                  </a:lnTo>
                  <a:lnTo>
                    <a:pt x="13297" y="325"/>
                  </a:lnTo>
                  <a:lnTo>
                    <a:pt x="13300" y="312"/>
                  </a:lnTo>
                  <a:lnTo>
                    <a:pt x="13305" y="298"/>
                  </a:lnTo>
                  <a:lnTo>
                    <a:pt x="13311" y="283"/>
                  </a:lnTo>
                  <a:lnTo>
                    <a:pt x="13315" y="275"/>
                  </a:lnTo>
                  <a:lnTo>
                    <a:pt x="13320" y="268"/>
                  </a:lnTo>
                  <a:lnTo>
                    <a:pt x="13325" y="261"/>
                  </a:lnTo>
                  <a:lnTo>
                    <a:pt x="13330" y="255"/>
                  </a:lnTo>
                  <a:lnTo>
                    <a:pt x="13338" y="248"/>
                  </a:lnTo>
                  <a:lnTo>
                    <a:pt x="13344" y="242"/>
                  </a:lnTo>
                  <a:lnTo>
                    <a:pt x="13352" y="236"/>
                  </a:lnTo>
                  <a:lnTo>
                    <a:pt x="13361" y="230"/>
                  </a:lnTo>
                  <a:lnTo>
                    <a:pt x="13370" y="225"/>
                  </a:lnTo>
                  <a:lnTo>
                    <a:pt x="13380" y="220"/>
                  </a:lnTo>
                  <a:lnTo>
                    <a:pt x="13391" y="216"/>
                  </a:lnTo>
                  <a:lnTo>
                    <a:pt x="13403" y="213"/>
                  </a:lnTo>
                  <a:lnTo>
                    <a:pt x="13416" y="210"/>
                  </a:lnTo>
                  <a:lnTo>
                    <a:pt x="13429" y="209"/>
                  </a:lnTo>
                  <a:lnTo>
                    <a:pt x="13445" y="208"/>
                  </a:lnTo>
                  <a:lnTo>
                    <a:pt x="13461" y="208"/>
                  </a:lnTo>
                  <a:lnTo>
                    <a:pt x="13493" y="207"/>
                  </a:lnTo>
                  <a:lnTo>
                    <a:pt x="13527" y="208"/>
                  </a:lnTo>
                  <a:lnTo>
                    <a:pt x="13564" y="210"/>
                  </a:lnTo>
                  <a:lnTo>
                    <a:pt x="13601" y="214"/>
                  </a:lnTo>
                  <a:lnTo>
                    <a:pt x="13620" y="217"/>
                  </a:lnTo>
                  <a:lnTo>
                    <a:pt x="13639" y="220"/>
                  </a:lnTo>
                  <a:lnTo>
                    <a:pt x="13658" y="223"/>
                  </a:lnTo>
                  <a:lnTo>
                    <a:pt x="13677" y="228"/>
                  </a:lnTo>
                  <a:lnTo>
                    <a:pt x="13697" y="232"/>
                  </a:lnTo>
                  <a:lnTo>
                    <a:pt x="13715" y="239"/>
                  </a:lnTo>
                  <a:lnTo>
                    <a:pt x="13735" y="245"/>
                  </a:lnTo>
                  <a:lnTo>
                    <a:pt x="13753" y="252"/>
                  </a:lnTo>
                  <a:lnTo>
                    <a:pt x="13772" y="259"/>
                  </a:lnTo>
                  <a:lnTo>
                    <a:pt x="13790" y="267"/>
                  </a:lnTo>
                  <a:lnTo>
                    <a:pt x="13808" y="277"/>
                  </a:lnTo>
                  <a:lnTo>
                    <a:pt x="13826" y="288"/>
                  </a:lnTo>
                  <a:lnTo>
                    <a:pt x="13843" y="298"/>
                  </a:lnTo>
                  <a:lnTo>
                    <a:pt x="13859" y="310"/>
                  </a:lnTo>
                  <a:lnTo>
                    <a:pt x="13876" y="323"/>
                  </a:lnTo>
                  <a:lnTo>
                    <a:pt x="13891" y="337"/>
                  </a:lnTo>
                  <a:lnTo>
                    <a:pt x="13906" y="352"/>
                  </a:lnTo>
                  <a:lnTo>
                    <a:pt x="13919" y="368"/>
                  </a:lnTo>
                  <a:lnTo>
                    <a:pt x="13933" y="384"/>
                  </a:lnTo>
                  <a:lnTo>
                    <a:pt x="13946" y="403"/>
                  </a:lnTo>
                  <a:lnTo>
                    <a:pt x="13957" y="422"/>
                  </a:lnTo>
                  <a:lnTo>
                    <a:pt x="13968" y="443"/>
                  </a:lnTo>
                  <a:lnTo>
                    <a:pt x="13978" y="465"/>
                  </a:lnTo>
                  <a:lnTo>
                    <a:pt x="13987" y="487"/>
                  </a:lnTo>
                  <a:lnTo>
                    <a:pt x="13993" y="531"/>
                  </a:lnTo>
                  <a:lnTo>
                    <a:pt x="13998" y="584"/>
                  </a:lnTo>
                  <a:lnTo>
                    <a:pt x="14000" y="613"/>
                  </a:lnTo>
                  <a:lnTo>
                    <a:pt x="14002" y="643"/>
                  </a:lnTo>
                  <a:lnTo>
                    <a:pt x="14002" y="675"/>
                  </a:lnTo>
                  <a:lnTo>
                    <a:pt x="14001" y="707"/>
                  </a:lnTo>
                  <a:lnTo>
                    <a:pt x="13998" y="739"/>
                  </a:lnTo>
                  <a:lnTo>
                    <a:pt x="13994" y="771"/>
                  </a:lnTo>
                  <a:lnTo>
                    <a:pt x="13992" y="787"/>
                  </a:lnTo>
                  <a:lnTo>
                    <a:pt x="13989" y="804"/>
                  </a:lnTo>
                  <a:lnTo>
                    <a:pt x="13985" y="819"/>
                  </a:lnTo>
                  <a:lnTo>
                    <a:pt x="13981" y="835"/>
                  </a:lnTo>
                  <a:lnTo>
                    <a:pt x="13976" y="850"/>
                  </a:lnTo>
                  <a:lnTo>
                    <a:pt x="13969" y="866"/>
                  </a:lnTo>
                  <a:lnTo>
                    <a:pt x="13963" y="880"/>
                  </a:lnTo>
                  <a:lnTo>
                    <a:pt x="13957" y="895"/>
                  </a:lnTo>
                  <a:lnTo>
                    <a:pt x="13949" y="910"/>
                  </a:lnTo>
                  <a:lnTo>
                    <a:pt x="13941" y="923"/>
                  </a:lnTo>
                  <a:lnTo>
                    <a:pt x="13933" y="936"/>
                  </a:lnTo>
                  <a:lnTo>
                    <a:pt x="13923" y="949"/>
                  </a:lnTo>
                  <a:lnTo>
                    <a:pt x="13901" y="971"/>
                  </a:lnTo>
                  <a:lnTo>
                    <a:pt x="13875" y="998"/>
                  </a:lnTo>
                  <a:lnTo>
                    <a:pt x="13858" y="1014"/>
                  </a:lnTo>
                  <a:lnTo>
                    <a:pt x="13840" y="1030"/>
                  </a:lnTo>
                  <a:lnTo>
                    <a:pt x="13819" y="1045"/>
                  </a:lnTo>
                  <a:lnTo>
                    <a:pt x="13797" y="1060"/>
                  </a:lnTo>
                  <a:lnTo>
                    <a:pt x="13784" y="1068"/>
                  </a:lnTo>
                  <a:lnTo>
                    <a:pt x="13770" y="1076"/>
                  </a:lnTo>
                  <a:lnTo>
                    <a:pt x="13757" y="1083"/>
                  </a:lnTo>
                  <a:lnTo>
                    <a:pt x="13742" y="1089"/>
                  </a:lnTo>
                  <a:lnTo>
                    <a:pt x="13727" y="1095"/>
                  </a:lnTo>
                  <a:lnTo>
                    <a:pt x="13709" y="1101"/>
                  </a:lnTo>
                  <a:lnTo>
                    <a:pt x="13692" y="1107"/>
                  </a:lnTo>
                  <a:lnTo>
                    <a:pt x="13673" y="1112"/>
                  </a:lnTo>
                  <a:lnTo>
                    <a:pt x="13654" y="1117"/>
                  </a:lnTo>
                  <a:lnTo>
                    <a:pt x="13634" y="1121"/>
                  </a:lnTo>
                  <a:lnTo>
                    <a:pt x="13612" y="1125"/>
                  </a:lnTo>
                  <a:lnTo>
                    <a:pt x="13590" y="1127"/>
                  </a:lnTo>
                  <a:lnTo>
                    <a:pt x="13566" y="1129"/>
                  </a:lnTo>
                  <a:lnTo>
                    <a:pt x="13542" y="1131"/>
                  </a:lnTo>
                  <a:lnTo>
                    <a:pt x="13515" y="1131"/>
                  </a:lnTo>
                  <a:lnTo>
                    <a:pt x="13489" y="1131"/>
                  </a:lnTo>
                  <a:lnTo>
                    <a:pt x="13309" y="1123"/>
                  </a:lnTo>
                  <a:close/>
                  <a:moveTo>
                    <a:pt x="1810" y="3375"/>
                  </a:moveTo>
                  <a:lnTo>
                    <a:pt x="1810" y="3416"/>
                  </a:lnTo>
                  <a:lnTo>
                    <a:pt x="1810" y="3455"/>
                  </a:lnTo>
                  <a:lnTo>
                    <a:pt x="1810" y="3491"/>
                  </a:lnTo>
                  <a:lnTo>
                    <a:pt x="1809" y="3525"/>
                  </a:lnTo>
                  <a:lnTo>
                    <a:pt x="1808" y="3556"/>
                  </a:lnTo>
                  <a:lnTo>
                    <a:pt x="1807" y="3582"/>
                  </a:lnTo>
                  <a:lnTo>
                    <a:pt x="1806" y="3607"/>
                  </a:lnTo>
                  <a:lnTo>
                    <a:pt x="1804" y="3627"/>
                  </a:lnTo>
                  <a:lnTo>
                    <a:pt x="1803" y="3638"/>
                  </a:lnTo>
                  <a:lnTo>
                    <a:pt x="1801" y="3650"/>
                  </a:lnTo>
                  <a:lnTo>
                    <a:pt x="1798" y="3659"/>
                  </a:lnTo>
                  <a:lnTo>
                    <a:pt x="1795" y="3666"/>
                  </a:lnTo>
                  <a:lnTo>
                    <a:pt x="1791" y="3673"/>
                  </a:lnTo>
                  <a:lnTo>
                    <a:pt x="1786" y="3678"/>
                  </a:lnTo>
                  <a:lnTo>
                    <a:pt x="1778" y="3682"/>
                  </a:lnTo>
                  <a:lnTo>
                    <a:pt x="1770" y="3684"/>
                  </a:lnTo>
                  <a:lnTo>
                    <a:pt x="1762" y="3686"/>
                  </a:lnTo>
                  <a:lnTo>
                    <a:pt x="1753" y="3687"/>
                  </a:lnTo>
                  <a:lnTo>
                    <a:pt x="1742" y="3688"/>
                  </a:lnTo>
                  <a:lnTo>
                    <a:pt x="1729" y="3689"/>
                  </a:lnTo>
                  <a:lnTo>
                    <a:pt x="1720" y="3689"/>
                  </a:lnTo>
                  <a:lnTo>
                    <a:pt x="1715" y="3691"/>
                  </a:lnTo>
                  <a:lnTo>
                    <a:pt x="1713" y="3692"/>
                  </a:lnTo>
                  <a:lnTo>
                    <a:pt x="1711" y="3694"/>
                  </a:lnTo>
                  <a:lnTo>
                    <a:pt x="1711" y="3696"/>
                  </a:lnTo>
                  <a:lnTo>
                    <a:pt x="1711" y="3698"/>
                  </a:lnTo>
                  <a:lnTo>
                    <a:pt x="1711" y="3701"/>
                  </a:lnTo>
                  <a:lnTo>
                    <a:pt x="1712" y="3704"/>
                  </a:lnTo>
                  <a:lnTo>
                    <a:pt x="1714" y="3706"/>
                  </a:lnTo>
                  <a:lnTo>
                    <a:pt x="1716" y="3707"/>
                  </a:lnTo>
                  <a:lnTo>
                    <a:pt x="1723" y="3709"/>
                  </a:lnTo>
                  <a:lnTo>
                    <a:pt x="1734" y="3710"/>
                  </a:lnTo>
                  <a:lnTo>
                    <a:pt x="1772" y="3710"/>
                  </a:lnTo>
                  <a:lnTo>
                    <a:pt x="1814" y="3708"/>
                  </a:lnTo>
                  <a:lnTo>
                    <a:pt x="1852" y="3707"/>
                  </a:lnTo>
                  <a:lnTo>
                    <a:pt x="1880" y="3707"/>
                  </a:lnTo>
                  <a:lnTo>
                    <a:pt x="1893" y="3707"/>
                  </a:lnTo>
                  <a:lnTo>
                    <a:pt x="1910" y="3707"/>
                  </a:lnTo>
                  <a:lnTo>
                    <a:pt x="1930" y="3708"/>
                  </a:lnTo>
                  <a:lnTo>
                    <a:pt x="1952" y="3708"/>
                  </a:lnTo>
                  <a:lnTo>
                    <a:pt x="1977" y="3709"/>
                  </a:lnTo>
                  <a:lnTo>
                    <a:pt x="2003" y="3710"/>
                  </a:lnTo>
                  <a:lnTo>
                    <a:pt x="2031" y="3710"/>
                  </a:lnTo>
                  <a:lnTo>
                    <a:pt x="2059" y="3710"/>
                  </a:lnTo>
                  <a:lnTo>
                    <a:pt x="2068" y="3709"/>
                  </a:lnTo>
                  <a:lnTo>
                    <a:pt x="2075" y="3707"/>
                  </a:lnTo>
                  <a:lnTo>
                    <a:pt x="2078" y="3706"/>
                  </a:lnTo>
                  <a:lnTo>
                    <a:pt x="2080" y="3704"/>
                  </a:lnTo>
                  <a:lnTo>
                    <a:pt x="2081" y="3701"/>
                  </a:lnTo>
                  <a:lnTo>
                    <a:pt x="2082" y="3698"/>
                  </a:lnTo>
                  <a:lnTo>
                    <a:pt x="2081" y="3696"/>
                  </a:lnTo>
                  <a:lnTo>
                    <a:pt x="2080" y="3694"/>
                  </a:lnTo>
                  <a:lnTo>
                    <a:pt x="2079" y="3692"/>
                  </a:lnTo>
                  <a:lnTo>
                    <a:pt x="2077" y="3691"/>
                  </a:lnTo>
                  <a:lnTo>
                    <a:pt x="2071" y="3689"/>
                  </a:lnTo>
                  <a:lnTo>
                    <a:pt x="2062" y="3689"/>
                  </a:lnTo>
                  <a:lnTo>
                    <a:pt x="2049" y="3688"/>
                  </a:lnTo>
                  <a:lnTo>
                    <a:pt x="2033" y="3687"/>
                  </a:lnTo>
                  <a:lnTo>
                    <a:pt x="2017" y="3686"/>
                  </a:lnTo>
                  <a:lnTo>
                    <a:pt x="2004" y="3684"/>
                  </a:lnTo>
                  <a:lnTo>
                    <a:pt x="1998" y="3683"/>
                  </a:lnTo>
                  <a:lnTo>
                    <a:pt x="1992" y="3682"/>
                  </a:lnTo>
                  <a:lnTo>
                    <a:pt x="1987" y="3680"/>
                  </a:lnTo>
                  <a:lnTo>
                    <a:pt x="1983" y="3678"/>
                  </a:lnTo>
                  <a:lnTo>
                    <a:pt x="1979" y="3675"/>
                  </a:lnTo>
                  <a:lnTo>
                    <a:pt x="1974" y="3673"/>
                  </a:lnTo>
                  <a:lnTo>
                    <a:pt x="1971" y="3670"/>
                  </a:lnTo>
                  <a:lnTo>
                    <a:pt x="1969" y="3666"/>
                  </a:lnTo>
                  <a:lnTo>
                    <a:pt x="1964" y="3658"/>
                  </a:lnTo>
                  <a:lnTo>
                    <a:pt x="1961" y="3650"/>
                  </a:lnTo>
                  <a:lnTo>
                    <a:pt x="1959" y="3639"/>
                  </a:lnTo>
                  <a:lnTo>
                    <a:pt x="1958" y="3628"/>
                  </a:lnTo>
                  <a:lnTo>
                    <a:pt x="1956" y="3608"/>
                  </a:lnTo>
                  <a:lnTo>
                    <a:pt x="1955" y="3583"/>
                  </a:lnTo>
                  <a:lnTo>
                    <a:pt x="1954" y="3556"/>
                  </a:lnTo>
                  <a:lnTo>
                    <a:pt x="1954" y="3525"/>
                  </a:lnTo>
                  <a:lnTo>
                    <a:pt x="1953" y="3491"/>
                  </a:lnTo>
                  <a:lnTo>
                    <a:pt x="1953" y="3455"/>
                  </a:lnTo>
                  <a:lnTo>
                    <a:pt x="1953" y="3416"/>
                  </a:lnTo>
                  <a:lnTo>
                    <a:pt x="1953" y="3375"/>
                  </a:lnTo>
                  <a:lnTo>
                    <a:pt x="1953" y="3172"/>
                  </a:lnTo>
                  <a:lnTo>
                    <a:pt x="1953" y="3113"/>
                  </a:lnTo>
                  <a:lnTo>
                    <a:pt x="1953" y="3065"/>
                  </a:lnTo>
                  <a:lnTo>
                    <a:pt x="1953" y="3028"/>
                  </a:lnTo>
                  <a:lnTo>
                    <a:pt x="1953" y="2998"/>
                  </a:lnTo>
                  <a:lnTo>
                    <a:pt x="1954" y="2975"/>
                  </a:lnTo>
                  <a:lnTo>
                    <a:pt x="1954" y="2957"/>
                  </a:lnTo>
                  <a:lnTo>
                    <a:pt x="1955" y="2942"/>
                  </a:lnTo>
                  <a:lnTo>
                    <a:pt x="1955" y="2928"/>
                  </a:lnTo>
                  <a:lnTo>
                    <a:pt x="1956" y="2913"/>
                  </a:lnTo>
                  <a:lnTo>
                    <a:pt x="1958" y="2901"/>
                  </a:lnTo>
                  <a:lnTo>
                    <a:pt x="1961" y="2891"/>
                  </a:lnTo>
                  <a:lnTo>
                    <a:pt x="1966" y="2882"/>
                  </a:lnTo>
                  <a:lnTo>
                    <a:pt x="1968" y="2879"/>
                  </a:lnTo>
                  <a:lnTo>
                    <a:pt x="1971" y="2875"/>
                  </a:lnTo>
                  <a:lnTo>
                    <a:pt x="1974" y="2871"/>
                  </a:lnTo>
                  <a:lnTo>
                    <a:pt x="1979" y="2869"/>
                  </a:lnTo>
                  <a:lnTo>
                    <a:pt x="1988" y="2865"/>
                  </a:lnTo>
                  <a:lnTo>
                    <a:pt x="1998" y="2862"/>
                  </a:lnTo>
                  <a:lnTo>
                    <a:pt x="2008" y="2860"/>
                  </a:lnTo>
                  <a:lnTo>
                    <a:pt x="2016" y="2859"/>
                  </a:lnTo>
                  <a:lnTo>
                    <a:pt x="2025" y="2859"/>
                  </a:lnTo>
                  <a:lnTo>
                    <a:pt x="2033" y="2858"/>
                  </a:lnTo>
                  <a:lnTo>
                    <a:pt x="2041" y="2858"/>
                  </a:lnTo>
                  <a:lnTo>
                    <a:pt x="2046" y="2856"/>
                  </a:lnTo>
                  <a:lnTo>
                    <a:pt x="2048" y="2855"/>
                  </a:lnTo>
                  <a:lnTo>
                    <a:pt x="2050" y="2853"/>
                  </a:lnTo>
                  <a:lnTo>
                    <a:pt x="2051" y="2850"/>
                  </a:lnTo>
                  <a:lnTo>
                    <a:pt x="2051" y="2847"/>
                  </a:lnTo>
                  <a:lnTo>
                    <a:pt x="2051" y="2845"/>
                  </a:lnTo>
                  <a:lnTo>
                    <a:pt x="2049" y="2843"/>
                  </a:lnTo>
                  <a:lnTo>
                    <a:pt x="2047" y="2841"/>
                  </a:lnTo>
                  <a:lnTo>
                    <a:pt x="2045" y="2840"/>
                  </a:lnTo>
                  <a:lnTo>
                    <a:pt x="2037" y="2838"/>
                  </a:lnTo>
                  <a:lnTo>
                    <a:pt x="2027" y="2838"/>
                  </a:lnTo>
                  <a:lnTo>
                    <a:pt x="1991" y="2839"/>
                  </a:lnTo>
                  <a:lnTo>
                    <a:pt x="1951" y="2840"/>
                  </a:lnTo>
                  <a:lnTo>
                    <a:pt x="1914" y="2841"/>
                  </a:lnTo>
                  <a:lnTo>
                    <a:pt x="1886" y="2841"/>
                  </a:lnTo>
                  <a:lnTo>
                    <a:pt x="1855" y="2841"/>
                  </a:lnTo>
                  <a:lnTo>
                    <a:pt x="1815" y="2840"/>
                  </a:lnTo>
                  <a:lnTo>
                    <a:pt x="1773" y="2839"/>
                  </a:lnTo>
                  <a:lnTo>
                    <a:pt x="1736" y="2838"/>
                  </a:lnTo>
                  <a:lnTo>
                    <a:pt x="1724" y="2838"/>
                  </a:lnTo>
                  <a:lnTo>
                    <a:pt x="1715" y="2840"/>
                  </a:lnTo>
                  <a:lnTo>
                    <a:pt x="1712" y="2841"/>
                  </a:lnTo>
                  <a:lnTo>
                    <a:pt x="1710" y="2843"/>
                  </a:lnTo>
                  <a:lnTo>
                    <a:pt x="1709" y="2845"/>
                  </a:lnTo>
                  <a:lnTo>
                    <a:pt x="1708" y="2847"/>
                  </a:lnTo>
                  <a:lnTo>
                    <a:pt x="1709" y="2850"/>
                  </a:lnTo>
                  <a:lnTo>
                    <a:pt x="1710" y="2853"/>
                  </a:lnTo>
                  <a:lnTo>
                    <a:pt x="1711" y="2855"/>
                  </a:lnTo>
                  <a:lnTo>
                    <a:pt x="1713" y="2856"/>
                  </a:lnTo>
                  <a:lnTo>
                    <a:pt x="1719" y="2858"/>
                  </a:lnTo>
                  <a:lnTo>
                    <a:pt x="1726" y="2858"/>
                  </a:lnTo>
                  <a:lnTo>
                    <a:pt x="1738" y="2859"/>
                  </a:lnTo>
                  <a:lnTo>
                    <a:pt x="1748" y="2859"/>
                  </a:lnTo>
                  <a:lnTo>
                    <a:pt x="1758" y="2861"/>
                  </a:lnTo>
                  <a:lnTo>
                    <a:pt x="1768" y="2863"/>
                  </a:lnTo>
                  <a:lnTo>
                    <a:pt x="1777" y="2866"/>
                  </a:lnTo>
                  <a:lnTo>
                    <a:pt x="1785" y="2870"/>
                  </a:lnTo>
                  <a:lnTo>
                    <a:pt x="1792" y="2876"/>
                  </a:lnTo>
                  <a:lnTo>
                    <a:pt x="1797" y="2883"/>
                  </a:lnTo>
                  <a:lnTo>
                    <a:pt x="1801" y="2892"/>
                  </a:lnTo>
                  <a:lnTo>
                    <a:pt x="1804" y="2902"/>
                  </a:lnTo>
                  <a:lnTo>
                    <a:pt x="1806" y="2914"/>
                  </a:lnTo>
                  <a:lnTo>
                    <a:pt x="1808" y="2928"/>
                  </a:lnTo>
                  <a:lnTo>
                    <a:pt x="1808" y="2942"/>
                  </a:lnTo>
                  <a:lnTo>
                    <a:pt x="1809" y="2957"/>
                  </a:lnTo>
                  <a:lnTo>
                    <a:pt x="1809" y="2975"/>
                  </a:lnTo>
                  <a:lnTo>
                    <a:pt x="1810" y="2998"/>
                  </a:lnTo>
                  <a:lnTo>
                    <a:pt x="1810" y="3028"/>
                  </a:lnTo>
                  <a:lnTo>
                    <a:pt x="1810" y="3065"/>
                  </a:lnTo>
                  <a:lnTo>
                    <a:pt x="1810" y="3113"/>
                  </a:lnTo>
                  <a:lnTo>
                    <a:pt x="1810" y="3172"/>
                  </a:lnTo>
                  <a:lnTo>
                    <a:pt x="1810" y="3375"/>
                  </a:lnTo>
                  <a:close/>
                  <a:moveTo>
                    <a:pt x="2295" y="3068"/>
                  </a:moveTo>
                  <a:lnTo>
                    <a:pt x="2298" y="3068"/>
                  </a:lnTo>
                  <a:lnTo>
                    <a:pt x="2312" y="3083"/>
                  </a:lnTo>
                  <a:lnTo>
                    <a:pt x="2336" y="3106"/>
                  </a:lnTo>
                  <a:lnTo>
                    <a:pt x="2367" y="3138"/>
                  </a:lnTo>
                  <a:lnTo>
                    <a:pt x="2405" y="3175"/>
                  </a:lnTo>
                  <a:lnTo>
                    <a:pt x="2449" y="3218"/>
                  </a:lnTo>
                  <a:lnTo>
                    <a:pt x="2496" y="3264"/>
                  </a:lnTo>
                  <a:lnTo>
                    <a:pt x="2546" y="3312"/>
                  </a:lnTo>
                  <a:lnTo>
                    <a:pt x="2598" y="3359"/>
                  </a:lnTo>
                  <a:lnTo>
                    <a:pt x="2648" y="3405"/>
                  </a:lnTo>
                  <a:lnTo>
                    <a:pt x="2700" y="3453"/>
                  </a:lnTo>
                  <a:lnTo>
                    <a:pt x="2752" y="3501"/>
                  </a:lnTo>
                  <a:lnTo>
                    <a:pt x="2803" y="3548"/>
                  </a:lnTo>
                  <a:lnTo>
                    <a:pt x="2851" y="3591"/>
                  </a:lnTo>
                  <a:lnTo>
                    <a:pt x="2896" y="3632"/>
                  </a:lnTo>
                  <a:lnTo>
                    <a:pt x="2936" y="3669"/>
                  </a:lnTo>
                  <a:lnTo>
                    <a:pt x="2970" y="3698"/>
                  </a:lnTo>
                  <a:lnTo>
                    <a:pt x="2980" y="3708"/>
                  </a:lnTo>
                  <a:lnTo>
                    <a:pt x="2991" y="3716"/>
                  </a:lnTo>
                  <a:lnTo>
                    <a:pt x="2996" y="3719"/>
                  </a:lnTo>
                  <a:lnTo>
                    <a:pt x="3002" y="3722"/>
                  </a:lnTo>
                  <a:lnTo>
                    <a:pt x="3007" y="3723"/>
                  </a:lnTo>
                  <a:lnTo>
                    <a:pt x="3013" y="3724"/>
                  </a:lnTo>
                  <a:lnTo>
                    <a:pt x="3016" y="3723"/>
                  </a:lnTo>
                  <a:lnTo>
                    <a:pt x="3020" y="3722"/>
                  </a:lnTo>
                  <a:lnTo>
                    <a:pt x="3022" y="3719"/>
                  </a:lnTo>
                  <a:lnTo>
                    <a:pt x="3025" y="3716"/>
                  </a:lnTo>
                  <a:lnTo>
                    <a:pt x="3026" y="3711"/>
                  </a:lnTo>
                  <a:lnTo>
                    <a:pt x="3028" y="3705"/>
                  </a:lnTo>
                  <a:lnTo>
                    <a:pt x="3028" y="3696"/>
                  </a:lnTo>
                  <a:lnTo>
                    <a:pt x="3029" y="3687"/>
                  </a:lnTo>
                  <a:lnTo>
                    <a:pt x="3042" y="2960"/>
                  </a:lnTo>
                  <a:lnTo>
                    <a:pt x="3043" y="2938"/>
                  </a:lnTo>
                  <a:lnTo>
                    <a:pt x="3045" y="2918"/>
                  </a:lnTo>
                  <a:lnTo>
                    <a:pt x="3046" y="2910"/>
                  </a:lnTo>
                  <a:lnTo>
                    <a:pt x="3049" y="2903"/>
                  </a:lnTo>
                  <a:lnTo>
                    <a:pt x="3051" y="2896"/>
                  </a:lnTo>
                  <a:lnTo>
                    <a:pt x="3053" y="2890"/>
                  </a:lnTo>
                  <a:lnTo>
                    <a:pt x="3056" y="2885"/>
                  </a:lnTo>
                  <a:lnTo>
                    <a:pt x="3059" y="2880"/>
                  </a:lnTo>
                  <a:lnTo>
                    <a:pt x="3063" y="2876"/>
                  </a:lnTo>
                  <a:lnTo>
                    <a:pt x="3067" y="2873"/>
                  </a:lnTo>
                  <a:lnTo>
                    <a:pt x="3072" y="2869"/>
                  </a:lnTo>
                  <a:lnTo>
                    <a:pt x="3077" y="2866"/>
                  </a:lnTo>
                  <a:lnTo>
                    <a:pt x="3082" y="2864"/>
                  </a:lnTo>
                  <a:lnTo>
                    <a:pt x="3089" y="2862"/>
                  </a:lnTo>
                  <a:lnTo>
                    <a:pt x="3100" y="2860"/>
                  </a:lnTo>
                  <a:lnTo>
                    <a:pt x="3109" y="2859"/>
                  </a:lnTo>
                  <a:lnTo>
                    <a:pt x="3118" y="2858"/>
                  </a:lnTo>
                  <a:lnTo>
                    <a:pt x="3127" y="2858"/>
                  </a:lnTo>
                  <a:lnTo>
                    <a:pt x="3136" y="2858"/>
                  </a:lnTo>
                  <a:lnTo>
                    <a:pt x="3143" y="2856"/>
                  </a:lnTo>
                  <a:lnTo>
                    <a:pt x="3147" y="2854"/>
                  </a:lnTo>
                  <a:lnTo>
                    <a:pt x="3149" y="2853"/>
                  </a:lnTo>
                  <a:lnTo>
                    <a:pt x="3150" y="2851"/>
                  </a:lnTo>
                  <a:lnTo>
                    <a:pt x="3150" y="2848"/>
                  </a:lnTo>
                  <a:lnTo>
                    <a:pt x="3149" y="2845"/>
                  </a:lnTo>
                  <a:lnTo>
                    <a:pt x="3148" y="2843"/>
                  </a:lnTo>
                  <a:lnTo>
                    <a:pt x="3144" y="2841"/>
                  </a:lnTo>
                  <a:lnTo>
                    <a:pt x="3141" y="2840"/>
                  </a:lnTo>
                  <a:lnTo>
                    <a:pt x="3132" y="2838"/>
                  </a:lnTo>
                  <a:lnTo>
                    <a:pt x="3121" y="2838"/>
                  </a:lnTo>
                  <a:lnTo>
                    <a:pt x="3077" y="2839"/>
                  </a:lnTo>
                  <a:lnTo>
                    <a:pt x="3041" y="2840"/>
                  </a:lnTo>
                  <a:lnTo>
                    <a:pt x="3014" y="2841"/>
                  </a:lnTo>
                  <a:lnTo>
                    <a:pt x="2997" y="2841"/>
                  </a:lnTo>
                  <a:lnTo>
                    <a:pt x="2971" y="2841"/>
                  </a:lnTo>
                  <a:lnTo>
                    <a:pt x="2935" y="2840"/>
                  </a:lnTo>
                  <a:lnTo>
                    <a:pt x="2892" y="2839"/>
                  </a:lnTo>
                  <a:lnTo>
                    <a:pt x="2844" y="2838"/>
                  </a:lnTo>
                  <a:lnTo>
                    <a:pt x="2832" y="2838"/>
                  </a:lnTo>
                  <a:lnTo>
                    <a:pt x="2821" y="2840"/>
                  </a:lnTo>
                  <a:lnTo>
                    <a:pt x="2818" y="2841"/>
                  </a:lnTo>
                  <a:lnTo>
                    <a:pt x="2815" y="2843"/>
                  </a:lnTo>
                  <a:lnTo>
                    <a:pt x="2813" y="2845"/>
                  </a:lnTo>
                  <a:lnTo>
                    <a:pt x="2812" y="2848"/>
                  </a:lnTo>
                  <a:lnTo>
                    <a:pt x="2813" y="2851"/>
                  </a:lnTo>
                  <a:lnTo>
                    <a:pt x="2813" y="2853"/>
                  </a:lnTo>
                  <a:lnTo>
                    <a:pt x="2815" y="2854"/>
                  </a:lnTo>
                  <a:lnTo>
                    <a:pt x="2817" y="2856"/>
                  </a:lnTo>
                  <a:lnTo>
                    <a:pt x="2823" y="2858"/>
                  </a:lnTo>
                  <a:lnTo>
                    <a:pt x="2832" y="2858"/>
                  </a:lnTo>
                  <a:lnTo>
                    <a:pt x="2847" y="2858"/>
                  </a:lnTo>
                  <a:lnTo>
                    <a:pt x="2865" y="2859"/>
                  </a:lnTo>
                  <a:lnTo>
                    <a:pt x="2874" y="2860"/>
                  </a:lnTo>
                  <a:lnTo>
                    <a:pt x="2883" y="2861"/>
                  </a:lnTo>
                  <a:lnTo>
                    <a:pt x="2891" y="2863"/>
                  </a:lnTo>
                  <a:lnTo>
                    <a:pt x="2898" y="2865"/>
                  </a:lnTo>
                  <a:lnTo>
                    <a:pt x="2910" y="2870"/>
                  </a:lnTo>
                  <a:lnTo>
                    <a:pt x="2918" y="2877"/>
                  </a:lnTo>
                  <a:lnTo>
                    <a:pt x="2922" y="2881"/>
                  </a:lnTo>
                  <a:lnTo>
                    <a:pt x="2925" y="2885"/>
                  </a:lnTo>
                  <a:lnTo>
                    <a:pt x="2928" y="2890"/>
                  </a:lnTo>
                  <a:lnTo>
                    <a:pt x="2931" y="2895"/>
                  </a:lnTo>
                  <a:lnTo>
                    <a:pt x="2935" y="2908"/>
                  </a:lnTo>
                  <a:lnTo>
                    <a:pt x="2939" y="2926"/>
                  </a:lnTo>
                  <a:lnTo>
                    <a:pt x="2940" y="2945"/>
                  </a:lnTo>
                  <a:lnTo>
                    <a:pt x="2941" y="2969"/>
                  </a:lnTo>
                  <a:lnTo>
                    <a:pt x="2955" y="3487"/>
                  </a:lnTo>
                  <a:lnTo>
                    <a:pt x="2948" y="3487"/>
                  </a:lnTo>
                  <a:lnTo>
                    <a:pt x="2933" y="3474"/>
                  </a:lnTo>
                  <a:lnTo>
                    <a:pt x="2908" y="3450"/>
                  </a:lnTo>
                  <a:lnTo>
                    <a:pt x="2874" y="3416"/>
                  </a:lnTo>
                  <a:lnTo>
                    <a:pt x="2834" y="3378"/>
                  </a:lnTo>
                  <a:lnTo>
                    <a:pt x="2790" y="3336"/>
                  </a:lnTo>
                  <a:lnTo>
                    <a:pt x="2747" y="3296"/>
                  </a:lnTo>
                  <a:lnTo>
                    <a:pt x="2707" y="3257"/>
                  </a:lnTo>
                  <a:lnTo>
                    <a:pt x="2671" y="3224"/>
                  </a:lnTo>
                  <a:lnTo>
                    <a:pt x="2602" y="3161"/>
                  </a:lnTo>
                  <a:lnTo>
                    <a:pt x="2535" y="3098"/>
                  </a:lnTo>
                  <a:lnTo>
                    <a:pt x="2471" y="3038"/>
                  </a:lnTo>
                  <a:lnTo>
                    <a:pt x="2412" y="2982"/>
                  </a:lnTo>
                  <a:lnTo>
                    <a:pt x="2362" y="2934"/>
                  </a:lnTo>
                  <a:lnTo>
                    <a:pt x="2323" y="2895"/>
                  </a:lnTo>
                  <a:lnTo>
                    <a:pt x="2294" y="2867"/>
                  </a:lnTo>
                  <a:lnTo>
                    <a:pt x="2281" y="2854"/>
                  </a:lnTo>
                  <a:lnTo>
                    <a:pt x="2266" y="2840"/>
                  </a:lnTo>
                  <a:lnTo>
                    <a:pt x="2254" y="2829"/>
                  </a:lnTo>
                  <a:lnTo>
                    <a:pt x="2249" y="2825"/>
                  </a:lnTo>
                  <a:lnTo>
                    <a:pt x="2244" y="2821"/>
                  </a:lnTo>
                  <a:lnTo>
                    <a:pt x="2239" y="2818"/>
                  </a:lnTo>
                  <a:lnTo>
                    <a:pt x="2234" y="2818"/>
                  </a:lnTo>
                  <a:lnTo>
                    <a:pt x="2230" y="2819"/>
                  </a:lnTo>
                  <a:lnTo>
                    <a:pt x="2227" y="2822"/>
                  </a:lnTo>
                  <a:lnTo>
                    <a:pt x="2224" y="2825"/>
                  </a:lnTo>
                  <a:lnTo>
                    <a:pt x="2222" y="2830"/>
                  </a:lnTo>
                  <a:lnTo>
                    <a:pt x="2220" y="2835"/>
                  </a:lnTo>
                  <a:lnTo>
                    <a:pt x="2218" y="2842"/>
                  </a:lnTo>
                  <a:lnTo>
                    <a:pt x="2218" y="2849"/>
                  </a:lnTo>
                  <a:lnTo>
                    <a:pt x="2217" y="2857"/>
                  </a:lnTo>
                  <a:lnTo>
                    <a:pt x="2206" y="3540"/>
                  </a:lnTo>
                  <a:lnTo>
                    <a:pt x="2206" y="3575"/>
                  </a:lnTo>
                  <a:lnTo>
                    <a:pt x="2204" y="3604"/>
                  </a:lnTo>
                  <a:lnTo>
                    <a:pt x="2202" y="3627"/>
                  </a:lnTo>
                  <a:lnTo>
                    <a:pt x="2199" y="3645"/>
                  </a:lnTo>
                  <a:lnTo>
                    <a:pt x="2196" y="3654"/>
                  </a:lnTo>
                  <a:lnTo>
                    <a:pt x="2194" y="3661"/>
                  </a:lnTo>
                  <a:lnTo>
                    <a:pt x="2191" y="3666"/>
                  </a:lnTo>
                  <a:lnTo>
                    <a:pt x="2187" y="3671"/>
                  </a:lnTo>
                  <a:lnTo>
                    <a:pt x="2183" y="3675"/>
                  </a:lnTo>
                  <a:lnTo>
                    <a:pt x="2179" y="3678"/>
                  </a:lnTo>
                  <a:lnTo>
                    <a:pt x="2174" y="3681"/>
                  </a:lnTo>
                  <a:lnTo>
                    <a:pt x="2167" y="3683"/>
                  </a:lnTo>
                  <a:lnTo>
                    <a:pt x="2153" y="3686"/>
                  </a:lnTo>
                  <a:lnTo>
                    <a:pt x="2139" y="3688"/>
                  </a:lnTo>
                  <a:lnTo>
                    <a:pt x="2125" y="3688"/>
                  </a:lnTo>
                  <a:lnTo>
                    <a:pt x="2111" y="3689"/>
                  </a:lnTo>
                  <a:lnTo>
                    <a:pt x="2102" y="3689"/>
                  </a:lnTo>
                  <a:lnTo>
                    <a:pt x="2096" y="3691"/>
                  </a:lnTo>
                  <a:lnTo>
                    <a:pt x="2094" y="3692"/>
                  </a:lnTo>
                  <a:lnTo>
                    <a:pt x="2092" y="3693"/>
                  </a:lnTo>
                  <a:lnTo>
                    <a:pt x="2091" y="3695"/>
                  </a:lnTo>
                  <a:lnTo>
                    <a:pt x="2091" y="3698"/>
                  </a:lnTo>
                  <a:lnTo>
                    <a:pt x="2091" y="3702"/>
                  </a:lnTo>
                  <a:lnTo>
                    <a:pt x="2093" y="3705"/>
                  </a:lnTo>
                  <a:lnTo>
                    <a:pt x="2095" y="3707"/>
                  </a:lnTo>
                  <a:lnTo>
                    <a:pt x="2098" y="3708"/>
                  </a:lnTo>
                  <a:lnTo>
                    <a:pt x="2107" y="3710"/>
                  </a:lnTo>
                  <a:lnTo>
                    <a:pt x="2118" y="3710"/>
                  </a:lnTo>
                  <a:lnTo>
                    <a:pt x="2165" y="3710"/>
                  </a:lnTo>
                  <a:lnTo>
                    <a:pt x="2206" y="3708"/>
                  </a:lnTo>
                  <a:lnTo>
                    <a:pt x="2238" y="3707"/>
                  </a:lnTo>
                  <a:lnTo>
                    <a:pt x="2254" y="3707"/>
                  </a:lnTo>
                  <a:lnTo>
                    <a:pt x="2264" y="3707"/>
                  </a:lnTo>
                  <a:lnTo>
                    <a:pt x="2278" y="3707"/>
                  </a:lnTo>
                  <a:lnTo>
                    <a:pt x="2293" y="3708"/>
                  </a:lnTo>
                  <a:lnTo>
                    <a:pt x="2310" y="3708"/>
                  </a:lnTo>
                  <a:lnTo>
                    <a:pt x="2332" y="3709"/>
                  </a:lnTo>
                  <a:lnTo>
                    <a:pt x="2355" y="3710"/>
                  </a:lnTo>
                  <a:lnTo>
                    <a:pt x="2381" y="3710"/>
                  </a:lnTo>
                  <a:lnTo>
                    <a:pt x="2410" y="3710"/>
                  </a:lnTo>
                  <a:lnTo>
                    <a:pt x="2423" y="3710"/>
                  </a:lnTo>
                  <a:lnTo>
                    <a:pt x="2432" y="3708"/>
                  </a:lnTo>
                  <a:lnTo>
                    <a:pt x="2435" y="3706"/>
                  </a:lnTo>
                  <a:lnTo>
                    <a:pt x="2437" y="3704"/>
                  </a:lnTo>
                  <a:lnTo>
                    <a:pt x="2439" y="3702"/>
                  </a:lnTo>
                  <a:lnTo>
                    <a:pt x="2439" y="3698"/>
                  </a:lnTo>
                  <a:lnTo>
                    <a:pt x="2439" y="3695"/>
                  </a:lnTo>
                  <a:lnTo>
                    <a:pt x="2438" y="3693"/>
                  </a:lnTo>
                  <a:lnTo>
                    <a:pt x="2436" y="3692"/>
                  </a:lnTo>
                  <a:lnTo>
                    <a:pt x="2434" y="3691"/>
                  </a:lnTo>
                  <a:lnTo>
                    <a:pt x="2427" y="3689"/>
                  </a:lnTo>
                  <a:lnTo>
                    <a:pt x="2418" y="3689"/>
                  </a:lnTo>
                  <a:lnTo>
                    <a:pt x="2402" y="3688"/>
                  </a:lnTo>
                  <a:lnTo>
                    <a:pt x="2386" y="3687"/>
                  </a:lnTo>
                  <a:lnTo>
                    <a:pt x="2369" y="3685"/>
                  </a:lnTo>
                  <a:lnTo>
                    <a:pt x="2352" y="3681"/>
                  </a:lnTo>
                  <a:lnTo>
                    <a:pt x="2348" y="3679"/>
                  </a:lnTo>
                  <a:lnTo>
                    <a:pt x="2343" y="3677"/>
                  </a:lnTo>
                  <a:lnTo>
                    <a:pt x="2339" y="3674"/>
                  </a:lnTo>
                  <a:lnTo>
                    <a:pt x="2336" y="3670"/>
                  </a:lnTo>
                  <a:lnTo>
                    <a:pt x="2332" y="3666"/>
                  </a:lnTo>
                  <a:lnTo>
                    <a:pt x="2328" y="3661"/>
                  </a:lnTo>
                  <a:lnTo>
                    <a:pt x="2325" y="3655"/>
                  </a:lnTo>
                  <a:lnTo>
                    <a:pt x="2322" y="3647"/>
                  </a:lnTo>
                  <a:lnTo>
                    <a:pt x="2320" y="3639"/>
                  </a:lnTo>
                  <a:lnTo>
                    <a:pt x="2317" y="3631"/>
                  </a:lnTo>
                  <a:lnTo>
                    <a:pt x="2314" y="3621"/>
                  </a:lnTo>
                  <a:lnTo>
                    <a:pt x="2312" y="3610"/>
                  </a:lnTo>
                  <a:lnTo>
                    <a:pt x="2310" y="3584"/>
                  </a:lnTo>
                  <a:lnTo>
                    <a:pt x="2308" y="3553"/>
                  </a:lnTo>
                  <a:lnTo>
                    <a:pt x="2295" y="3068"/>
                  </a:lnTo>
                  <a:close/>
                  <a:moveTo>
                    <a:pt x="4050" y="3375"/>
                  </a:moveTo>
                  <a:lnTo>
                    <a:pt x="4050" y="3414"/>
                  </a:lnTo>
                  <a:lnTo>
                    <a:pt x="4050" y="3452"/>
                  </a:lnTo>
                  <a:lnTo>
                    <a:pt x="4050" y="3486"/>
                  </a:lnTo>
                  <a:lnTo>
                    <a:pt x="4050" y="3520"/>
                  </a:lnTo>
                  <a:lnTo>
                    <a:pt x="4049" y="3550"/>
                  </a:lnTo>
                  <a:lnTo>
                    <a:pt x="4048" y="3577"/>
                  </a:lnTo>
                  <a:lnTo>
                    <a:pt x="4047" y="3601"/>
                  </a:lnTo>
                  <a:lnTo>
                    <a:pt x="4045" y="3621"/>
                  </a:lnTo>
                  <a:lnTo>
                    <a:pt x="4043" y="3633"/>
                  </a:lnTo>
                  <a:lnTo>
                    <a:pt x="4041" y="3644"/>
                  </a:lnTo>
                  <a:lnTo>
                    <a:pt x="4038" y="3655"/>
                  </a:lnTo>
                  <a:lnTo>
                    <a:pt x="4035" y="3664"/>
                  </a:lnTo>
                  <a:lnTo>
                    <a:pt x="4031" y="3671"/>
                  </a:lnTo>
                  <a:lnTo>
                    <a:pt x="4026" y="3677"/>
                  </a:lnTo>
                  <a:lnTo>
                    <a:pt x="4022" y="3680"/>
                  </a:lnTo>
                  <a:lnTo>
                    <a:pt x="4019" y="3681"/>
                  </a:lnTo>
                  <a:lnTo>
                    <a:pt x="4015" y="3683"/>
                  </a:lnTo>
                  <a:lnTo>
                    <a:pt x="4011" y="3684"/>
                  </a:lnTo>
                  <a:lnTo>
                    <a:pt x="4003" y="3686"/>
                  </a:lnTo>
                  <a:lnTo>
                    <a:pt x="3993" y="3687"/>
                  </a:lnTo>
                  <a:lnTo>
                    <a:pt x="3982" y="3688"/>
                  </a:lnTo>
                  <a:lnTo>
                    <a:pt x="3969" y="3689"/>
                  </a:lnTo>
                  <a:lnTo>
                    <a:pt x="3961" y="3689"/>
                  </a:lnTo>
                  <a:lnTo>
                    <a:pt x="3955" y="3691"/>
                  </a:lnTo>
                  <a:lnTo>
                    <a:pt x="3953" y="3692"/>
                  </a:lnTo>
                  <a:lnTo>
                    <a:pt x="3952" y="3694"/>
                  </a:lnTo>
                  <a:lnTo>
                    <a:pt x="3951" y="3696"/>
                  </a:lnTo>
                  <a:lnTo>
                    <a:pt x="3951" y="3698"/>
                  </a:lnTo>
                  <a:lnTo>
                    <a:pt x="3952" y="3701"/>
                  </a:lnTo>
                  <a:lnTo>
                    <a:pt x="3953" y="3704"/>
                  </a:lnTo>
                  <a:lnTo>
                    <a:pt x="3954" y="3706"/>
                  </a:lnTo>
                  <a:lnTo>
                    <a:pt x="3957" y="3707"/>
                  </a:lnTo>
                  <a:lnTo>
                    <a:pt x="3964" y="3709"/>
                  </a:lnTo>
                  <a:lnTo>
                    <a:pt x="3975" y="3710"/>
                  </a:lnTo>
                  <a:lnTo>
                    <a:pt x="3993" y="3710"/>
                  </a:lnTo>
                  <a:lnTo>
                    <a:pt x="4013" y="3709"/>
                  </a:lnTo>
                  <a:lnTo>
                    <a:pt x="4034" y="3709"/>
                  </a:lnTo>
                  <a:lnTo>
                    <a:pt x="4054" y="3708"/>
                  </a:lnTo>
                  <a:lnTo>
                    <a:pt x="4075" y="3708"/>
                  </a:lnTo>
                  <a:lnTo>
                    <a:pt x="4093" y="3707"/>
                  </a:lnTo>
                  <a:lnTo>
                    <a:pt x="4108" y="3707"/>
                  </a:lnTo>
                  <a:lnTo>
                    <a:pt x="4119" y="3707"/>
                  </a:lnTo>
                  <a:lnTo>
                    <a:pt x="4146" y="3707"/>
                  </a:lnTo>
                  <a:lnTo>
                    <a:pt x="4175" y="3708"/>
                  </a:lnTo>
                  <a:lnTo>
                    <a:pt x="4205" y="3709"/>
                  </a:lnTo>
                  <a:lnTo>
                    <a:pt x="4240" y="3710"/>
                  </a:lnTo>
                  <a:lnTo>
                    <a:pt x="4261" y="3711"/>
                  </a:lnTo>
                  <a:lnTo>
                    <a:pt x="4289" y="3711"/>
                  </a:lnTo>
                  <a:lnTo>
                    <a:pt x="4320" y="3712"/>
                  </a:lnTo>
                  <a:lnTo>
                    <a:pt x="4353" y="3713"/>
                  </a:lnTo>
                  <a:lnTo>
                    <a:pt x="4390" y="3713"/>
                  </a:lnTo>
                  <a:lnTo>
                    <a:pt x="4426" y="3713"/>
                  </a:lnTo>
                  <a:lnTo>
                    <a:pt x="4461" y="3713"/>
                  </a:lnTo>
                  <a:lnTo>
                    <a:pt x="4495" y="3714"/>
                  </a:lnTo>
                  <a:lnTo>
                    <a:pt x="4511" y="3714"/>
                  </a:lnTo>
                  <a:lnTo>
                    <a:pt x="4523" y="3713"/>
                  </a:lnTo>
                  <a:lnTo>
                    <a:pt x="4532" y="3712"/>
                  </a:lnTo>
                  <a:lnTo>
                    <a:pt x="4540" y="3710"/>
                  </a:lnTo>
                  <a:lnTo>
                    <a:pt x="4543" y="3708"/>
                  </a:lnTo>
                  <a:lnTo>
                    <a:pt x="4546" y="3706"/>
                  </a:lnTo>
                  <a:lnTo>
                    <a:pt x="4548" y="3704"/>
                  </a:lnTo>
                  <a:lnTo>
                    <a:pt x="4550" y="3701"/>
                  </a:lnTo>
                  <a:lnTo>
                    <a:pt x="4554" y="3693"/>
                  </a:lnTo>
                  <a:lnTo>
                    <a:pt x="4557" y="3683"/>
                  </a:lnTo>
                  <a:lnTo>
                    <a:pt x="4563" y="3657"/>
                  </a:lnTo>
                  <a:lnTo>
                    <a:pt x="4568" y="3621"/>
                  </a:lnTo>
                  <a:lnTo>
                    <a:pt x="4571" y="3583"/>
                  </a:lnTo>
                  <a:lnTo>
                    <a:pt x="4573" y="3555"/>
                  </a:lnTo>
                  <a:lnTo>
                    <a:pt x="4573" y="3548"/>
                  </a:lnTo>
                  <a:lnTo>
                    <a:pt x="4572" y="3540"/>
                  </a:lnTo>
                  <a:lnTo>
                    <a:pt x="4571" y="3538"/>
                  </a:lnTo>
                  <a:lnTo>
                    <a:pt x="4569" y="3536"/>
                  </a:lnTo>
                  <a:lnTo>
                    <a:pt x="4567" y="3535"/>
                  </a:lnTo>
                  <a:lnTo>
                    <a:pt x="4564" y="3534"/>
                  </a:lnTo>
                  <a:lnTo>
                    <a:pt x="4561" y="3534"/>
                  </a:lnTo>
                  <a:lnTo>
                    <a:pt x="4558" y="3535"/>
                  </a:lnTo>
                  <a:lnTo>
                    <a:pt x="4556" y="3536"/>
                  </a:lnTo>
                  <a:lnTo>
                    <a:pt x="4554" y="3538"/>
                  </a:lnTo>
                  <a:lnTo>
                    <a:pt x="4552" y="3543"/>
                  </a:lnTo>
                  <a:lnTo>
                    <a:pt x="4550" y="3552"/>
                  </a:lnTo>
                  <a:lnTo>
                    <a:pt x="4547" y="3568"/>
                  </a:lnTo>
                  <a:lnTo>
                    <a:pt x="4543" y="3583"/>
                  </a:lnTo>
                  <a:lnTo>
                    <a:pt x="4539" y="3595"/>
                  </a:lnTo>
                  <a:lnTo>
                    <a:pt x="4533" y="3607"/>
                  </a:lnTo>
                  <a:lnTo>
                    <a:pt x="4526" y="3617"/>
                  </a:lnTo>
                  <a:lnTo>
                    <a:pt x="4519" y="3624"/>
                  </a:lnTo>
                  <a:lnTo>
                    <a:pt x="4509" y="3631"/>
                  </a:lnTo>
                  <a:lnTo>
                    <a:pt x="4499" y="3637"/>
                  </a:lnTo>
                  <a:lnTo>
                    <a:pt x="4487" y="3641"/>
                  </a:lnTo>
                  <a:lnTo>
                    <a:pt x="4474" y="3645"/>
                  </a:lnTo>
                  <a:lnTo>
                    <a:pt x="4459" y="3647"/>
                  </a:lnTo>
                  <a:lnTo>
                    <a:pt x="4444" y="3650"/>
                  </a:lnTo>
                  <a:lnTo>
                    <a:pt x="4416" y="3651"/>
                  </a:lnTo>
                  <a:lnTo>
                    <a:pt x="4390" y="3651"/>
                  </a:lnTo>
                  <a:lnTo>
                    <a:pt x="4369" y="3651"/>
                  </a:lnTo>
                  <a:lnTo>
                    <a:pt x="4347" y="3650"/>
                  </a:lnTo>
                  <a:lnTo>
                    <a:pt x="4328" y="3649"/>
                  </a:lnTo>
                  <a:lnTo>
                    <a:pt x="4308" y="3646"/>
                  </a:lnTo>
                  <a:lnTo>
                    <a:pt x="4290" y="3644"/>
                  </a:lnTo>
                  <a:lnTo>
                    <a:pt x="4274" y="3641"/>
                  </a:lnTo>
                  <a:lnTo>
                    <a:pt x="4257" y="3637"/>
                  </a:lnTo>
                  <a:lnTo>
                    <a:pt x="4243" y="3632"/>
                  </a:lnTo>
                  <a:lnTo>
                    <a:pt x="4230" y="3626"/>
                  </a:lnTo>
                  <a:lnTo>
                    <a:pt x="4217" y="3620"/>
                  </a:lnTo>
                  <a:lnTo>
                    <a:pt x="4207" y="3612"/>
                  </a:lnTo>
                  <a:lnTo>
                    <a:pt x="4199" y="3603"/>
                  </a:lnTo>
                  <a:lnTo>
                    <a:pt x="4195" y="3598"/>
                  </a:lnTo>
                  <a:lnTo>
                    <a:pt x="4192" y="3592"/>
                  </a:lnTo>
                  <a:lnTo>
                    <a:pt x="4189" y="3587"/>
                  </a:lnTo>
                  <a:lnTo>
                    <a:pt x="4187" y="3581"/>
                  </a:lnTo>
                  <a:lnTo>
                    <a:pt x="4185" y="3575"/>
                  </a:lnTo>
                  <a:lnTo>
                    <a:pt x="4184" y="3568"/>
                  </a:lnTo>
                  <a:lnTo>
                    <a:pt x="4183" y="3561"/>
                  </a:lnTo>
                  <a:lnTo>
                    <a:pt x="4182" y="3554"/>
                  </a:lnTo>
                  <a:lnTo>
                    <a:pt x="4182" y="3538"/>
                  </a:lnTo>
                  <a:lnTo>
                    <a:pt x="4182" y="3517"/>
                  </a:lnTo>
                  <a:lnTo>
                    <a:pt x="4182" y="3494"/>
                  </a:lnTo>
                  <a:lnTo>
                    <a:pt x="4182" y="3467"/>
                  </a:lnTo>
                  <a:lnTo>
                    <a:pt x="4182" y="3440"/>
                  </a:lnTo>
                  <a:lnTo>
                    <a:pt x="4182" y="3415"/>
                  </a:lnTo>
                  <a:lnTo>
                    <a:pt x="4182" y="3393"/>
                  </a:lnTo>
                  <a:lnTo>
                    <a:pt x="4182" y="3375"/>
                  </a:lnTo>
                  <a:lnTo>
                    <a:pt x="4182" y="3284"/>
                  </a:lnTo>
                  <a:lnTo>
                    <a:pt x="4183" y="3279"/>
                  </a:lnTo>
                  <a:lnTo>
                    <a:pt x="4184" y="3275"/>
                  </a:lnTo>
                  <a:lnTo>
                    <a:pt x="4186" y="3273"/>
                  </a:lnTo>
                  <a:lnTo>
                    <a:pt x="4189" y="3272"/>
                  </a:lnTo>
                  <a:lnTo>
                    <a:pt x="4205" y="3272"/>
                  </a:lnTo>
                  <a:lnTo>
                    <a:pt x="4231" y="3273"/>
                  </a:lnTo>
                  <a:lnTo>
                    <a:pt x="4262" y="3273"/>
                  </a:lnTo>
                  <a:lnTo>
                    <a:pt x="4296" y="3273"/>
                  </a:lnTo>
                  <a:lnTo>
                    <a:pt x="4331" y="3274"/>
                  </a:lnTo>
                  <a:lnTo>
                    <a:pt x="4361" y="3274"/>
                  </a:lnTo>
                  <a:lnTo>
                    <a:pt x="4385" y="3275"/>
                  </a:lnTo>
                  <a:lnTo>
                    <a:pt x="4399" y="3276"/>
                  </a:lnTo>
                  <a:lnTo>
                    <a:pt x="4415" y="3278"/>
                  </a:lnTo>
                  <a:lnTo>
                    <a:pt x="4427" y="3281"/>
                  </a:lnTo>
                  <a:lnTo>
                    <a:pt x="4437" y="3287"/>
                  </a:lnTo>
                  <a:lnTo>
                    <a:pt x="4445" y="3292"/>
                  </a:lnTo>
                  <a:lnTo>
                    <a:pt x="4452" y="3298"/>
                  </a:lnTo>
                  <a:lnTo>
                    <a:pt x="4457" y="3305"/>
                  </a:lnTo>
                  <a:lnTo>
                    <a:pt x="4461" y="3313"/>
                  </a:lnTo>
                  <a:lnTo>
                    <a:pt x="4465" y="3321"/>
                  </a:lnTo>
                  <a:lnTo>
                    <a:pt x="4467" y="3332"/>
                  </a:lnTo>
                  <a:lnTo>
                    <a:pt x="4468" y="3343"/>
                  </a:lnTo>
                  <a:lnTo>
                    <a:pt x="4468" y="3354"/>
                  </a:lnTo>
                  <a:lnTo>
                    <a:pt x="4469" y="3363"/>
                  </a:lnTo>
                  <a:lnTo>
                    <a:pt x="4470" y="3367"/>
                  </a:lnTo>
                  <a:lnTo>
                    <a:pt x="4471" y="3370"/>
                  </a:lnTo>
                  <a:lnTo>
                    <a:pt x="4474" y="3372"/>
                  </a:lnTo>
                  <a:lnTo>
                    <a:pt x="4479" y="3373"/>
                  </a:lnTo>
                  <a:lnTo>
                    <a:pt x="4483" y="3372"/>
                  </a:lnTo>
                  <a:lnTo>
                    <a:pt x="4485" y="3371"/>
                  </a:lnTo>
                  <a:lnTo>
                    <a:pt x="4487" y="3368"/>
                  </a:lnTo>
                  <a:lnTo>
                    <a:pt x="4488" y="3365"/>
                  </a:lnTo>
                  <a:lnTo>
                    <a:pt x="4489" y="3358"/>
                  </a:lnTo>
                  <a:lnTo>
                    <a:pt x="4489" y="3351"/>
                  </a:lnTo>
                  <a:lnTo>
                    <a:pt x="4490" y="3339"/>
                  </a:lnTo>
                  <a:lnTo>
                    <a:pt x="4491" y="3318"/>
                  </a:lnTo>
                  <a:lnTo>
                    <a:pt x="4492" y="3295"/>
                  </a:lnTo>
                  <a:lnTo>
                    <a:pt x="4494" y="3273"/>
                  </a:lnTo>
                  <a:lnTo>
                    <a:pt x="4497" y="3237"/>
                  </a:lnTo>
                  <a:lnTo>
                    <a:pt x="4500" y="3212"/>
                  </a:lnTo>
                  <a:lnTo>
                    <a:pt x="4502" y="3198"/>
                  </a:lnTo>
                  <a:lnTo>
                    <a:pt x="4503" y="3190"/>
                  </a:lnTo>
                  <a:lnTo>
                    <a:pt x="4502" y="3186"/>
                  </a:lnTo>
                  <a:lnTo>
                    <a:pt x="4501" y="3182"/>
                  </a:lnTo>
                  <a:lnTo>
                    <a:pt x="4498" y="3180"/>
                  </a:lnTo>
                  <a:lnTo>
                    <a:pt x="4495" y="3180"/>
                  </a:lnTo>
                  <a:lnTo>
                    <a:pt x="4491" y="3181"/>
                  </a:lnTo>
                  <a:lnTo>
                    <a:pt x="4487" y="3185"/>
                  </a:lnTo>
                  <a:lnTo>
                    <a:pt x="4482" y="3190"/>
                  </a:lnTo>
                  <a:lnTo>
                    <a:pt x="4477" y="3196"/>
                  </a:lnTo>
                  <a:lnTo>
                    <a:pt x="4473" y="3200"/>
                  </a:lnTo>
                  <a:lnTo>
                    <a:pt x="4468" y="3203"/>
                  </a:lnTo>
                  <a:lnTo>
                    <a:pt x="4461" y="3205"/>
                  </a:lnTo>
                  <a:lnTo>
                    <a:pt x="4455" y="3207"/>
                  </a:lnTo>
                  <a:lnTo>
                    <a:pt x="4440" y="3211"/>
                  </a:lnTo>
                  <a:lnTo>
                    <a:pt x="4422" y="3213"/>
                  </a:lnTo>
                  <a:lnTo>
                    <a:pt x="4404" y="3213"/>
                  </a:lnTo>
                  <a:lnTo>
                    <a:pt x="4378" y="3214"/>
                  </a:lnTo>
                  <a:lnTo>
                    <a:pt x="4343" y="3214"/>
                  </a:lnTo>
                  <a:lnTo>
                    <a:pt x="4305" y="3215"/>
                  </a:lnTo>
                  <a:lnTo>
                    <a:pt x="4268" y="3215"/>
                  </a:lnTo>
                  <a:lnTo>
                    <a:pt x="4233" y="3215"/>
                  </a:lnTo>
                  <a:lnTo>
                    <a:pt x="4206" y="3215"/>
                  </a:lnTo>
                  <a:lnTo>
                    <a:pt x="4190" y="3215"/>
                  </a:lnTo>
                  <a:lnTo>
                    <a:pt x="4188" y="3215"/>
                  </a:lnTo>
                  <a:lnTo>
                    <a:pt x="4186" y="3214"/>
                  </a:lnTo>
                  <a:lnTo>
                    <a:pt x="4185" y="3213"/>
                  </a:lnTo>
                  <a:lnTo>
                    <a:pt x="4184" y="3212"/>
                  </a:lnTo>
                  <a:lnTo>
                    <a:pt x="4183" y="3208"/>
                  </a:lnTo>
                  <a:lnTo>
                    <a:pt x="4182" y="3202"/>
                  </a:lnTo>
                  <a:lnTo>
                    <a:pt x="4182" y="2910"/>
                  </a:lnTo>
                  <a:lnTo>
                    <a:pt x="4183" y="2905"/>
                  </a:lnTo>
                  <a:lnTo>
                    <a:pt x="4184" y="2902"/>
                  </a:lnTo>
                  <a:lnTo>
                    <a:pt x="4187" y="2900"/>
                  </a:lnTo>
                  <a:lnTo>
                    <a:pt x="4190" y="2899"/>
                  </a:lnTo>
                  <a:lnTo>
                    <a:pt x="4206" y="2899"/>
                  </a:lnTo>
                  <a:lnTo>
                    <a:pt x="4234" y="2899"/>
                  </a:lnTo>
                  <a:lnTo>
                    <a:pt x="4269" y="2900"/>
                  </a:lnTo>
                  <a:lnTo>
                    <a:pt x="4308" y="2900"/>
                  </a:lnTo>
                  <a:lnTo>
                    <a:pt x="4347" y="2901"/>
                  </a:lnTo>
                  <a:lnTo>
                    <a:pt x="4382" y="2902"/>
                  </a:lnTo>
                  <a:lnTo>
                    <a:pt x="4409" y="2903"/>
                  </a:lnTo>
                  <a:lnTo>
                    <a:pt x="4424" y="2903"/>
                  </a:lnTo>
                  <a:lnTo>
                    <a:pt x="4443" y="2906"/>
                  </a:lnTo>
                  <a:lnTo>
                    <a:pt x="4459" y="2910"/>
                  </a:lnTo>
                  <a:lnTo>
                    <a:pt x="4472" y="2914"/>
                  </a:lnTo>
                  <a:lnTo>
                    <a:pt x="4481" y="2919"/>
                  </a:lnTo>
                  <a:lnTo>
                    <a:pt x="4488" y="2925"/>
                  </a:lnTo>
                  <a:lnTo>
                    <a:pt x="4494" y="2931"/>
                  </a:lnTo>
                  <a:lnTo>
                    <a:pt x="4498" y="2938"/>
                  </a:lnTo>
                  <a:lnTo>
                    <a:pt x="4501" y="2945"/>
                  </a:lnTo>
                  <a:lnTo>
                    <a:pt x="4504" y="2956"/>
                  </a:lnTo>
                  <a:lnTo>
                    <a:pt x="4506" y="2968"/>
                  </a:lnTo>
                  <a:lnTo>
                    <a:pt x="4507" y="2979"/>
                  </a:lnTo>
                  <a:lnTo>
                    <a:pt x="4508" y="2987"/>
                  </a:lnTo>
                  <a:lnTo>
                    <a:pt x="4508" y="2994"/>
                  </a:lnTo>
                  <a:lnTo>
                    <a:pt x="4511" y="2999"/>
                  </a:lnTo>
                  <a:lnTo>
                    <a:pt x="4512" y="3000"/>
                  </a:lnTo>
                  <a:lnTo>
                    <a:pt x="4514" y="3002"/>
                  </a:lnTo>
                  <a:lnTo>
                    <a:pt x="4516" y="3003"/>
                  </a:lnTo>
                  <a:lnTo>
                    <a:pt x="4519" y="3003"/>
                  </a:lnTo>
                  <a:lnTo>
                    <a:pt x="4521" y="3002"/>
                  </a:lnTo>
                  <a:lnTo>
                    <a:pt x="4524" y="3002"/>
                  </a:lnTo>
                  <a:lnTo>
                    <a:pt x="4526" y="3000"/>
                  </a:lnTo>
                  <a:lnTo>
                    <a:pt x="4527" y="2999"/>
                  </a:lnTo>
                  <a:lnTo>
                    <a:pt x="4529" y="2995"/>
                  </a:lnTo>
                  <a:lnTo>
                    <a:pt x="4530" y="2990"/>
                  </a:lnTo>
                  <a:lnTo>
                    <a:pt x="4532" y="2974"/>
                  </a:lnTo>
                  <a:lnTo>
                    <a:pt x="4533" y="2951"/>
                  </a:lnTo>
                  <a:lnTo>
                    <a:pt x="4535" y="2929"/>
                  </a:lnTo>
                  <a:lnTo>
                    <a:pt x="4536" y="2914"/>
                  </a:lnTo>
                  <a:lnTo>
                    <a:pt x="4539" y="2881"/>
                  </a:lnTo>
                  <a:lnTo>
                    <a:pt x="4542" y="2859"/>
                  </a:lnTo>
                  <a:lnTo>
                    <a:pt x="4544" y="2847"/>
                  </a:lnTo>
                  <a:lnTo>
                    <a:pt x="4545" y="2839"/>
                  </a:lnTo>
                  <a:lnTo>
                    <a:pt x="4545" y="2835"/>
                  </a:lnTo>
                  <a:lnTo>
                    <a:pt x="4544" y="2832"/>
                  </a:lnTo>
                  <a:lnTo>
                    <a:pt x="4541" y="2830"/>
                  </a:lnTo>
                  <a:lnTo>
                    <a:pt x="4538" y="2829"/>
                  </a:lnTo>
                  <a:lnTo>
                    <a:pt x="4529" y="2831"/>
                  </a:lnTo>
                  <a:lnTo>
                    <a:pt x="4520" y="2833"/>
                  </a:lnTo>
                  <a:lnTo>
                    <a:pt x="4512" y="2835"/>
                  </a:lnTo>
                  <a:lnTo>
                    <a:pt x="4499" y="2837"/>
                  </a:lnTo>
                  <a:lnTo>
                    <a:pt x="4486" y="2839"/>
                  </a:lnTo>
                  <a:lnTo>
                    <a:pt x="4470" y="2840"/>
                  </a:lnTo>
                  <a:lnTo>
                    <a:pt x="4450" y="2841"/>
                  </a:lnTo>
                  <a:lnTo>
                    <a:pt x="4412" y="2841"/>
                  </a:lnTo>
                  <a:lnTo>
                    <a:pt x="4361" y="2841"/>
                  </a:lnTo>
                  <a:lnTo>
                    <a:pt x="4303" y="2841"/>
                  </a:lnTo>
                  <a:lnTo>
                    <a:pt x="4245" y="2842"/>
                  </a:lnTo>
                  <a:lnTo>
                    <a:pt x="4192" y="2841"/>
                  </a:lnTo>
                  <a:lnTo>
                    <a:pt x="4150" y="2841"/>
                  </a:lnTo>
                  <a:lnTo>
                    <a:pt x="4126" y="2841"/>
                  </a:lnTo>
                  <a:lnTo>
                    <a:pt x="4111" y="2841"/>
                  </a:lnTo>
                  <a:lnTo>
                    <a:pt x="4094" y="2841"/>
                  </a:lnTo>
                  <a:lnTo>
                    <a:pt x="4075" y="2840"/>
                  </a:lnTo>
                  <a:lnTo>
                    <a:pt x="4053" y="2839"/>
                  </a:lnTo>
                  <a:lnTo>
                    <a:pt x="4031" y="2839"/>
                  </a:lnTo>
                  <a:lnTo>
                    <a:pt x="4007" y="2839"/>
                  </a:lnTo>
                  <a:lnTo>
                    <a:pt x="3983" y="2838"/>
                  </a:lnTo>
                  <a:lnTo>
                    <a:pt x="3959" y="2838"/>
                  </a:lnTo>
                  <a:lnTo>
                    <a:pt x="3948" y="2838"/>
                  </a:lnTo>
                  <a:lnTo>
                    <a:pt x="3940" y="2840"/>
                  </a:lnTo>
                  <a:lnTo>
                    <a:pt x="3938" y="2842"/>
                  </a:lnTo>
                  <a:lnTo>
                    <a:pt x="3936" y="2843"/>
                  </a:lnTo>
                  <a:lnTo>
                    <a:pt x="3935" y="2845"/>
                  </a:lnTo>
                  <a:lnTo>
                    <a:pt x="3934" y="2848"/>
                  </a:lnTo>
                  <a:lnTo>
                    <a:pt x="3935" y="2851"/>
                  </a:lnTo>
                  <a:lnTo>
                    <a:pt x="3935" y="2853"/>
                  </a:lnTo>
                  <a:lnTo>
                    <a:pt x="3937" y="2855"/>
                  </a:lnTo>
                  <a:lnTo>
                    <a:pt x="3939" y="2856"/>
                  </a:lnTo>
                  <a:lnTo>
                    <a:pt x="3945" y="2858"/>
                  </a:lnTo>
                  <a:lnTo>
                    <a:pt x="3953" y="2858"/>
                  </a:lnTo>
                  <a:lnTo>
                    <a:pt x="3966" y="2859"/>
                  </a:lnTo>
                  <a:lnTo>
                    <a:pt x="3979" y="2859"/>
                  </a:lnTo>
                  <a:lnTo>
                    <a:pt x="3990" y="2860"/>
                  </a:lnTo>
                  <a:lnTo>
                    <a:pt x="3999" y="2862"/>
                  </a:lnTo>
                  <a:lnTo>
                    <a:pt x="4011" y="2865"/>
                  </a:lnTo>
                  <a:lnTo>
                    <a:pt x="4022" y="2870"/>
                  </a:lnTo>
                  <a:lnTo>
                    <a:pt x="4027" y="2874"/>
                  </a:lnTo>
                  <a:lnTo>
                    <a:pt x="4031" y="2877"/>
                  </a:lnTo>
                  <a:lnTo>
                    <a:pt x="4034" y="2880"/>
                  </a:lnTo>
                  <a:lnTo>
                    <a:pt x="4037" y="2884"/>
                  </a:lnTo>
                  <a:lnTo>
                    <a:pt x="4042" y="2892"/>
                  </a:lnTo>
                  <a:lnTo>
                    <a:pt x="4045" y="2902"/>
                  </a:lnTo>
                  <a:lnTo>
                    <a:pt x="4047" y="2914"/>
                  </a:lnTo>
                  <a:lnTo>
                    <a:pt x="4048" y="2928"/>
                  </a:lnTo>
                  <a:lnTo>
                    <a:pt x="4049" y="2942"/>
                  </a:lnTo>
                  <a:lnTo>
                    <a:pt x="4050" y="2957"/>
                  </a:lnTo>
                  <a:lnTo>
                    <a:pt x="4050" y="2975"/>
                  </a:lnTo>
                  <a:lnTo>
                    <a:pt x="4050" y="2998"/>
                  </a:lnTo>
                  <a:lnTo>
                    <a:pt x="4050" y="3028"/>
                  </a:lnTo>
                  <a:lnTo>
                    <a:pt x="4050" y="3065"/>
                  </a:lnTo>
                  <a:lnTo>
                    <a:pt x="4050" y="3113"/>
                  </a:lnTo>
                  <a:lnTo>
                    <a:pt x="4050" y="3172"/>
                  </a:lnTo>
                  <a:lnTo>
                    <a:pt x="4050" y="3375"/>
                  </a:lnTo>
                  <a:close/>
                  <a:moveTo>
                    <a:pt x="4897" y="2911"/>
                  </a:moveTo>
                  <a:lnTo>
                    <a:pt x="4898" y="2905"/>
                  </a:lnTo>
                  <a:lnTo>
                    <a:pt x="4899" y="2901"/>
                  </a:lnTo>
                  <a:lnTo>
                    <a:pt x="4904" y="2898"/>
                  </a:lnTo>
                  <a:lnTo>
                    <a:pt x="4909" y="2896"/>
                  </a:lnTo>
                  <a:lnTo>
                    <a:pt x="4919" y="2894"/>
                  </a:lnTo>
                  <a:lnTo>
                    <a:pt x="4932" y="2893"/>
                  </a:lnTo>
                  <a:lnTo>
                    <a:pt x="4950" y="2892"/>
                  </a:lnTo>
                  <a:lnTo>
                    <a:pt x="4969" y="2892"/>
                  </a:lnTo>
                  <a:lnTo>
                    <a:pt x="4983" y="2893"/>
                  </a:lnTo>
                  <a:lnTo>
                    <a:pt x="4997" y="2894"/>
                  </a:lnTo>
                  <a:lnTo>
                    <a:pt x="5013" y="2897"/>
                  </a:lnTo>
                  <a:lnTo>
                    <a:pt x="5028" y="2901"/>
                  </a:lnTo>
                  <a:lnTo>
                    <a:pt x="5044" y="2907"/>
                  </a:lnTo>
                  <a:lnTo>
                    <a:pt x="5061" y="2913"/>
                  </a:lnTo>
                  <a:lnTo>
                    <a:pt x="5076" y="2922"/>
                  </a:lnTo>
                  <a:lnTo>
                    <a:pt x="5091" y="2933"/>
                  </a:lnTo>
                  <a:lnTo>
                    <a:pt x="5099" y="2939"/>
                  </a:lnTo>
                  <a:lnTo>
                    <a:pt x="5106" y="2945"/>
                  </a:lnTo>
                  <a:lnTo>
                    <a:pt x="5113" y="2951"/>
                  </a:lnTo>
                  <a:lnTo>
                    <a:pt x="5119" y="2958"/>
                  </a:lnTo>
                  <a:lnTo>
                    <a:pt x="5125" y="2966"/>
                  </a:lnTo>
                  <a:lnTo>
                    <a:pt x="5131" y="2974"/>
                  </a:lnTo>
                  <a:lnTo>
                    <a:pt x="5136" y="2983"/>
                  </a:lnTo>
                  <a:lnTo>
                    <a:pt x="5141" y="2992"/>
                  </a:lnTo>
                  <a:lnTo>
                    <a:pt x="5147" y="3002"/>
                  </a:lnTo>
                  <a:lnTo>
                    <a:pt x="5151" y="3012"/>
                  </a:lnTo>
                  <a:lnTo>
                    <a:pt x="5154" y="3022"/>
                  </a:lnTo>
                  <a:lnTo>
                    <a:pt x="5157" y="3034"/>
                  </a:lnTo>
                  <a:lnTo>
                    <a:pt x="5159" y="3046"/>
                  </a:lnTo>
                  <a:lnTo>
                    <a:pt x="5161" y="3058"/>
                  </a:lnTo>
                  <a:lnTo>
                    <a:pt x="5162" y="3071"/>
                  </a:lnTo>
                  <a:lnTo>
                    <a:pt x="5162" y="3086"/>
                  </a:lnTo>
                  <a:lnTo>
                    <a:pt x="5162" y="3103"/>
                  </a:lnTo>
                  <a:lnTo>
                    <a:pt x="5160" y="3120"/>
                  </a:lnTo>
                  <a:lnTo>
                    <a:pt x="5156" y="3137"/>
                  </a:lnTo>
                  <a:lnTo>
                    <a:pt x="5152" y="3152"/>
                  </a:lnTo>
                  <a:lnTo>
                    <a:pt x="5146" y="3166"/>
                  </a:lnTo>
                  <a:lnTo>
                    <a:pt x="5138" y="3180"/>
                  </a:lnTo>
                  <a:lnTo>
                    <a:pt x="5129" y="3194"/>
                  </a:lnTo>
                  <a:lnTo>
                    <a:pt x="5119" y="3206"/>
                  </a:lnTo>
                  <a:lnTo>
                    <a:pt x="5108" y="3216"/>
                  </a:lnTo>
                  <a:lnTo>
                    <a:pt x="5095" y="3226"/>
                  </a:lnTo>
                  <a:lnTo>
                    <a:pt x="5082" y="3235"/>
                  </a:lnTo>
                  <a:lnTo>
                    <a:pt x="5067" y="3242"/>
                  </a:lnTo>
                  <a:lnTo>
                    <a:pt x="5051" y="3248"/>
                  </a:lnTo>
                  <a:lnTo>
                    <a:pt x="5034" y="3252"/>
                  </a:lnTo>
                  <a:lnTo>
                    <a:pt x="5016" y="3254"/>
                  </a:lnTo>
                  <a:lnTo>
                    <a:pt x="4995" y="3255"/>
                  </a:lnTo>
                  <a:lnTo>
                    <a:pt x="4973" y="3256"/>
                  </a:lnTo>
                  <a:lnTo>
                    <a:pt x="4951" y="3256"/>
                  </a:lnTo>
                  <a:lnTo>
                    <a:pt x="4939" y="3256"/>
                  </a:lnTo>
                  <a:lnTo>
                    <a:pt x="4928" y="3255"/>
                  </a:lnTo>
                  <a:lnTo>
                    <a:pt x="4918" y="3254"/>
                  </a:lnTo>
                  <a:lnTo>
                    <a:pt x="4909" y="3252"/>
                  </a:lnTo>
                  <a:lnTo>
                    <a:pt x="4906" y="3251"/>
                  </a:lnTo>
                  <a:lnTo>
                    <a:pt x="4904" y="3249"/>
                  </a:lnTo>
                  <a:lnTo>
                    <a:pt x="4902" y="3248"/>
                  </a:lnTo>
                  <a:lnTo>
                    <a:pt x="4899" y="3246"/>
                  </a:lnTo>
                  <a:lnTo>
                    <a:pt x="4898" y="3240"/>
                  </a:lnTo>
                  <a:lnTo>
                    <a:pt x="4897" y="3232"/>
                  </a:lnTo>
                  <a:lnTo>
                    <a:pt x="4897" y="2911"/>
                  </a:lnTo>
                  <a:close/>
                  <a:moveTo>
                    <a:pt x="4762" y="3375"/>
                  </a:moveTo>
                  <a:lnTo>
                    <a:pt x="4762" y="3414"/>
                  </a:lnTo>
                  <a:lnTo>
                    <a:pt x="4762" y="3452"/>
                  </a:lnTo>
                  <a:lnTo>
                    <a:pt x="4762" y="3486"/>
                  </a:lnTo>
                  <a:lnTo>
                    <a:pt x="4761" y="3520"/>
                  </a:lnTo>
                  <a:lnTo>
                    <a:pt x="4761" y="3550"/>
                  </a:lnTo>
                  <a:lnTo>
                    <a:pt x="4760" y="3577"/>
                  </a:lnTo>
                  <a:lnTo>
                    <a:pt x="4758" y="3601"/>
                  </a:lnTo>
                  <a:lnTo>
                    <a:pt x="4756" y="3621"/>
                  </a:lnTo>
                  <a:lnTo>
                    <a:pt x="4753" y="3633"/>
                  </a:lnTo>
                  <a:lnTo>
                    <a:pt x="4751" y="3644"/>
                  </a:lnTo>
                  <a:lnTo>
                    <a:pt x="4749" y="3655"/>
                  </a:lnTo>
                  <a:lnTo>
                    <a:pt x="4746" y="3664"/>
                  </a:lnTo>
                  <a:lnTo>
                    <a:pt x="4742" y="3671"/>
                  </a:lnTo>
                  <a:lnTo>
                    <a:pt x="4736" y="3677"/>
                  </a:lnTo>
                  <a:lnTo>
                    <a:pt x="4733" y="3680"/>
                  </a:lnTo>
                  <a:lnTo>
                    <a:pt x="4730" y="3681"/>
                  </a:lnTo>
                  <a:lnTo>
                    <a:pt x="4727" y="3683"/>
                  </a:lnTo>
                  <a:lnTo>
                    <a:pt x="4722" y="3684"/>
                  </a:lnTo>
                  <a:lnTo>
                    <a:pt x="4714" y="3686"/>
                  </a:lnTo>
                  <a:lnTo>
                    <a:pt x="4704" y="3687"/>
                  </a:lnTo>
                  <a:lnTo>
                    <a:pt x="4693" y="3688"/>
                  </a:lnTo>
                  <a:lnTo>
                    <a:pt x="4681" y="3689"/>
                  </a:lnTo>
                  <a:lnTo>
                    <a:pt x="4672" y="3689"/>
                  </a:lnTo>
                  <a:lnTo>
                    <a:pt x="4667" y="3691"/>
                  </a:lnTo>
                  <a:lnTo>
                    <a:pt x="4665" y="3692"/>
                  </a:lnTo>
                  <a:lnTo>
                    <a:pt x="4664" y="3694"/>
                  </a:lnTo>
                  <a:lnTo>
                    <a:pt x="4663" y="3696"/>
                  </a:lnTo>
                  <a:lnTo>
                    <a:pt x="4663" y="3698"/>
                  </a:lnTo>
                  <a:lnTo>
                    <a:pt x="4663" y="3701"/>
                  </a:lnTo>
                  <a:lnTo>
                    <a:pt x="4664" y="3704"/>
                  </a:lnTo>
                  <a:lnTo>
                    <a:pt x="4666" y="3706"/>
                  </a:lnTo>
                  <a:lnTo>
                    <a:pt x="4668" y="3707"/>
                  </a:lnTo>
                  <a:lnTo>
                    <a:pt x="4676" y="3709"/>
                  </a:lnTo>
                  <a:lnTo>
                    <a:pt x="4685" y="3710"/>
                  </a:lnTo>
                  <a:lnTo>
                    <a:pt x="4724" y="3710"/>
                  </a:lnTo>
                  <a:lnTo>
                    <a:pt x="4765" y="3708"/>
                  </a:lnTo>
                  <a:lnTo>
                    <a:pt x="4801" y="3707"/>
                  </a:lnTo>
                  <a:lnTo>
                    <a:pt x="4826" y="3707"/>
                  </a:lnTo>
                  <a:lnTo>
                    <a:pt x="4836" y="3707"/>
                  </a:lnTo>
                  <a:lnTo>
                    <a:pt x="4850" y="3707"/>
                  </a:lnTo>
                  <a:lnTo>
                    <a:pt x="4870" y="3708"/>
                  </a:lnTo>
                  <a:lnTo>
                    <a:pt x="4892" y="3708"/>
                  </a:lnTo>
                  <a:lnTo>
                    <a:pt x="4918" y="3709"/>
                  </a:lnTo>
                  <a:lnTo>
                    <a:pt x="4943" y="3710"/>
                  </a:lnTo>
                  <a:lnTo>
                    <a:pt x="4970" y="3710"/>
                  </a:lnTo>
                  <a:lnTo>
                    <a:pt x="4995" y="3710"/>
                  </a:lnTo>
                  <a:lnTo>
                    <a:pt x="5006" y="3709"/>
                  </a:lnTo>
                  <a:lnTo>
                    <a:pt x="5013" y="3707"/>
                  </a:lnTo>
                  <a:lnTo>
                    <a:pt x="5016" y="3706"/>
                  </a:lnTo>
                  <a:lnTo>
                    <a:pt x="5018" y="3704"/>
                  </a:lnTo>
                  <a:lnTo>
                    <a:pt x="5019" y="3701"/>
                  </a:lnTo>
                  <a:lnTo>
                    <a:pt x="5019" y="3698"/>
                  </a:lnTo>
                  <a:lnTo>
                    <a:pt x="5018" y="3694"/>
                  </a:lnTo>
                  <a:lnTo>
                    <a:pt x="5016" y="3691"/>
                  </a:lnTo>
                  <a:lnTo>
                    <a:pt x="5011" y="3689"/>
                  </a:lnTo>
                  <a:lnTo>
                    <a:pt x="5006" y="3689"/>
                  </a:lnTo>
                  <a:lnTo>
                    <a:pt x="4993" y="3688"/>
                  </a:lnTo>
                  <a:lnTo>
                    <a:pt x="4978" y="3687"/>
                  </a:lnTo>
                  <a:lnTo>
                    <a:pt x="4963" y="3686"/>
                  </a:lnTo>
                  <a:lnTo>
                    <a:pt x="4948" y="3684"/>
                  </a:lnTo>
                  <a:lnTo>
                    <a:pt x="4942" y="3683"/>
                  </a:lnTo>
                  <a:lnTo>
                    <a:pt x="4937" y="3681"/>
                  </a:lnTo>
                  <a:lnTo>
                    <a:pt x="4932" y="3680"/>
                  </a:lnTo>
                  <a:lnTo>
                    <a:pt x="4927" y="3677"/>
                  </a:lnTo>
                  <a:lnTo>
                    <a:pt x="4924" y="3674"/>
                  </a:lnTo>
                  <a:lnTo>
                    <a:pt x="4920" y="3671"/>
                  </a:lnTo>
                  <a:lnTo>
                    <a:pt x="4917" y="3668"/>
                  </a:lnTo>
                  <a:lnTo>
                    <a:pt x="4915" y="3664"/>
                  </a:lnTo>
                  <a:lnTo>
                    <a:pt x="4911" y="3655"/>
                  </a:lnTo>
                  <a:lnTo>
                    <a:pt x="4908" y="3644"/>
                  </a:lnTo>
                  <a:lnTo>
                    <a:pt x="4905" y="3633"/>
                  </a:lnTo>
                  <a:lnTo>
                    <a:pt x="4904" y="3621"/>
                  </a:lnTo>
                  <a:lnTo>
                    <a:pt x="4902" y="3601"/>
                  </a:lnTo>
                  <a:lnTo>
                    <a:pt x="4901" y="3577"/>
                  </a:lnTo>
                  <a:lnTo>
                    <a:pt x="4899" y="3550"/>
                  </a:lnTo>
                  <a:lnTo>
                    <a:pt x="4898" y="3520"/>
                  </a:lnTo>
                  <a:lnTo>
                    <a:pt x="4898" y="3486"/>
                  </a:lnTo>
                  <a:lnTo>
                    <a:pt x="4897" y="3451"/>
                  </a:lnTo>
                  <a:lnTo>
                    <a:pt x="4897" y="3414"/>
                  </a:lnTo>
                  <a:lnTo>
                    <a:pt x="4897" y="3374"/>
                  </a:lnTo>
                  <a:lnTo>
                    <a:pt x="4897" y="3358"/>
                  </a:lnTo>
                  <a:lnTo>
                    <a:pt x="4898" y="3354"/>
                  </a:lnTo>
                  <a:lnTo>
                    <a:pt x="4901" y="3351"/>
                  </a:lnTo>
                  <a:lnTo>
                    <a:pt x="4904" y="3349"/>
                  </a:lnTo>
                  <a:lnTo>
                    <a:pt x="4907" y="3349"/>
                  </a:lnTo>
                  <a:lnTo>
                    <a:pt x="4975" y="3351"/>
                  </a:lnTo>
                  <a:lnTo>
                    <a:pt x="4981" y="3352"/>
                  </a:lnTo>
                  <a:lnTo>
                    <a:pt x="4986" y="3353"/>
                  </a:lnTo>
                  <a:lnTo>
                    <a:pt x="4991" y="3355"/>
                  </a:lnTo>
                  <a:lnTo>
                    <a:pt x="4995" y="3359"/>
                  </a:lnTo>
                  <a:lnTo>
                    <a:pt x="5003" y="3368"/>
                  </a:lnTo>
                  <a:lnTo>
                    <a:pt x="5014" y="3382"/>
                  </a:lnTo>
                  <a:lnTo>
                    <a:pt x="5026" y="3401"/>
                  </a:lnTo>
                  <a:lnTo>
                    <a:pt x="5041" y="3421"/>
                  </a:lnTo>
                  <a:lnTo>
                    <a:pt x="5058" y="3445"/>
                  </a:lnTo>
                  <a:lnTo>
                    <a:pt x="5075" y="3469"/>
                  </a:lnTo>
                  <a:lnTo>
                    <a:pt x="5092" y="3494"/>
                  </a:lnTo>
                  <a:lnTo>
                    <a:pt x="5110" y="3518"/>
                  </a:lnTo>
                  <a:lnTo>
                    <a:pt x="5134" y="3550"/>
                  </a:lnTo>
                  <a:lnTo>
                    <a:pt x="5157" y="3578"/>
                  </a:lnTo>
                  <a:lnTo>
                    <a:pt x="5180" y="3604"/>
                  </a:lnTo>
                  <a:lnTo>
                    <a:pt x="5202" y="3626"/>
                  </a:lnTo>
                  <a:lnTo>
                    <a:pt x="5223" y="3645"/>
                  </a:lnTo>
                  <a:lnTo>
                    <a:pt x="5244" y="3663"/>
                  </a:lnTo>
                  <a:lnTo>
                    <a:pt x="5263" y="3676"/>
                  </a:lnTo>
                  <a:lnTo>
                    <a:pt x="5282" y="3687"/>
                  </a:lnTo>
                  <a:lnTo>
                    <a:pt x="5293" y="3693"/>
                  </a:lnTo>
                  <a:lnTo>
                    <a:pt x="5303" y="3698"/>
                  </a:lnTo>
                  <a:lnTo>
                    <a:pt x="5313" y="3702"/>
                  </a:lnTo>
                  <a:lnTo>
                    <a:pt x="5324" y="3705"/>
                  </a:lnTo>
                  <a:lnTo>
                    <a:pt x="5336" y="3707"/>
                  </a:lnTo>
                  <a:lnTo>
                    <a:pt x="5352" y="3709"/>
                  </a:lnTo>
                  <a:lnTo>
                    <a:pt x="5369" y="3710"/>
                  </a:lnTo>
                  <a:lnTo>
                    <a:pt x="5392" y="3710"/>
                  </a:lnTo>
                  <a:lnTo>
                    <a:pt x="5482" y="3710"/>
                  </a:lnTo>
                  <a:lnTo>
                    <a:pt x="5492" y="3710"/>
                  </a:lnTo>
                  <a:lnTo>
                    <a:pt x="5499" y="3708"/>
                  </a:lnTo>
                  <a:lnTo>
                    <a:pt x="5502" y="3706"/>
                  </a:lnTo>
                  <a:lnTo>
                    <a:pt x="5503" y="3704"/>
                  </a:lnTo>
                  <a:lnTo>
                    <a:pt x="5504" y="3702"/>
                  </a:lnTo>
                  <a:lnTo>
                    <a:pt x="5505" y="3698"/>
                  </a:lnTo>
                  <a:lnTo>
                    <a:pt x="5504" y="3694"/>
                  </a:lnTo>
                  <a:lnTo>
                    <a:pt x="5501" y="3691"/>
                  </a:lnTo>
                  <a:lnTo>
                    <a:pt x="5497" y="3689"/>
                  </a:lnTo>
                  <a:lnTo>
                    <a:pt x="5491" y="3689"/>
                  </a:lnTo>
                  <a:lnTo>
                    <a:pt x="5483" y="3688"/>
                  </a:lnTo>
                  <a:lnTo>
                    <a:pt x="5476" y="3688"/>
                  </a:lnTo>
                  <a:lnTo>
                    <a:pt x="5467" y="3687"/>
                  </a:lnTo>
                  <a:lnTo>
                    <a:pt x="5459" y="3685"/>
                  </a:lnTo>
                  <a:lnTo>
                    <a:pt x="5452" y="3684"/>
                  </a:lnTo>
                  <a:lnTo>
                    <a:pt x="5443" y="3681"/>
                  </a:lnTo>
                  <a:lnTo>
                    <a:pt x="5432" y="3677"/>
                  </a:lnTo>
                  <a:lnTo>
                    <a:pt x="5421" y="3670"/>
                  </a:lnTo>
                  <a:lnTo>
                    <a:pt x="5407" y="3661"/>
                  </a:lnTo>
                  <a:lnTo>
                    <a:pt x="5390" y="3647"/>
                  </a:lnTo>
                  <a:lnTo>
                    <a:pt x="5370" y="3629"/>
                  </a:lnTo>
                  <a:lnTo>
                    <a:pt x="5348" y="3607"/>
                  </a:lnTo>
                  <a:lnTo>
                    <a:pt x="5321" y="3579"/>
                  </a:lnTo>
                  <a:lnTo>
                    <a:pt x="5293" y="3551"/>
                  </a:lnTo>
                  <a:lnTo>
                    <a:pt x="5261" y="3519"/>
                  </a:lnTo>
                  <a:lnTo>
                    <a:pt x="5228" y="3485"/>
                  </a:lnTo>
                  <a:lnTo>
                    <a:pt x="5195" y="3449"/>
                  </a:lnTo>
                  <a:lnTo>
                    <a:pt x="5159" y="3410"/>
                  </a:lnTo>
                  <a:lnTo>
                    <a:pt x="5121" y="3367"/>
                  </a:lnTo>
                  <a:lnTo>
                    <a:pt x="5083" y="3320"/>
                  </a:lnTo>
                  <a:lnTo>
                    <a:pt x="5126" y="3291"/>
                  </a:lnTo>
                  <a:lnTo>
                    <a:pt x="5165" y="3264"/>
                  </a:lnTo>
                  <a:lnTo>
                    <a:pt x="5182" y="3251"/>
                  </a:lnTo>
                  <a:lnTo>
                    <a:pt x="5200" y="3238"/>
                  </a:lnTo>
                  <a:lnTo>
                    <a:pt x="5214" y="3224"/>
                  </a:lnTo>
                  <a:lnTo>
                    <a:pt x="5228" y="3210"/>
                  </a:lnTo>
                  <a:lnTo>
                    <a:pt x="5240" y="3195"/>
                  </a:lnTo>
                  <a:lnTo>
                    <a:pt x="5252" y="3178"/>
                  </a:lnTo>
                  <a:lnTo>
                    <a:pt x="5257" y="3170"/>
                  </a:lnTo>
                  <a:lnTo>
                    <a:pt x="5261" y="3161"/>
                  </a:lnTo>
                  <a:lnTo>
                    <a:pt x="5265" y="3152"/>
                  </a:lnTo>
                  <a:lnTo>
                    <a:pt x="5269" y="3142"/>
                  </a:lnTo>
                  <a:lnTo>
                    <a:pt x="5272" y="3132"/>
                  </a:lnTo>
                  <a:lnTo>
                    <a:pt x="5275" y="3121"/>
                  </a:lnTo>
                  <a:lnTo>
                    <a:pt x="5277" y="3110"/>
                  </a:lnTo>
                  <a:lnTo>
                    <a:pt x="5279" y="3099"/>
                  </a:lnTo>
                  <a:lnTo>
                    <a:pt x="5281" y="3073"/>
                  </a:lnTo>
                  <a:lnTo>
                    <a:pt x="5282" y="3046"/>
                  </a:lnTo>
                  <a:lnTo>
                    <a:pt x="5281" y="3032"/>
                  </a:lnTo>
                  <a:lnTo>
                    <a:pt x="5280" y="3017"/>
                  </a:lnTo>
                  <a:lnTo>
                    <a:pt x="5277" y="3004"/>
                  </a:lnTo>
                  <a:lnTo>
                    <a:pt x="5274" y="2991"/>
                  </a:lnTo>
                  <a:lnTo>
                    <a:pt x="5270" y="2979"/>
                  </a:lnTo>
                  <a:lnTo>
                    <a:pt x="5265" y="2967"/>
                  </a:lnTo>
                  <a:lnTo>
                    <a:pt x="5260" y="2956"/>
                  </a:lnTo>
                  <a:lnTo>
                    <a:pt x="5255" y="2946"/>
                  </a:lnTo>
                  <a:lnTo>
                    <a:pt x="5249" y="2936"/>
                  </a:lnTo>
                  <a:lnTo>
                    <a:pt x="5243" y="2927"/>
                  </a:lnTo>
                  <a:lnTo>
                    <a:pt x="5236" y="2918"/>
                  </a:lnTo>
                  <a:lnTo>
                    <a:pt x="5229" y="2910"/>
                  </a:lnTo>
                  <a:lnTo>
                    <a:pt x="5216" y="2897"/>
                  </a:lnTo>
                  <a:lnTo>
                    <a:pt x="5204" y="2888"/>
                  </a:lnTo>
                  <a:lnTo>
                    <a:pt x="5191" y="2880"/>
                  </a:lnTo>
                  <a:lnTo>
                    <a:pt x="5179" y="2874"/>
                  </a:lnTo>
                  <a:lnTo>
                    <a:pt x="5167" y="2867"/>
                  </a:lnTo>
                  <a:lnTo>
                    <a:pt x="5155" y="2861"/>
                  </a:lnTo>
                  <a:lnTo>
                    <a:pt x="5141" y="2857"/>
                  </a:lnTo>
                  <a:lnTo>
                    <a:pt x="5128" y="2853"/>
                  </a:lnTo>
                  <a:lnTo>
                    <a:pt x="5115" y="2850"/>
                  </a:lnTo>
                  <a:lnTo>
                    <a:pt x="5102" y="2847"/>
                  </a:lnTo>
                  <a:lnTo>
                    <a:pt x="5074" y="2842"/>
                  </a:lnTo>
                  <a:lnTo>
                    <a:pt x="5046" y="2840"/>
                  </a:lnTo>
                  <a:lnTo>
                    <a:pt x="5019" y="2838"/>
                  </a:lnTo>
                  <a:lnTo>
                    <a:pt x="4991" y="2838"/>
                  </a:lnTo>
                  <a:lnTo>
                    <a:pt x="4976" y="2838"/>
                  </a:lnTo>
                  <a:lnTo>
                    <a:pt x="4957" y="2839"/>
                  </a:lnTo>
                  <a:lnTo>
                    <a:pt x="4934" y="2839"/>
                  </a:lnTo>
                  <a:lnTo>
                    <a:pt x="4912" y="2840"/>
                  </a:lnTo>
                  <a:lnTo>
                    <a:pt x="4888" y="2840"/>
                  </a:lnTo>
                  <a:lnTo>
                    <a:pt x="4866" y="2841"/>
                  </a:lnTo>
                  <a:lnTo>
                    <a:pt x="4845" y="2841"/>
                  </a:lnTo>
                  <a:lnTo>
                    <a:pt x="4829" y="2841"/>
                  </a:lnTo>
                  <a:lnTo>
                    <a:pt x="4817" y="2841"/>
                  </a:lnTo>
                  <a:lnTo>
                    <a:pt x="4802" y="2841"/>
                  </a:lnTo>
                  <a:lnTo>
                    <a:pt x="4784" y="2840"/>
                  </a:lnTo>
                  <a:lnTo>
                    <a:pt x="4764" y="2840"/>
                  </a:lnTo>
                  <a:lnTo>
                    <a:pt x="4741" y="2839"/>
                  </a:lnTo>
                  <a:lnTo>
                    <a:pt x="4718" y="2839"/>
                  </a:lnTo>
                  <a:lnTo>
                    <a:pt x="4693" y="2838"/>
                  </a:lnTo>
                  <a:lnTo>
                    <a:pt x="4671" y="2838"/>
                  </a:lnTo>
                  <a:lnTo>
                    <a:pt x="4660" y="2838"/>
                  </a:lnTo>
                  <a:lnTo>
                    <a:pt x="4651" y="2840"/>
                  </a:lnTo>
                  <a:lnTo>
                    <a:pt x="4648" y="2842"/>
                  </a:lnTo>
                  <a:lnTo>
                    <a:pt x="4646" y="2843"/>
                  </a:lnTo>
                  <a:lnTo>
                    <a:pt x="4645" y="2845"/>
                  </a:lnTo>
                  <a:lnTo>
                    <a:pt x="4645" y="2848"/>
                  </a:lnTo>
                  <a:lnTo>
                    <a:pt x="4645" y="2851"/>
                  </a:lnTo>
                  <a:lnTo>
                    <a:pt x="4646" y="2853"/>
                  </a:lnTo>
                  <a:lnTo>
                    <a:pt x="4648" y="2855"/>
                  </a:lnTo>
                  <a:lnTo>
                    <a:pt x="4650" y="2856"/>
                  </a:lnTo>
                  <a:lnTo>
                    <a:pt x="4656" y="2858"/>
                  </a:lnTo>
                  <a:lnTo>
                    <a:pt x="4665" y="2858"/>
                  </a:lnTo>
                  <a:lnTo>
                    <a:pt x="4677" y="2859"/>
                  </a:lnTo>
                  <a:lnTo>
                    <a:pt x="4690" y="2859"/>
                  </a:lnTo>
                  <a:lnTo>
                    <a:pt x="4701" y="2860"/>
                  </a:lnTo>
                  <a:lnTo>
                    <a:pt x="4710" y="2862"/>
                  </a:lnTo>
                  <a:lnTo>
                    <a:pt x="4723" y="2865"/>
                  </a:lnTo>
                  <a:lnTo>
                    <a:pt x="4733" y="2870"/>
                  </a:lnTo>
                  <a:lnTo>
                    <a:pt x="4737" y="2874"/>
                  </a:lnTo>
                  <a:lnTo>
                    <a:pt x="4741" y="2877"/>
                  </a:lnTo>
                  <a:lnTo>
                    <a:pt x="4745" y="2880"/>
                  </a:lnTo>
                  <a:lnTo>
                    <a:pt x="4747" y="2884"/>
                  </a:lnTo>
                  <a:lnTo>
                    <a:pt x="4752" y="2892"/>
                  </a:lnTo>
                  <a:lnTo>
                    <a:pt x="4756" y="2902"/>
                  </a:lnTo>
                  <a:lnTo>
                    <a:pt x="4758" y="2914"/>
                  </a:lnTo>
                  <a:lnTo>
                    <a:pt x="4760" y="2928"/>
                  </a:lnTo>
                  <a:lnTo>
                    <a:pt x="4760" y="2942"/>
                  </a:lnTo>
                  <a:lnTo>
                    <a:pt x="4761" y="2957"/>
                  </a:lnTo>
                  <a:lnTo>
                    <a:pt x="4761" y="2975"/>
                  </a:lnTo>
                  <a:lnTo>
                    <a:pt x="4762" y="2998"/>
                  </a:lnTo>
                  <a:lnTo>
                    <a:pt x="4762" y="3028"/>
                  </a:lnTo>
                  <a:lnTo>
                    <a:pt x="4762" y="3065"/>
                  </a:lnTo>
                  <a:lnTo>
                    <a:pt x="4762" y="3113"/>
                  </a:lnTo>
                  <a:lnTo>
                    <a:pt x="4762" y="3172"/>
                  </a:lnTo>
                  <a:lnTo>
                    <a:pt x="4762" y="3375"/>
                  </a:lnTo>
                  <a:close/>
                  <a:moveTo>
                    <a:pt x="6918" y="3309"/>
                  </a:moveTo>
                  <a:lnTo>
                    <a:pt x="6915" y="3309"/>
                  </a:lnTo>
                  <a:lnTo>
                    <a:pt x="6913" y="3307"/>
                  </a:lnTo>
                  <a:lnTo>
                    <a:pt x="6912" y="3304"/>
                  </a:lnTo>
                  <a:lnTo>
                    <a:pt x="6913" y="3301"/>
                  </a:lnTo>
                  <a:lnTo>
                    <a:pt x="7012" y="3031"/>
                  </a:lnTo>
                  <a:lnTo>
                    <a:pt x="7013" y="3028"/>
                  </a:lnTo>
                  <a:lnTo>
                    <a:pt x="7015" y="3023"/>
                  </a:lnTo>
                  <a:lnTo>
                    <a:pt x="7017" y="3021"/>
                  </a:lnTo>
                  <a:lnTo>
                    <a:pt x="7019" y="3020"/>
                  </a:lnTo>
                  <a:lnTo>
                    <a:pt x="7021" y="3021"/>
                  </a:lnTo>
                  <a:lnTo>
                    <a:pt x="7022" y="3023"/>
                  </a:lnTo>
                  <a:lnTo>
                    <a:pt x="7023" y="3028"/>
                  </a:lnTo>
                  <a:lnTo>
                    <a:pt x="7025" y="3031"/>
                  </a:lnTo>
                  <a:lnTo>
                    <a:pt x="7128" y="3302"/>
                  </a:lnTo>
                  <a:lnTo>
                    <a:pt x="7129" y="3305"/>
                  </a:lnTo>
                  <a:lnTo>
                    <a:pt x="7128" y="3307"/>
                  </a:lnTo>
                  <a:lnTo>
                    <a:pt x="7126" y="3309"/>
                  </a:lnTo>
                  <a:lnTo>
                    <a:pt x="7123" y="3309"/>
                  </a:lnTo>
                  <a:lnTo>
                    <a:pt x="6918" y="3309"/>
                  </a:lnTo>
                  <a:close/>
                  <a:moveTo>
                    <a:pt x="7149" y="3369"/>
                  </a:moveTo>
                  <a:lnTo>
                    <a:pt x="7153" y="3369"/>
                  </a:lnTo>
                  <a:lnTo>
                    <a:pt x="7156" y="3371"/>
                  </a:lnTo>
                  <a:lnTo>
                    <a:pt x="7158" y="3373"/>
                  </a:lnTo>
                  <a:lnTo>
                    <a:pt x="7160" y="3377"/>
                  </a:lnTo>
                  <a:lnTo>
                    <a:pt x="7235" y="3661"/>
                  </a:lnTo>
                  <a:lnTo>
                    <a:pt x="7236" y="3667"/>
                  </a:lnTo>
                  <a:lnTo>
                    <a:pt x="7236" y="3671"/>
                  </a:lnTo>
                  <a:lnTo>
                    <a:pt x="7236" y="3676"/>
                  </a:lnTo>
                  <a:lnTo>
                    <a:pt x="7234" y="3679"/>
                  </a:lnTo>
                  <a:lnTo>
                    <a:pt x="7233" y="3682"/>
                  </a:lnTo>
                  <a:lnTo>
                    <a:pt x="7230" y="3685"/>
                  </a:lnTo>
                  <a:lnTo>
                    <a:pt x="7228" y="3687"/>
                  </a:lnTo>
                  <a:lnTo>
                    <a:pt x="7225" y="3687"/>
                  </a:lnTo>
                  <a:lnTo>
                    <a:pt x="7218" y="3689"/>
                  </a:lnTo>
                  <a:lnTo>
                    <a:pt x="7213" y="3691"/>
                  </a:lnTo>
                  <a:lnTo>
                    <a:pt x="7211" y="3692"/>
                  </a:lnTo>
                  <a:lnTo>
                    <a:pt x="7210" y="3694"/>
                  </a:lnTo>
                  <a:lnTo>
                    <a:pt x="7209" y="3695"/>
                  </a:lnTo>
                  <a:lnTo>
                    <a:pt x="7209" y="3698"/>
                  </a:lnTo>
                  <a:lnTo>
                    <a:pt x="7210" y="3701"/>
                  </a:lnTo>
                  <a:lnTo>
                    <a:pt x="7211" y="3703"/>
                  </a:lnTo>
                  <a:lnTo>
                    <a:pt x="7214" y="3705"/>
                  </a:lnTo>
                  <a:lnTo>
                    <a:pt x="7218" y="3706"/>
                  </a:lnTo>
                  <a:lnTo>
                    <a:pt x="7229" y="3707"/>
                  </a:lnTo>
                  <a:lnTo>
                    <a:pt x="7244" y="3708"/>
                  </a:lnTo>
                  <a:lnTo>
                    <a:pt x="7277" y="3709"/>
                  </a:lnTo>
                  <a:lnTo>
                    <a:pt x="7311" y="3709"/>
                  </a:lnTo>
                  <a:lnTo>
                    <a:pt x="7343" y="3710"/>
                  </a:lnTo>
                  <a:lnTo>
                    <a:pt x="7371" y="3710"/>
                  </a:lnTo>
                  <a:lnTo>
                    <a:pt x="7399" y="3710"/>
                  </a:lnTo>
                  <a:lnTo>
                    <a:pt x="7423" y="3710"/>
                  </a:lnTo>
                  <a:lnTo>
                    <a:pt x="7444" y="3710"/>
                  </a:lnTo>
                  <a:lnTo>
                    <a:pt x="7462" y="3710"/>
                  </a:lnTo>
                  <a:lnTo>
                    <a:pt x="7488" y="3710"/>
                  </a:lnTo>
                  <a:lnTo>
                    <a:pt x="7504" y="3708"/>
                  </a:lnTo>
                  <a:lnTo>
                    <a:pt x="7509" y="3706"/>
                  </a:lnTo>
                  <a:lnTo>
                    <a:pt x="7512" y="3704"/>
                  </a:lnTo>
                  <a:lnTo>
                    <a:pt x="7514" y="3702"/>
                  </a:lnTo>
                  <a:lnTo>
                    <a:pt x="7515" y="3698"/>
                  </a:lnTo>
                  <a:lnTo>
                    <a:pt x="7514" y="3695"/>
                  </a:lnTo>
                  <a:lnTo>
                    <a:pt x="7514" y="3693"/>
                  </a:lnTo>
                  <a:lnTo>
                    <a:pt x="7512" y="3691"/>
                  </a:lnTo>
                  <a:lnTo>
                    <a:pt x="7511" y="3690"/>
                  </a:lnTo>
                  <a:lnTo>
                    <a:pt x="7506" y="3689"/>
                  </a:lnTo>
                  <a:lnTo>
                    <a:pt x="7500" y="3689"/>
                  </a:lnTo>
                  <a:lnTo>
                    <a:pt x="7489" y="3688"/>
                  </a:lnTo>
                  <a:lnTo>
                    <a:pt x="7477" y="3688"/>
                  </a:lnTo>
                  <a:lnTo>
                    <a:pt x="7464" y="3686"/>
                  </a:lnTo>
                  <a:lnTo>
                    <a:pt x="7452" y="3684"/>
                  </a:lnTo>
                  <a:lnTo>
                    <a:pt x="7442" y="3681"/>
                  </a:lnTo>
                  <a:lnTo>
                    <a:pt x="7431" y="3676"/>
                  </a:lnTo>
                  <a:lnTo>
                    <a:pt x="7426" y="3673"/>
                  </a:lnTo>
                  <a:lnTo>
                    <a:pt x="7420" y="3669"/>
                  </a:lnTo>
                  <a:lnTo>
                    <a:pt x="7414" y="3664"/>
                  </a:lnTo>
                  <a:lnTo>
                    <a:pt x="7408" y="3658"/>
                  </a:lnTo>
                  <a:lnTo>
                    <a:pt x="7402" y="3651"/>
                  </a:lnTo>
                  <a:lnTo>
                    <a:pt x="7395" y="3641"/>
                  </a:lnTo>
                  <a:lnTo>
                    <a:pt x="7388" y="3632"/>
                  </a:lnTo>
                  <a:lnTo>
                    <a:pt x="7380" y="3620"/>
                  </a:lnTo>
                  <a:lnTo>
                    <a:pt x="7373" y="3608"/>
                  </a:lnTo>
                  <a:lnTo>
                    <a:pt x="7366" y="3592"/>
                  </a:lnTo>
                  <a:lnTo>
                    <a:pt x="7358" y="3576"/>
                  </a:lnTo>
                  <a:lnTo>
                    <a:pt x="7350" y="3558"/>
                  </a:lnTo>
                  <a:lnTo>
                    <a:pt x="7317" y="3480"/>
                  </a:lnTo>
                  <a:lnTo>
                    <a:pt x="7277" y="3382"/>
                  </a:lnTo>
                  <a:lnTo>
                    <a:pt x="7234" y="3274"/>
                  </a:lnTo>
                  <a:lnTo>
                    <a:pt x="7189" y="3162"/>
                  </a:lnTo>
                  <a:lnTo>
                    <a:pt x="7147" y="3055"/>
                  </a:lnTo>
                  <a:lnTo>
                    <a:pt x="7110" y="2962"/>
                  </a:lnTo>
                  <a:lnTo>
                    <a:pt x="7080" y="2891"/>
                  </a:lnTo>
                  <a:lnTo>
                    <a:pt x="7064" y="2849"/>
                  </a:lnTo>
                  <a:lnTo>
                    <a:pt x="7056" y="2833"/>
                  </a:lnTo>
                  <a:lnTo>
                    <a:pt x="7049" y="2821"/>
                  </a:lnTo>
                  <a:lnTo>
                    <a:pt x="7045" y="2817"/>
                  </a:lnTo>
                  <a:lnTo>
                    <a:pt x="7041" y="2814"/>
                  </a:lnTo>
                  <a:lnTo>
                    <a:pt x="7038" y="2813"/>
                  </a:lnTo>
                  <a:lnTo>
                    <a:pt x="7034" y="2812"/>
                  </a:lnTo>
                  <a:lnTo>
                    <a:pt x="7030" y="2813"/>
                  </a:lnTo>
                  <a:lnTo>
                    <a:pt x="7026" y="2815"/>
                  </a:lnTo>
                  <a:lnTo>
                    <a:pt x="7023" y="2818"/>
                  </a:lnTo>
                  <a:lnTo>
                    <a:pt x="7019" y="2823"/>
                  </a:lnTo>
                  <a:lnTo>
                    <a:pt x="7012" y="2837"/>
                  </a:lnTo>
                  <a:lnTo>
                    <a:pt x="7003" y="2858"/>
                  </a:lnTo>
                  <a:lnTo>
                    <a:pt x="6713" y="3583"/>
                  </a:lnTo>
                  <a:lnTo>
                    <a:pt x="6703" y="3604"/>
                  </a:lnTo>
                  <a:lnTo>
                    <a:pt x="6695" y="3622"/>
                  </a:lnTo>
                  <a:lnTo>
                    <a:pt x="6690" y="3631"/>
                  </a:lnTo>
                  <a:lnTo>
                    <a:pt x="6685" y="3639"/>
                  </a:lnTo>
                  <a:lnTo>
                    <a:pt x="6680" y="3646"/>
                  </a:lnTo>
                  <a:lnTo>
                    <a:pt x="6675" y="3654"/>
                  </a:lnTo>
                  <a:lnTo>
                    <a:pt x="6669" y="3660"/>
                  </a:lnTo>
                  <a:lnTo>
                    <a:pt x="6663" y="3666"/>
                  </a:lnTo>
                  <a:lnTo>
                    <a:pt x="6655" y="3671"/>
                  </a:lnTo>
                  <a:lnTo>
                    <a:pt x="6648" y="3676"/>
                  </a:lnTo>
                  <a:lnTo>
                    <a:pt x="6641" y="3679"/>
                  </a:lnTo>
                  <a:lnTo>
                    <a:pt x="6633" y="3682"/>
                  </a:lnTo>
                  <a:lnTo>
                    <a:pt x="6624" y="3685"/>
                  </a:lnTo>
                  <a:lnTo>
                    <a:pt x="6614" y="3686"/>
                  </a:lnTo>
                  <a:lnTo>
                    <a:pt x="6606" y="3687"/>
                  </a:lnTo>
                  <a:lnTo>
                    <a:pt x="6596" y="3688"/>
                  </a:lnTo>
                  <a:lnTo>
                    <a:pt x="6587" y="3688"/>
                  </a:lnTo>
                  <a:lnTo>
                    <a:pt x="6578" y="3689"/>
                  </a:lnTo>
                  <a:lnTo>
                    <a:pt x="6572" y="3689"/>
                  </a:lnTo>
                  <a:lnTo>
                    <a:pt x="6568" y="3691"/>
                  </a:lnTo>
                  <a:lnTo>
                    <a:pt x="6567" y="3692"/>
                  </a:lnTo>
                  <a:lnTo>
                    <a:pt x="6566" y="3693"/>
                  </a:lnTo>
                  <a:lnTo>
                    <a:pt x="6565" y="3695"/>
                  </a:lnTo>
                  <a:lnTo>
                    <a:pt x="6565" y="3698"/>
                  </a:lnTo>
                  <a:lnTo>
                    <a:pt x="6565" y="3702"/>
                  </a:lnTo>
                  <a:lnTo>
                    <a:pt x="6566" y="3704"/>
                  </a:lnTo>
                  <a:lnTo>
                    <a:pt x="6568" y="3706"/>
                  </a:lnTo>
                  <a:lnTo>
                    <a:pt x="6570" y="3708"/>
                  </a:lnTo>
                  <a:lnTo>
                    <a:pt x="6577" y="3710"/>
                  </a:lnTo>
                  <a:lnTo>
                    <a:pt x="6586" y="3710"/>
                  </a:lnTo>
                  <a:lnTo>
                    <a:pt x="6631" y="3710"/>
                  </a:lnTo>
                  <a:lnTo>
                    <a:pt x="6673" y="3708"/>
                  </a:lnTo>
                  <a:lnTo>
                    <a:pt x="6704" y="3707"/>
                  </a:lnTo>
                  <a:lnTo>
                    <a:pt x="6723" y="3707"/>
                  </a:lnTo>
                  <a:lnTo>
                    <a:pt x="6751" y="3707"/>
                  </a:lnTo>
                  <a:lnTo>
                    <a:pt x="6783" y="3708"/>
                  </a:lnTo>
                  <a:lnTo>
                    <a:pt x="6816" y="3710"/>
                  </a:lnTo>
                  <a:lnTo>
                    <a:pt x="6845" y="3710"/>
                  </a:lnTo>
                  <a:lnTo>
                    <a:pt x="6854" y="3710"/>
                  </a:lnTo>
                  <a:lnTo>
                    <a:pt x="6860" y="3708"/>
                  </a:lnTo>
                  <a:lnTo>
                    <a:pt x="6862" y="3706"/>
                  </a:lnTo>
                  <a:lnTo>
                    <a:pt x="6864" y="3704"/>
                  </a:lnTo>
                  <a:lnTo>
                    <a:pt x="6865" y="3702"/>
                  </a:lnTo>
                  <a:lnTo>
                    <a:pt x="6865" y="3698"/>
                  </a:lnTo>
                  <a:lnTo>
                    <a:pt x="6865" y="3695"/>
                  </a:lnTo>
                  <a:lnTo>
                    <a:pt x="6864" y="3693"/>
                  </a:lnTo>
                  <a:lnTo>
                    <a:pt x="6863" y="3692"/>
                  </a:lnTo>
                  <a:lnTo>
                    <a:pt x="6862" y="3691"/>
                  </a:lnTo>
                  <a:lnTo>
                    <a:pt x="6856" y="3689"/>
                  </a:lnTo>
                  <a:lnTo>
                    <a:pt x="6847" y="3689"/>
                  </a:lnTo>
                  <a:lnTo>
                    <a:pt x="6830" y="3689"/>
                  </a:lnTo>
                  <a:lnTo>
                    <a:pt x="6818" y="3688"/>
                  </a:lnTo>
                  <a:lnTo>
                    <a:pt x="6808" y="3686"/>
                  </a:lnTo>
                  <a:lnTo>
                    <a:pt x="6799" y="3683"/>
                  </a:lnTo>
                  <a:lnTo>
                    <a:pt x="6793" y="3679"/>
                  </a:lnTo>
                  <a:lnTo>
                    <a:pt x="6789" y="3674"/>
                  </a:lnTo>
                  <a:lnTo>
                    <a:pt x="6786" y="3668"/>
                  </a:lnTo>
                  <a:lnTo>
                    <a:pt x="6784" y="3661"/>
                  </a:lnTo>
                  <a:lnTo>
                    <a:pt x="6784" y="3654"/>
                  </a:lnTo>
                  <a:lnTo>
                    <a:pt x="6785" y="3640"/>
                  </a:lnTo>
                  <a:lnTo>
                    <a:pt x="6788" y="3624"/>
                  </a:lnTo>
                  <a:lnTo>
                    <a:pt x="6794" y="3604"/>
                  </a:lnTo>
                  <a:lnTo>
                    <a:pt x="6801" y="3583"/>
                  </a:lnTo>
                  <a:lnTo>
                    <a:pt x="6880" y="3378"/>
                  </a:lnTo>
                  <a:lnTo>
                    <a:pt x="6882" y="3374"/>
                  </a:lnTo>
                  <a:lnTo>
                    <a:pt x="6884" y="3371"/>
                  </a:lnTo>
                  <a:lnTo>
                    <a:pt x="6887" y="3370"/>
                  </a:lnTo>
                  <a:lnTo>
                    <a:pt x="6891" y="3369"/>
                  </a:lnTo>
                  <a:lnTo>
                    <a:pt x="7149" y="3369"/>
                  </a:lnTo>
                  <a:close/>
                  <a:moveTo>
                    <a:pt x="8447" y="3375"/>
                  </a:moveTo>
                  <a:lnTo>
                    <a:pt x="8447" y="3416"/>
                  </a:lnTo>
                  <a:lnTo>
                    <a:pt x="8447" y="3455"/>
                  </a:lnTo>
                  <a:lnTo>
                    <a:pt x="8446" y="3491"/>
                  </a:lnTo>
                  <a:lnTo>
                    <a:pt x="8446" y="3525"/>
                  </a:lnTo>
                  <a:lnTo>
                    <a:pt x="8445" y="3556"/>
                  </a:lnTo>
                  <a:lnTo>
                    <a:pt x="8445" y="3582"/>
                  </a:lnTo>
                  <a:lnTo>
                    <a:pt x="8443" y="3607"/>
                  </a:lnTo>
                  <a:lnTo>
                    <a:pt x="8441" y="3627"/>
                  </a:lnTo>
                  <a:lnTo>
                    <a:pt x="8440" y="3638"/>
                  </a:lnTo>
                  <a:lnTo>
                    <a:pt x="8438" y="3650"/>
                  </a:lnTo>
                  <a:lnTo>
                    <a:pt x="8436" y="3659"/>
                  </a:lnTo>
                  <a:lnTo>
                    <a:pt x="8433" y="3666"/>
                  </a:lnTo>
                  <a:lnTo>
                    <a:pt x="8429" y="3673"/>
                  </a:lnTo>
                  <a:lnTo>
                    <a:pt x="8424" y="3678"/>
                  </a:lnTo>
                  <a:lnTo>
                    <a:pt x="8418" y="3682"/>
                  </a:lnTo>
                  <a:lnTo>
                    <a:pt x="8410" y="3684"/>
                  </a:lnTo>
                  <a:lnTo>
                    <a:pt x="8402" y="3686"/>
                  </a:lnTo>
                  <a:lnTo>
                    <a:pt x="8393" y="3687"/>
                  </a:lnTo>
                  <a:lnTo>
                    <a:pt x="8383" y="3688"/>
                  </a:lnTo>
                  <a:lnTo>
                    <a:pt x="8372" y="3689"/>
                  </a:lnTo>
                  <a:lnTo>
                    <a:pt x="8364" y="3689"/>
                  </a:lnTo>
                  <a:lnTo>
                    <a:pt x="8357" y="3691"/>
                  </a:lnTo>
                  <a:lnTo>
                    <a:pt x="8356" y="3692"/>
                  </a:lnTo>
                  <a:lnTo>
                    <a:pt x="8355" y="3694"/>
                  </a:lnTo>
                  <a:lnTo>
                    <a:pt x="8354" y="3696"/>
                  </a:lnTo>
                  <a:lnTo>
                    <a:pt x="8354" y="3698"/>
                  </a:lnTo>
                  <a:lnTo>
                    <a:pt x="8354" y="3701"/>
                  </a:lnTo>
                  <a:lnTo>
                    <a:pt x="8355" y="3704"/>
                  </a:lnTo>
                  <a:lnTo>
                    <a:pt x="8357" y="3706"/>
                  </a:lnTo>
                  <a:lnTo>
                    <a:pt x="8359" y="3707"/>
                  </a:lnTo>
                  <a:lnTo>
                    <a:pt x="8367" y="3709"/>
                  </a:lnTo>
                  <a:lnTo>
                    <a:pt x="8376" y="3710"/>
                  </a:lnTo>
                  <a:lnTo>
                    <a:pt x="8412" y="3710"/>
                  </a:lnTo>
                  <a:lnTo>
                    <a:pt x="8450" y="3708"/>
                  </a:lnTo>
                  <a:lnTo>
                    <a:pt x="8486" y="3707"/>
                  </a:lnTo>
                  <a:lnTo>
                    <a:pt x="8512" y="3707"/>
                  </a:lnTo>
                  <a:lnTo>
                    <a:pt x="8525" y="3707"/>
                  </a:lnTo>
                  <a:lnTo>
                    <a:pt x="8540" y="3707"/>
                  </a:lnTo>
                  <a:lnTo>
                    <a:pt x="8560" y="3708"/>
                  </a:lnTo>
                  <a:lnTo>
                    <a:pt x="8580" y="3708"/>
                  </a:lnTo>
                  <a:lnTo>
                    <a:pt x="8603" y="3709"/>
                  </a:lnTo>
                  <a:lnTo>
                    <a:pt x="8628" y="3710"/>
                  </a:lnTo>
                  <a:lnTo>
                    <a:pt x="8654" y="3710"/>
                  </a:lnTo>
                  <a:lnTo>
                    <a:pt x="8681" y="3710"/>
                  </a:lnTo>
                  <a:lnTo>
                    <a:pt x="8689" y="3709"/>
                  </a:lnTo>
                  <a:lnTo>
                    <a:pt x="8695" y="3707"/>
                  </a:lnTo>
                  <a:lnTo>
                    <a:pt x="8697" y="3706"/>
                  </a:lnTo>
                  <a:lnTo>
                    <a:pt x="8699" y="3704"/>
                  </a:lnTo>
                  <a:lnTo>
                    <a:pt x="8700" y="3701"/>
                  </a:lnTo>
                  <a:lnTo>
                    <a:pt x="8701" y="3698"/>
                  </a:lnTo>
                  <a:lnTo>
                    <a:pt x="8700" y="3696"/>
                  </a:lnTo>
                  <a:lnTo>
                    <a:pt x="8700" y="3694"/>
                  </a:lnTo>
                  <a:lnTo>
                    <a:pt x="8698" y="3692"/>
                  </a:lnTo>
                  <a:lnTo>
                    <a:pt x="8697" y="3691"/>
                  </a:lnTo>
                  <a:lnTo>
                    <a:pt x="8691" y="3689"/>
                  </a:lnTo>
                  <a:lnTo>
                    <a:pt x="8684" y="3689"/>
                  </a:lnTo>
                  <a:lnTo>
                    <a:pt x="8671" y="3688"/>
                  </a:lnTo>
                  <a:lnTo>
                    <a:pt x="8656" y="3687"/>
                  </a:lnTo>
                  <a:lnTo>
                    <a:pt x="8641" y="3686"/>
                  </a:lnTo>
                  <a:lnTo>
                    <a:pt x="8629" y="3684"/>
                  </a:lnTo>
                  <a:lnTo>
                    <a:pt x="8623" y="3683"/>
                  </a:lnTo>
                  <a:lnTo>
                    <a:pt x="8618" y="3682"/>
                  </a:lnTo>
                  <a:lnTo>
                    <a:pt x="8613" y="3680"/>
                  </a:lnTo>
                  <a:lnTo>
                    <a:pt x="8609" y="3678"/>
                  </a:lnTo>
                  <a:lnTo>
                    <a:pt x="8604" y="3675"/>
                  </a:lnTo>
                  <a:lnTo>
                    <a:pt x="8601" y="3673"/>
                  </a:lnTo>
                  <a:lnTo>
                    <a:pt x="8598" y="3670"/>
                  </a:lnTo>
                  <a:lnTo>
                    <a:pt x="8596" y="3666"/>
                  </a:lnTo>
                  <a:lnTo>
                    <a:pt x="8592" y="3658"/>
                  </a:lnTo>
                  <a:lnTo>
                    <a:pt x="8589" y="3650"/>
                  </a:lnTo>
                  <a:lnTo>
                    <a:pt x="8587" y="3639"/>
                  </a:lnTo>
                  <a:lnTo>
                    <a:pt x="8585" y="3628"/>
                  </a:lnTo>
                  <a:lnTo>
                    <a:pt x="8584" y="3608"/>
                  </a:lnTo>
                  <a:lnTo>
                    <a:pt x="8583" y="3583"/>
                  </a:lnTo>
                  <a:lnTo>
                    <a:pt x="8582" y="3556"/>
                  </a:lnTo>
                  <a:lnTo>
                    <a:pt x="8582" y="3525"/>
                  </a:lnTo>
                  <a:lnTo>
                    <a:pt x="8581" y="3491"/>
                  </a:lnTo>
                  <a:lnTo>
                    <a:pt x="8581" y="3455"/>
                  </a:lnTo>
                  <a:lnTo>
                    <a:pt x="8581" y="3416"/>
                  </a:lnTo>
                  <a:lnTo>
                    <a:pt x="8581" y="3375"/>
                  </a:lnTo>
                  <a:lnTo>
                    <a:pt x="8581" y="3172"/>
                  </a:lnTo>
                  <a:lnTo>
                    <a:pt x="8581" y="3113"/>
                  </a:lnTo>
                  <a:lnTo>
                    <a:pt x="8581" y="3065"/>
                  </a:lnTo>
                  <a:lnTo>
                    <a:pt x="8581" y="3028"/>
                  </a:lnTo>
                  <a:lnTo>
                    <a:pt x="8581" y="2998"/>
                  </a:lnTo>
                  <a:lnTo>
                    <a:pt x="8582" y="2975"/>
                  </a:lnTo>
                  <a:lnTo>
                    <a:pt x="8582" y="2957"/>
                  </a:lnTo>
                  <a:lnTo>
                    <a:pt x="8582" y="2942"/>
                  </a:lnTo>
                  <a:lnTo>
                    <a:pt x="8583" y="2928"/>
                  </a:lnTo>
                  <a:lnTo>
                    <a:pt x="8584" y="2913"/>
                  </a:lnTo>
                  <a:lnTo>
                    <a:pt x="8586" y="2901"/>
                  </a:lnTo>
                  <a:lnTo>
                    <a:pt x="8589" y="2891"/>
                  </a:lnTo>
                  <a:lnTo>
                    <a:pt x="8593" y="2882"/>
                  </a:lnTo>
                  <a:lnTo>
                    <a:pt x="8595" y="2879"/>
                  </a:lnTo>
                  <a:lnTo>
                    <a:pt x="8598" y="2875"/>
                  </a:lnTo>
                  <a:lnTo>
                    <a:pt x="8601" y="2871"/>
                  </a:lnTo>
                  <a:lnTo>
                    <a:pt x="8604" y="2869"/>
                  </a:lnTo>
                  <a:lnTo>
                    <a:pt x="8614" y="2865"/>
                  </a:lnTo>
                  <a:lnTo>
                    <a:pt x="8623" y="2862"/>
                  </a:lnTo>
                  <a:lnTo>
                    <a:pt x="8632" y="2860"/>
                  </a:lnTo>
                  <a:lnTo>
                    <a:pt x="8640" y="2859"/>
                  </a:lnTo>
                  <a:lnTo>
                    <a:pt x="8648" y="2859"/>
                  </a:lnTo>
                  <a:lnTo>
                    <a:pt x="8656" y="2858"/>
                  </a:lnTo>
                  <a:lnTo>
                    <a:pt x="8663" y="2858"/>
                  </a:lnTo>
                  <a:lnTo>
                    <a:pt x="8669" y="2856"/>
                  </a:lnTo>
                  <a:lnTo>
                    <a:pt x="8671" y="2855"/>
                  </a:lnTo>
                  <a:lnTo>
                    <a:pt x="8672" y="2853"/>
                  </a:lnTo>
                  <a:lnTo>
                    <a:pt x="8673" y="2850"/>
                  </a:lnTo>
                  <a:lnTo>
                    <a:pt x="8673" y="2847"/>
                  </a:lnTo>
                  <a:lnTo>
                    <a:pt x="8673" y="2845"/>
                  </a:lnTo>
                  <a:lnTo>
                    <a:pt x="8672" y="2843"/>
                  </a:lnTo>
                  <a:lnTo>
                    <a:pt x="8670" y="2841"/>
                  </a:lnTo>
                  <a:lnTo>
                    <a:pt x="8667" y="2840"/>
                  </a:lnTo>
                  <a:lnTo>
                    <a:pt x="8660" y="2838"/>
                  </a:lnTo>
                  <a:lnTo>
                    <a:pt x="8650" y="2838"/>
                  </a:lnTo>
                  <a:lnTo>
                    <a:pt x="8616" y="2839"/>
                  </a:lnTo>
                  <a:lnTo>
                    <a:pt x="8579" y="2840"/>
                  </a:lnTo>
                  <a:lnTo>
                    <a:pt x="8544" y="2841"/>
                  </a:lnTo>
                  <a:lnTo>
                    <a:pt x="8519" y="2841"/>
                  </a:lnTo>
                  <a:lnTo>
                    <a:pt x="8489" y="2841"/>
                  </a:lnTo>
                  <a:lnTo>
                    <a:pt x="8451" y="2840"/>
                  </a:lnTo>
                  <a:lnTo>
                    <a:pt x="8413" y="2839"/>
                  </a:lnTo>
                  <a:lnTo>
                    <a:pt x="8378" y="2838"/>
                  </a:lnTo>
                  <a:lnTo>
                    <a:pt x="8367" y="2838"/>
                  </a:lnTo>
                  <a:lnTo>
                    <a:pt x="8358" y="2840"/>
                  </a:lnTo>
                  <a:lnTo>
                    <a:pt x="8355" y="2841"/>
                  </a:lnTo>
                  <a:lnTo>
                    <a:pt x="8353" y="2843"/>
                  </a:lnTo>
                  <a:lnTo>
                    <a:pt x="8352" y="2845"/>
                  </a:lnTo>
                  <a:lnTo>
                    <a:pt x="8352" y="2847"/>
                  </a:lnTo>
                  <a:lnTo>
                    <a:pt x="8352" y="2850"/>
                  </a:lnTo>
                  <a:lnTo>
                    <a:pt x="8353" y="2853"/>
                  </a:lnTo>
                  <a:lnTo>
                    <a:pt x="8354" y="2855"/>
                  </a:lnTo>
                  <a:lnTo>
                    <a:pt x="8356" y="2856"/>
                  </a:lnTo>
                  <a:lnTo>
                    <a:pt x="8361" y="2858"/>
                  </a:lnTo>
                  <a:lnTo>
                    <a:pt x="8370" y="2858"/>
                  </a:lnTo>
                  <a:lnTo>
                    <a:pt x="8379" y="2859"/>
                  </a:lnTo>
                  <a:lnTo>
                    <a:pt x="8389" y="2859"/>
                  </a:lnTo>
                  <a:lnTo>
                    <a:pt x="8399" y="2861"/>
                  </a:lnTo>
                  <a:lnTo>
                    <a:pt x="8408" y="2863"/>
                  </a:lnTo>
                  <a:lnTo>
                    <a:pt x="8417" y="2866"/>
                  </a:lnTo>
                  <a:lnTo>
                    <a:pt x="8424" y="2870"/>
                  </a:lnTo>
                  <a:lnTo>
                    <a:pt x="8430" y="2876"/>
                  </a:lnTo>
                  <a:lnTo>
                    <a:pt x="8435" y="2883"/>
                  </a:lnTo>
                  <a:lnTo>
                    <a:pt x="8438" y="2892"/>
                  </a:lnTo>
                  <a:lnTo>
                    <a:pt x="8441" y="2902"/>
                  </a:lnTo>
                  <a:lnTo>
                    <a:pt x="8443" y="2914"/>
                  </a:lnTo>
                  <a:lnTo>
                    <a:pt x="8445" y="2928"/>
                  </a:lnTo>
                  <a:lnTo>
                    <a:pt x="8445" y="2942"/>
                  </a:lnTo>
                  <a:lnTo>
                    <a:pt x="8446" y="2957"/>
                  </a:lnTo>
                  <a:lnTo>
                    <a:pt x="8446" y="2975"/>
                  </a:lnTo>
                  <a:lnTo>
                    <a:pt x="8447" y="2998"/>
                  </a:lnTo>
                  <a:lnTo>
                    <a:pt x="8447" y="3028"/>
                  </a:lnTo>
                  <a:lnTo>
                    <a:pt x="8447" y="3065"/>
                  </a:lnTo>
                  <a:lnTo>
                    <a:pt x="8447" y="3113"/>
                  </a:lnTo>
                  <a:lnTo>
                    <a:pt x="8447" y="3172"/>
                  </a:lnTo>
                  <a:lnTo>
                    <a:pt x="8447" y="3375"/>
                  </a:lnTo>
                  <a:close/>
                  <a:moveTo>
                    <a:pt x="9221" y="3726"/>
                  </a:moveTo>
                  <a:lnTo>
                    <a:pt x="9252" y="3725"/>
                  </a:lnTo>
                  <a:lnTo>
                    <a:pt x="9280" y="3724"/>
                  </a:lnTo>
                  <a:lnTo>
                    <a:pt x="9310" y="3721"/>
                  </a:lnTo>
                  <a:lnTo>
                    <a:pt x="9337" y="3717"/>
                  </a:lnTo>
                  <a:lnTo>
                    <a:pt x="9365" y="3712"/>
                  </a:lnTo>
                  <a:lnTo>
                    <a:pt x="9391" y="3705"/>
                  </a:lnTo>
                  <a:lnTo>
                    <a:pt x="9416" y="3697"/>
                  </a:lnTo>
                  <a:lnTo>
                    <a:pt x="9442" y="3689"/>
                  </a:lnTo>
                  <a:lnTo>
                    <a:pt x="9465" y="3680"/>
                  </a:lnTo>
                  <a:lnTo>
                    <a:pt x="9489" y="3670"/>
                  </a:lnTo>
                  <a:lnTo>
                    <a:pt x="9511" y="3659"/>
                  </a:lnTo>
                  <a:lnTo>
                    <a:pt x="9532" y="3646"/>
                  </a:lnTo>
                  <a:lnTo>
                    <a:pt x="9553" y="3633"/>
                  </a:lnTo>
                  <a:lnTo>
                    <a:pt x="9572" y="3619"/>
                  </a:lnTo>
                  <a:lnTo>
                    <a:pt x="9591" y="3605"/>
                  </a:lnTo>
                  <a:lnTo>
                    <a:pt x="9608" y="3588"/>
                  </a:lnTo>
                  <a:lnTo>
                    <a:pt x="9625" y="3572"/>
                  </a:lnTo>
                  <a:lnTo>
                    <a:pt x="9641" y="3555"/>
                  </a:lnTo>
                  <a:lnTo>
                    <a:pt x="9656" y="3537"/>
                  </a:lnTo>
                  <a:lnTo>
                    <a:pt x="9669" y="3519"/>
                  </a:lnTo>
                  <a:lnTo>
                    <a:pt x="9683" y="3500"/>
                  </a:lnTo>
                  <a:lnTo>
                    <a:pt x="9694" y="3480"/>
                  </a:lnTo>
                  <a:lnTo>
                    <a:pt x="9705" y="3459"/>
                  </a:lnTo>
                  <a:lnTo>
                    <a:pt x="9714" y="3438"/>
                  </a:lnTo>
                  <a:lnTo>
                    <a:pt x="9723" y="3417"/>
                  </a:lnTo>
                  <a:lnTo>
                    <a:pt x="9731" y="3395"/>
                  </a:lnTo>
                  <a:lnTo>
                    <a:pt x="9737" y="3372"/>
                  </a:lnTo>
                  <a:lnTo>
                    <a:pt x="9742" y="3349"/>
                  </a:lnTo>
                  <a:lnTo>
                    <a:pt x="9746" y="3325"/>
                  </a:lnTo>
                  <a:lnTo>
                    <a:pt x="9749" y="3302"/>
                  </a:lnTo>
                  <a:lnTo>
                    <a:pt x="9751" y="3277"/>
                  </a:lnTo>
                  <a:lnTo>
                    <a:pt x="9752" y="3253"/>
                  </a:lnTo>
                  <a:lnTo>
                    <a:pt x="9751" y="3228"/>
                  </a:lnTo>
                  <a:lnTo>
                    <a:pt x="9749" y="3205"/>
                  </a:lnTo>
                  <a:lnTo>
                    <a:pt x="9747" y="3181"/>
                  </a:lnTo>
                  <a:lnTo>
                    <a:pt x="9743" y="3159"/>
                  </a:lnTo>
                  <a:lnTo>
                    <a:pt x="9738" y="3137"/>
                  </a:lnTo>
                  <a:lnTo>
                    <a:pt x="9732" y="3115"/>
                  </a:lnTo>
                  <a:lnTo>
                    <a:pt x="9724" y="3095"/>
                  </a:lnTo>
                  <a:lnTo>
                    <a:pt x="9715" y="3074"/>
                  </a:lnTo>
                  <a:lnTo>
                    <a:pt x="9706" y="3055"/>
                  </a:lnTo>
                  <a:lnTo>
                    <a:pt x="9696" y="3036"/>
                  </a:lnTo>
                  <a:lnTo>
                    <a:pt x="9685" y="3018"/>
                  </a:lnTo>
                  <a:lnTo>
                    <a:pt x="9672" y="3001"/>
                  </a:lnTo>
                  <a:lnTo>
                    <a:pt x="9658" y="2984"/>
                  </a:lnTo>
                  <a:lnTo>
                    <a:pt x="9644" y="2968"/>
                  </a:lnTo>
                  <a:lnTo>
                    <a:pt x="9628" y="2953"/>
                  </a:lnTo>
                  <a:lnTo>
                    <a:pt x="9612" y="2939"/>
                  </a:lnTo>
                  <a:lnTo>
                    <a:pt x="9595" y="2925"/>
                  </a:lnTo>
                  <a:lnTo>
                    <a:pt x="9577" y="2912"/>
                  </a:lnTo>
                  <a:lnTo>
                    <a:pt x="9558" y="2900"/>
                  </a:lnTo>
                  <a:lnTo>
                    <a:pt x="9538" y="2889"/>
                  </a:lnTo>
                  <a:lnTo>
                    <a:pt x="9517" y="2879"/>
                  </a:lnTo>
                  <a:lnTo>
                    <a:pt x="9496" y="2868"/>
                  </a:lnTo>
                  <a:lnTo>
                    <a:pt x="9473" y="2860"/>
                  </a:lnTo>
                  <a:lnTo>
                    <a:pt x="9450" y="2852"/>
                  </a:lnTo>
                  <a:lnTo>
                    <a:pt x="9425" y="2845"/>
                  </a:lnTo>
                  <a:lnTo>
                    <a:pt x="9400" y="2839"/>
                  </a:lnTo>
                  <a:lnTo>
                    <a:pt x="9374" y="2834"/>
                  </a:lnTo>
                  <a:lnTo>
                    <a:pt x="9348" y="2830"/>
                  </a:lnTo>
                  <a:lnTo>
                    <a:pt x="9320" y="2826"/>
                  </a:lnTo>
                  <a:lnTo>
                    <a:pt x="9293" y="2824"/>
                  </a:lnTo>
                  <a:lnTo>
                    <a:pt x="9264" y="2823"/>
                  </a:lnTo>
                  <a:lnTo>
                    <a:pt x="9234" y="2822"/>
                  </a:lnTo>
                  <a:lnTo>
                    <a:pt x="9199" y="2823"/>
                  </a:lnTo>
                  <a:lnTo>
                    <a:pt x="9165" y="2825"/>
                  </a:lnTo>
                  <a:lnTo>
                    <a:pt x="9132" y="2829"/>
                  </a:lnTo>
                  <a:lnTo>
                    <a:pt x="9101" y="2833"/>
                  </a:lnTo>
                  <a:lnTo>
                    <a:pt x="9071" y="2839"/>
                  </a:lnTo>
                  <a:lnTo>
                    <a:pt x="9042" y="2847"/>
                  </a:lnTo>
                  <a:lnTo>
                    <a:pt x="9015" y="2855"/>
                  </a:lnTo>
                  <a:lnTo>
                    <a:pt x="8989" y="2864"/>
                  </a:lnTo>
                  <a:lnTo>
                    <a:pt x="8965" y="2876"/>
                  </a:lnTo>
                  <a:lnTo>
                    <a:pt x="8941" y="2887"/>
                  </a:lnTo>
                  <a:lnTo>
                    <a:pt x="8919" y="2899"/>
                  </a:lnTo>
                  <a:lnTo>
                    <a:pt x="8897" y="2912"/>
                  </a:lnTo>
                  <a:lnTo>
                    <a:pt x="8878" y="2927"/>
                  </a:lnTo>
                  <a:lnTo>
                    <a:pt x="8859" y="2942"/>
                  </a:lnTo>
                  <a:lnTo>
                    <a:pt x="8841" y="2957"/>
                  </a:lnTo>
                  <a:lnTo>
                    <a:pt x="8825" y="2973"/>
                  </a:lnTo>
                  <a:lnTo>
                    <a:pt x="8810" y="2991"/>
                  </a:lnTo>
                  <a:lnTo>
                    <a:pt x="8796" y="3008"/>
                  </a:lnTo>
                  <a:lnTo>
                    <a:pt x="8783" y="3025"/>
                  </a:lnTo>
                  <a:lnTo>
                    <a:pt x="8771" y="3044"/>
                  </a:lnTo>
                  <a:lnTo>
                    <a:pt x="8760" y="3063"/>
                  </a:lnTo>
                  <a:lnTo>
                    <a:pt x="8750" y="3082"/>
                  </a:lnTo>
                  <a:lnTo>
                    <a:pt x="8741" y="3101"/>
                  </a:lnTo>
                  <a:lnTo>
                    <a:pt x="8733" y="3120"/>
                  </a:lnTo>
                  <a:lnTo>
                    <a:pt x="8727" y="3140"/>
                  </a:lnTo>
                  <a:lnTo>
                    <a:pt x="8721" y="3159"/>
                  </a:lnTo>
                  <a:lnTo>
                    <a:pt x="8716" y="3178"/>
                  </a:lnTo>
                  <a:lnTo>
                    <a:pt x="8712" y="3198"/>
                  </a:lnTo>
                  <a:lnTo>
                    <a:pt x="8709" y="3217"/>
                  </a:lnTo>
                  <a:lnTo>
                    <a:pt x="8707" y="3237"/>
                  </a:lnTo>
                  <a:lnTo>
                    <a:pt x="8706" y="3255"/>
                  </a:lnTo>
                  <a:lnTo>
                    <a:pt x="8705" y="3273"/>
                  </a:lnTo>
                  <a:lnTo>
                    <a:pt x="8706" y="3293"/>
                  </a:lnTo>
                  <a:lnTo>
                    <a:pt x="8707" y="3312"/>
                  </a:lnTo>
                  <a:lnTo>
                    <a:pt x="8709" y="3332"/>
                  </a:lnTo>
                  <a:lnTo>
                    <a:pt x="8712" y="3352"/>
                  </a:lnTo>
                  <a:lnTo>
                    <a:pt x="8716" y="3371"/>
                  </a:lnTo>
                  <a:lnTo>
                    <a:pt x="8721" y="3392"/>
                  </a:lnTo>
                  <a:lnTo>
                    <a:pt x="8727" y="3411"/>
                  </a:lnTo>
                  <a:lnTo>
                    <a:pt x="8734" y="3430"/>
                  </a:lnTo>
                  <a:lnTo>
                    <a:pt x="8741" y="3450"/>
                  </a:lnTo>
                  <a:lnTo>
                    <a:pt x="8750" y="3469"/>
                  </a:lnTo>
                  <a:lnTo>
                    <a:pt x="8761" y="3488"/>
                  </a:lnTo>
                  <a:lnTo>
                    <a:pt x="8771" y="3507"/>
                  </a:lnTo>
                  <a:lnTo>
                    <a:pt x="8783" y="3525"/>
                  </a:lnTo>
                  <a:lnTo>
                    <a:pt x="8796" y="3542"/>
                  </a:lnTo>
                  <a:lnTo>
                    <a:pt x="8810" y="3560"/>
                  </a:lnTo>
                  <a:lnTo>
                    <a:pt x="8825" y="3576"/>
                  </a:lnTo>
                  <a:lnTo>
                    <a:pt x="8841" y="3592"/>
                  </a:lnTo>
                  <a:lnTo>
                    <a:pt x="8859" y="3608"/>
                  </a:lnTo>
                  <a:lnTo>
                    <a:pt x="8877" y="3623"/>
                  </a:lnTo>
                  <a:lnTo>
                    <a:pt x="8896" y="3636"/>
                  </a:lnTo>
                  <a:lnTo>
                    <a:pt x="8917" y="3650"/>
                  </a:lnTo>
                  <a:lnTo>
                    <a:pt x="8938" y="3662"/>
                  </a:lnTo>
                  <a:lnTo>
                    <a:pt x="8962" y="3674"/>
                  </a:lnTo>
                  <a:lnTo>
                    <a:pt x="8985" y="3684"/>
                  </a:lnTo>
                  <a:lnTo>
                    <a:pt x="9011" y="3693"/>
                  </a:lnTo>
                  <a:lnTo>
                    <a:pt x="9037" y="3702"/>
                  </a:lnTo>
                  <a:lnTo>
                    <a:pt x="9065" y="3709"/>
                  </a:lnTo>
                  <a:lnTo>
                    <a:pt x="9093" y="3715"/>
                  </a:lnTo>
                  <a:lnTo>
                    <a:pt x="9123" y="3720"/>
                  </a:lnTo>
                  <a:lnTo>
                    <a:pt x="9155" y="3723"/>
                  </a:lnTo>
                  <a:lnTo>
                    <a:pt x="9187" y="3725"/>
                  </a:lnTo>
                  <a:lnTo>
                    <a:pt x="9221" y="3726"/>
                  </a:lnTo>
                  <a:close/>
                  <a:moveTo>
                    <a:pt x="9279" y="3659"/>
                  </a:moveTo>
                  <a:lnTo>
                    <a:pt x="9255" y="3659"/>
                  </a:lnTo>
                  <a:lnTo>
                    <a:pt x="9230" y="3657"/>
                  </a:lnTo>
                  <a:lnTo>
                    <a:pt x="9207" y="3654"/>
                  </a:lnTo>
                  <a:lnTo>
                    <a:pt x="9184" y="3651"/>
                  </a:lnTo>
                  <a:lnTo>
                    <a:pt x="9162" y="3645"/>
                  </a:lnTo>
                  <a:lnTo>
                    <a:pt x="9140" y="3640"/>
                  </a:lnTo>
                  <a:lnTo>
                    <a:pt x="9119" y="3633"/>
                  </a:lnTo>
                  <a:lnTo>
                    <a:pt x="9100" y="3626"/>
                  </a:lnTo>
                  <a:lnTo>
                    <a:pt x="9080" y="3618"/>
                  </a:lnTo>
                  <a:lnTo>
                    <a:pt x="9061" y="3609"/>
                  </a:lnTo>
                  <a:lnTo>
                    <a:pt x="9043" y="3599"/>
                  </a:lnTo>
                  <a:lnTo>
                    <a:pt x="9026" y="3587"/>
                  </a:lnTo>
                  <a:lnTo>
                    <a:pt x="9009" y="3576"/>
                  </a:lnTo>
                  <a:lnTo>
                    <a:pt x="8993" y="3564"/>
                  </a:lnTo>
                  <a:lnTo>
                    <a:pt x="8978" y="3551"/>
                  </a:lnTo>
                  <a:lnTo>
                    <a:pt x="8964" y="3536"/>
                  </a:lnTo>
                  <a:lnTo>
                    <a:pt x="8951" y="3522"/>
                  </a:lnTo>
                  <a:lnTo>
                    <a:pt x="8938" y="3507"/>
                  </a:lnTo>
                  <a:lnTo>
                    <a:pt x="8926" y="3491"/>
                  </a:lnTo>
                  <a:lnTo>
                    <a:pt x="8916" y="3474"/>
                  </a:lnTo>
                  <a:lnTo>
                    <a:pt x="8906" y="3458"/>
                  </a:lnTo>
                  <a:lnTo>
                    <a:pt x="8895" y="3440"/>
                  </a:lnTo>
                  <a:lnTo>
                    <a:pt x="8887" y="3422"/>
                  </a:lnTo>
                  <a:lnTo>
                    <a:pt x="8880" y="3403"/>
                  </a:lnTo>
                  <a:lnTo>
                    <a:pt x="8873" y="3384"/>
                  </a:lnTo>
                  <a:lnTo>
                    <a:pt x="8867" y="3365"/>
                  </a:lnTo>
                  <a:lnTo>
                    <a:pt x="8862" y="3345"/>
                  </a:lnTo>
                  <a:lnTo>
                    <a:pt x="8858" y="3324"/>
                  </a:lnTo>
                  <a:lnTo>
                    <a:pt x="8855" y="3304"/>
                  </a:lnTo>
                  <a:lnTo>
                    <a:pt x="8853" y="3282"/>
                  </a:lnTo>
                  <a:lnTo>
                    <a:pt x="8851" y="3261"/>
                  </a:lnTo>
                  <a:lnTo>
                    <a:pt x="8851" y="3239"/>
                  </a:lnTo>
                  <a:lnTo>
                    <a:pt x="8851" y="3213"/>
                  </a:lnTo>
                  <a:lnTo>
                    <a:pt x="8853" y="3189"/>
                  </a:lnTo>
                  <a:lnTo>
                    <a:pt x="8856" y="3165"/>
                  </a:lnTo>
                  <a:lnTo>
                    <a:pt x="8859" y="3144"/>
                  </a:lnTo>
                  <a:lnTo>
                    <a:pt x="8863" y="3122"/>
                  </a:lnTo>
                  <a:lnTo>
                    <a:pt x="8869" y="3102"/>
                  </a:lnTo>
                  <a:lnTo>
                    <a:pt x="8875" y="3084"/>
                  </a:lnTo>
                  <a:lnTo>
                    <a:pt x="8881" y="3065"/>
                  </a:lnTo>
                  <a:lnTo>
                    <a:pt x="8889" y="3049"/>
                  </a:lnTo>
                  <a:lnTo>
                    <a:pt x="8897" y="3033"/>
                  </a:lnTo>
                  <a:lnTo>
                    <a:pt x="8907" y="3018"/>
                  </a:lnTo>
                  <a:lnTo>
                    <a:pt x="8917" y="3004"/>
                  </a:lnTo>
                  <a:lnTo>
                    <a:pt x="8927" y="2991"/>
                  </a:lnTo>
                  <a:lnTo>
                    <a:pt x="8938" y="2980"/>
                  </a:lnTo>
                  <a:lnTo>
                    <a:pt x="8950" y="2968"/>
                  </a:lnTo>
                  <a:lnTo>
                    <a:pt x="8962" y="2957"/>
                  </a:lnTo>
                  <a:lnTo>
                    <a:pt x="8975" y="2948"/>
                  </a:lnTo>
                  <a:lnTo>
                    <a:pt x="8987" y="2940"/>
                  </a:lnTo>
                  <a:lnTo>
                    <a:pt x="9001" y="2932"/>
                  </a:lnTo>
                  <a:lnTo>
                    <a:pt x="9015" y="2925"/>
                  </a:lnTo>
                  <a:lnTo>
                    <a:pt x="9029" y="2917"/>
                  </a:lnTo>
                  <a:lnTo>
                    <a:pt x="9043" y="2912"/>
                  </a:lnTo>
                  <a:lnTo>
                    <a:pt x="9058" y="2906"/>
                  </a:lnTo>
                  <a:lnTo>
                    <a:pt x="9073" y="2902"/>
                  </a:lnTo>
                  <a:lnTo>
                    <a:pt x="9087" y="2898"/>
                  </a:lnTo>
                  <a:lnTo>
                    <a:pt x="9103" y="2895"/>
                  </a:lnTo>
                  <a:lnTo>
                    <a:pt x="9118" y="2892"/>
                  </a:lnTo>
                  <a:lnTo>
                    <a:pt x="9133" y="2890"/>
                  </a:lnTo>
                  <a:lnTo>
                    <a:pt x="9164" y="2888"/>
                  </a:lnTo>
                  <a:lnTo>
                    <a:pt x="9195" y="2887"/>
                  </a:lnTo>
                  <a:lnTo>
                    <a:pt x="9215" y="2887"/>
                  </a:lnTo>
                  <a:lnTo>
                    <a:pt x="9236" y="2889"/>
                  </a:lnTo>
                  <a:lnTo>
                    <a:pt x="9257" y="2891"/>
                  </a:lnTo>
                  <a:lnTo>
                    <a:pt x="9277" y="2894"/>
                  </a:lnTo>
                  <a:lnTo>
                    <a:pt x="9298" y="2898"/>
                  </a:lnTo>
                  <a:lnTo>
                    <a:pt x="9317" y="2903"/>
                  </a:lnTo>
                  <a:lnTo>
                    <a:pt x="9336" y="2908"/>
                  </a:lnTo>
                  <a:lnTo>
                    <a:pt x="9355" y="2915"/>
                  </a:lnTo>
                  <a:lnTo>
                    <a:pt x="9373" y="2922"/>
                  </a:lnTo>
                  <a:lnTo>
                    <a:pt x="9391" y="2931"/>
                  </a:lnTo>
                  <a:lnTo>
                    <a:pt x="9408" y="2940"/>
                  </a:lnTo>
                  <a:lnTo>
                    <a:pt x="9424" y="2949"/>
                  </a:lnTo>
                  <a:lnTo>
                    <a:pt x="9441" y="2960"/>
                  </a:lnTo>
                  <a:lnTo>
                    <a:pt x="9456" y="2971"/>
                  </a:lnTo>
                  <a:lnTo>
                    <a:pt x="9470" y="2984"/>
                  </a:lnTo>
                  <a:lnTo>
                    <a:pt x="9485" y="2996"/>
                  </a:lnTo>
                  <a:lnTo>
                    <a:pt x="9498" y="3010"/>
                  </a:lnTo>
                  <a:lnTo>
                    <a:pt x="9511" y="3024"/>
                  </a:lnTo>
                  <a:lnTo>
                    <a:pt x="9523" y="3040"/>
                  </a:lnTo>
                  <a:lnTo>
                    <a:pt x="9535" y="3055"/>
                  </a:lnTo>
                  <a:lnTo>
                    <a:pt x="9545" y="3071"/>
                  </a:lnTo>
                  <a:lnTo>
                    <a:pt x="9555" y="3089"/>
                  </a:lnTo>
                  <a:lnTo>
                    <a:pt x="9563" y="3106"/>
                  </a:lnTo>
                  <a:lnTo>
                    <a:pt x="9571" y="3125"/>
                  </a:lnTo>
                  <a:lnTo>
                    <a:pt x="9579" y="3144"/>
                  </a:lnTo>
                  <a:lnTo>
                    <a:pt x="9586" y="3164"/>
                  </a:lnTo>
                  <a:lnTo>
                    <a:pt x="9591" y="3185"/>
                  </a:lnTo>
                  <a:lnTo>
                    <a:pt x="9596" y="3205"/>
                  </a:lnTo>
                  <a:lnTo>
                    <a:pt x="9599" y="3226"/>
                  </a:lnTo>
                  <a:lnTo>
                    <a:pt x="9601" y="3249"/>
                  </a:lnTo>
                  <a:lnTo>
                    <a:pt x="9603" y="3272"/>
                  </a:lnTo>
                  <a:lnTo>
                    <a:pt x="9604" y="3295"/>
                  </a:lnTo>
                  <a:lnTo>
                    <a:pt x="9603" y="3325"/>
                  </a:lnTo>
                  <a:lnTo>
                    <a:pt x="9601" y="3353"/>
                  </a:lnTo>
                  <a:lnTo>
                    <a:pt x="9598" y="3379"/>
                  </a:lnTo>
                  <a:lnTo>
                    <a:pt x="9594" y="3404"/>
                  </a:lnTo>
                  <a:lnTo>
                    <a:pt x="9589" y="3427"/>
                  </a:lnTo>
                  <a:lnTo>
                    <a:pt x="9581" y="3450"/>
                  </a:lnTo>
                  <a:lnTo>
                    <a:pt x="9574" y="3470"/>
                  </a:lnTo>
                  <a:lnTo>
                    <a:pt x="9566" y="3489"/>
                  </a:lnTo>
                  <a:lnTo>
                    <a:pt x="9558" y="3507"/>
                  </a:lnTo>
                  <a:lnTo>
                    <a:pt x="9548" y="3524"/>
                  </a:lnTo>
                  <a:lnTo>
                    <a:pt x="9538" y="3539"/>
                  </a:lnTo>
                  <a:lnTo>
                    <a:pt x="9526" y="3554"/>
                  </a:lnTo>
                  <a:lnTo>
                    <a:pt x="9515" y="3566"/>
                  </a:lnTo>
                  <a:lnTo>
                    <a:pt x="9503" y="3578"/>
                  </a:lnTo>
                  <a:lnTo>
                    <a:pt x="9491" y="3589"/>
                  </a:lnTo>
                  <a:lnTo>
                    <a:pt x="9478" y="3599"/>
                  </a:lnTo>
                  <a:lnTo>
                    <a:pt x="9465" y="3608"/>
                  </a:lnTo>
                  <a:lnTo>
                    <a:pt x="9452" y="3616"/>
                  </a:lnTo>
                  <a:lnTo>
                    <a:pt x="9439" y="3623"/>
                  </a:lnTo>
                  <a:lnTo>
                    <a:pt x="9425" y="3629"/>
                  </a:lnTo>
                  <a:lnTo>
                    <a:pt x="9411" y="3635"/>
                  </a:lnTo>
                  <a:lnTo>
                    <a:pt x="9398" y="3640"/>
                  </a:lnTo>
                  <a:lnTo>
                    <a:pt x="9384" y="3644"/>
                  </a:lnTo>
                  <a:lnTo>
                    <a:pt x="9371" y="3647"/>
                  </a:lnTo>
                  <a:lnTo>
                    <a:pt x="9346" y="3653"/>
                  </a:lnTo>
                  <a:lnTo>
                    <a:pt x="9321" y="3657"/>
                  </a:lnTo>
                  <a:lnTo>
                    <a:pt x="9299" y="3659"/>
                  </a:lnTo>
                  <a:lnTo>
                    <a:pt x="9279" y="3659"/>
                  </a:lnTo>
                  <a:close/>
                  <a:moveTo>
                    <a:pt x="12029" y="3172"/>
                  </a:moveTo>
                  <a:lnTo>
                    <a:pt x="12029" y="3113"/>
                  </a:lnTo>
                  <a:lnTo>
                    <a:pt x="12029" y="3065"/>
                  </a:lnTo>
                  <a:lnTo>
                    <a:pt x="12029" y="3028"/>
                  </a:lnTo>
                  <a:lnTo>
                    <a:pt x="12029" y="2998"/>
                  </a:lnTo>
                  <a:lnTo>
                    <a:pt x="12029" y="2975"/>
                  </a:lnTo>
                  <a:lnTo>
                    <a:pt x="12030" y="2957"/>
                  </a:lnTo>
                  <a:lnTo>
                    <a:pt x="12030" y="2942"/>
                  </a:lnTo>
                  <a:lnTo>
                    <a:pt x="12031" y="2928"/>
                  </a:lnTo>
                  <a:lnTo>
                    <a:pt x="12032" y="2913"/>
                  </a:lnTo>
                  <a:lnTo>
                    <a:pt x="12034" y="2901"/>
                  </a:lnTo>
                  <a:lnTo>
                    <a:pt x="12037" y="2891"/>
                  </a:lnTo>
                  <a:lnTo>
                    <a:pt x="12041" y="2882"/>
                  </a:lnTo>
                  <a:lnTo>
                    <a:pt x="12044" y="2879"/>
                  </a:lnTo>
                  <a:lnTo>
                    <a:pt x="12047" y="2875"/>
                  </a:lnTo>
                  <a:lnTo>
                    <a:pt x="12050" y="2871"/>
                  </a:lnTo>
                  <a:lnTo>
                    <a:pt x="12054" y="2869"/>
                  </a:lnTo>
                  <a:lnTo>
                    <a:pt x="12062" y="2865"/>
                  </a:lnTo>
                  <a:lnTo>
                    <a:pt x="12074" y="2862"/>
                  </a:lnTo>
                  <a:lnTo>
                    <a:pt x="12085" y="2860"/>
                  </a:lnTo>
                  <a:lnTo>
                    <a:pt x="12096" y="2859"/>
                  </a:lnTo>
                  <a:lnTo>
                    <a:pt x="12108" y="2859"/>
                  </a:lnTo>
                  <a:lnTo>
                    <a:pt x="12119" y="2858"/>
                  </a:lnTo>
                  <a:lnTo>
                    <a:pt x="12128" y="2858"/>
                  </a:lnTo>
                  <a:lnTo>
                    <a:pt x="12134" y="2856"/>
                  </a:lnTo>
                  <a:lnTo>
                    <a:pt x="12136" y="2855"/>
                  </a:lnTo>
                  <a:lnTo>
                    <a:pt x="12138" y="2853"/>
                  </a:lnTo>
                  <a:lnTo>
                    <a:pt x="12139" y="2851"/>
                  </a:lnTo>
                  <a:lnTo>
                    <a:pt x="12139" y="2848"/>
                  </a:lnTo>
                  <a:lnTo>
                    <a:pt x="12139" y="2845"/>
                  </a:lnTo>
                  <a:lnTo>
                    <a:pt x="12138" y="2843"/>
                  </a:lnTo>
                  <a:lnTo>
                    <a:pt x="12136" y="2842"/>
                  </a:lnTo>
                  <a:lnTo>
                    <a:pt x="12133" y="2840"/>
                  </a:lnTo>
                  <a:lnTo>
                    <a:pt x="12126" y="2838"/>
                  </a:lnTo>
                  <a:lnTo>
                    <a:pt x="12114" y="2838"/>
                  </a:lnTo>
                  <a:lnTo>
                    <a:pt x="12096" y="2838"/>
                  </a:lnTo>
                  <a:lnTo>
                    <a:pt x="12076" y="2839"/>
                  </a:lnTo>
                  <a:lnTo>
                    <a:pt x="12052" y="2839"/>
                  </a:lnTo>
                  <a:lnTo>
                    <a:pt x="12030" y="2840"/>
                  </a:lnTo>
                  <a:lnTo>
                    <a:pt x="12008" y="2840"/>
                  </a:lnTo>
                  <a:lnTo>
                    <a:pt x="11988" y="2841"/>
                  </a:lnTo>
                  <a:lnTo>
                    <a:pt x="11970" y="2841"/>
                  </a:lnTo>
                  <a:lnTo>
                    <a:pt x="11958" y="2841"/>
                  </a:lnTo>
                  <a:lnTo>
                    <a:pt x="11929" y="2841"/>
                  </a:lnTo>
                  <a:lnTo>
                    <a:pt x="11892" y="2840"/>
                  </a:lnTo>
                  <a:lnTo>
                    <a:pt x="11851" y="2839"/>
                  </a:lnTo>
                  <a:lnTo>
                    <a:pt x="11809" y="2838"/>
                  </a:lnTo>
                  <a:lnTo>
                    <a:pt x="11798" y="2838"/>
                  </a:lnTo>
                  <a:lnTo>
                    <a:pt x="11790" y="2840"/>
                  </a:lnTo>
                  <a:lnTo>
                    <a:pt x="11787" y="2842"/>
                  </a:lnTo>
                  <a:lnTo>
                    <a:pt x="11785" y="2843"/>
                  </a:lnTo>
                  <a:lnTo>
                    <a:pt x="11784" y="2845"/>
                  </a:lnTo>
                  <a:lnTo>
                    <a:pt x="11784" y="2848"/>
                  </a:lnTo>
                  <a:lnTo>
                    <a:pt x="11784" y="2851"/>
                  </a:lnTo>
                  <a:lnTo>
                    <a:pt x="11785" y="2853"/>
                  </a:lnTo>
                  <a:lnTo>
                    <a:pt x="11787" y="2855"/>
                  </a:lnTo>
                  <a:lnTo>
                    <a:pt x="11789" y="2856"/>
                  </a:lnTo>
                  <a:lnTo>
                    <a:pt x="11795" y="2858"/>
                  </a:lnTo>
                  <a:lnTo>
                    <a:pt x="11803" y="2858"/>
                  </a:lnTo>
                  <a:lnTo>
                    <a:pt x="11814" y="2859"/>
                  </a:lnTo>
                  <a:lnTo>
                    <a:pt x="11824" y="2859"/>
                  </a:lnTo>
                  <a:lnTo>
                    <a:pt x="11834" y="2860"/>
                  </a:lnTo>
                  <a:lnTo>
                    <a:pt x="11841" y="2862"/>
                  </a:lnTo>
                  <a:lnTo>
                    <a:pt x="11854" y="2865"/>
                  </a:lnTo>
                  <a:lnTo>
                    <a:pt x="11864" y="2870"/>
                  </a:lnTo>
                  <a:lnTo>
                    <a:pt x="11869" y="2874"/>
                  </a:lnTo>
                  <a:lnTo>
                    <a:pt x="11874" y="2877"/>
                  </a:lnTo>
                  <a:lnTo>
                    <a:pt x="11877" y="2880"/>
                  </a:lnTo>
                  <a:lnTo>
                    <a:pt x="11880" y="2884"/>
                  </a:lnTo>
                  <a:lnTo>
                    <a:pt x="11884" y="2892"/>
                  </a:lnTo>
                  <a:lnTo>
                    <a:pt x="11888" y="2902"/>
                  </a:lnTo>
                  <a:lnTo>
                    <a:pt x="11890" y="2914"/>
                  </a:lnTo>
                  <a:lnTo>
                    <a:pt x="11891" y="2928"/>
                  </a:lnTo>
                  <a:lnTo>
                    <a:pt x="11892" y="2942"/>
                  </a:lnTo>
                  <a:lnTo>
                    <a:pt x="11892" y="2957"/>
                  </a:lnTo>
                  <a:lnTo>
                    <a:pt x="11893" y="2975"/>
                  </a:lnTo>
                  <a:lnTo>
                    <a:pt x="11893" y="2998"/>
                  </a:lnTo>
                  <a:lnTo>
                    <a:pt x="11893" y="3028"/>
                  </a:lnTo>
                  <a:lnTo>
                    <a:pt x="11893" y="3065"/>
                  </a:lnTo>
                  <a:lnTo>
                    <a:pt x="11893" y="3113"/>
                  </a:lnTo>
                  <a:lnTo>
                    <a:pt x="11893" y="3172"/>
                  </a:lnTo>
                  <a:lnTo>
                    <a:pt x="11893" y="3375"/>
                  </a:lnTo>
                  <a:lnTo>
                    <a:pt x="11893" y="3414"/>
                  </a:lnTo>
                  <a:lnTo>
                    <a:pt x="11893" y="3452"/>
                  </a:lnTo>
                  <a:lnTo>
                    <a:pt x="11893" y="3486"/>
                  </a:lnTo>
                  <a:lnTo>
                    <a:pt x="11893" y="3520"/>
                  </a:lnTo>
                  <a:lnTo>
                    <a:pt x="11892" y="3550"/>
                  </a:lnTo>
                  <a:lnTo>
                    <a:pt x="11891" y="3577"/>
                  </a:lnTo>
                  <a:lnTo>
                    <a:pt x="11890" y="3601"/>
                  </a:lnTo>
                  <a:lnTo>
                    <a:pt x="11888" y="3621"/>
                  </a:lnTo>
                  <a:lnTo>
                    <a:pt x="11886" y="3633"/>
                  </a:lnTo>
                  <a:lnTo>
                    <a:pt x="11884" y="3644"/>
                  </a:lnTo>
                  <a:lnTo>
                    <a:pt x="11881" y="3655"/>
                  </a:lnTo>
                  <a:lnTo>
                    <a:pt x="11878" y="3664"/>
                  </a:lnTo>
                  <a:lnTo>
                    <a:pt x="11874" y="3671"/>
                  </a:lnTo>
                  <a:lnTo>
                    <a:pt x="11868" y="3677"/>
                  </a:lnTo>
                  <a:lnTo>
                    <a:pt x="11865" y="3679"/>
                  </a:lnTo>
                  <a:lnTo>
                    <a:pt x="11862" y="3681"/>
                  </a:lnTo>
                  <a:lnTo>
                    <a:pt x="11858" y="3683"/>
                  </a:lnTo>
                  <a:lnTo>
                    <a:pt x="11854" y="3684"/>
                  </a:lnTo>
                  <a:lnTo>
                    <a:pt x="11846" y="3686"/>
                  </a:lnTo>
                  <a:lnTo>
                    <a:pt x="11836" y="3687"/>
                  </a:lnTo>
                  <a:lnTo>
                    <a:pt x="11824" y="3688"/>
                  </a:lnTo>
                  <a:lnTo>
                    <a:pt x="11812" y="3689"/>
                  </a:lnTo>
                  <a:lnTo>
                    <a:pt x="11804" y="3689"/>
                  </a:lnTo>
                  <a:lnTo>
                    <a:pt x="11798" y="3691"/>
                  </a:lnTo>
                  <a:lnTo>
                    <a:pt x="11796" y="3692"/>
                  </a:lnTo>
                  <a:lnTo>
                    <a:pt x="11795" y="3694"/>
                  </a:lnTo>
                  <a:lnTo>
                    <a:pt x="11794" y="3696"/>
                  </a:lnTo>
                  <a:lnTo>
                    <a:pt x="11794" y="3698"/>
                  </a:lnTo>
                  <a:lnTo>
                    <a:pt x="11794" y="3701"/>
                  </a:lnTo>
                  <a:lnTo>
                    <a:pt x="11795" y="3704"/>
                  </a:lnTo>
                  <a:lnTo>
                    <a:pt x="11797" y="3706"/>
                  </a:lnTo>
                  <a:lnTo>
                    <a:pt x="11800" y="3707"/>
                  </a:lnTo>
                  <a:lnTo>
                    <a:pt x="11807" y="3709"/>
                  </a:lnTo>
                  <a:lnTo>
                    <a:pt x="11817" y="3710"/>
                  </a:lnTo>
                  <a:lnTo>
                    <a:pt x="11836" y="3710"/>
                  </a:lnTo>
                  <a:lnTo>
                    <a:pt x="11855" y="3709"/>
                  </a:lnTo>
                  <a:lnTo>
                    <a:pt x="11877" y="3708"/>
                  </a:lnTo>
                  <a:lnTo>
                    <a:pt x="11897" y="3708"/>
                  </a:lnTo>
                  <a:lnTo>
                    <a:pt x="11915" y="3707"/>
                  </a:lnTo>
                  <a:lnTo>
                    <a:pt x="11931" y="3707"/>
                  </a:lnTo>
                  <a:lnTo>
                    <a:pt x="11943" y="3707"/>
                  </a:lnTo>
                  <a:lnTo>
                    <a:pt x="11953" y="3707"/>
                  </a:lnTo>
                  <a:lnTo>
                    <a:pt x="11988" y="3707"/>
                  </a:lnTo>
                  <a:lnTo>
                    <a:pt x="12022" y="3708"/>
                  </a:lnTo>
                  <a:lnTo>
                    <a:pt x="12057" y="3709"/>
                  </a:lnTo>
                  <a:lnTo>
                    <a:pt x="12094" y="3710"/>
                  </a:lnTo>
                  <a:lnTo>
                    <a:pt x="12114" y="3711"/>
                  </a:lnTo>
                  <a:lnTo>
                    <a:pt x="12135" y="3711"/>
                  </a:lnTo>
                  <a:lnTo>
                    <a:pt x="12156" y="3712"/>
                  </a:lnTo>
                  <a:lnTo>
                    <a:pt x="12180" y="3712"/>
                  </a:lnTo>
                  <a:lnTo>
                    <a:pt x="12204" y="3713"/>
                  </a:lnTo>
                  <a:lnTo>
                    <a:pt x="12231" y="3713"/>
                  </a:lnTo>
                  <a:lnTo>
                    <a:pt x="12259" y="3713"/>
                  </a:lnTo>
                  <a:lnTo>
                    <a:pt x="12289" y="3714"/>
                  </a:lnTo>
                  <a:lnTo>
                    <a:pt x="12309" y="3713"/>
                  </a:lnTo>
                  <a:lnTo>
                    <a:pt x="12325" y="3712"/>
                  </a:lnTo>
                  <a:lnTo>
                    <a:pt x="12337" y="3710"/>
                  </a:lnTo>
                  <a:lnTo>
                    <a:pt x="12345" y="3708"/>
                  </a:lnTo>
                  <a:lnTo>
                    <a:pt x="12349" y="3706"/>
                  </a:lnTo>
                  <a:lnTo>
                    <a:pt x="12351" y="3704"/>
                  </a:lnTo>
                  <a:lnTo>
                    <a:pt x="12354" y="3701"/>
                  </a:lnTo>
                  <a:lnTo>
                    <a:pt x="12356" y="3697"/>
                  </a:lnTo>
                  <a:lnTo>
                    <a:pt x="12359" y="3690"/>
                  </a:lnTo>
                  <a:lnTo>
                    <a:pt x="12362" y="3682"/>
                  </a:lnTo>
                  <a:lnTo>
                    <a:pt x="12366" y="3667"/>
                  </a:lnTo>
                  <a:lnTo>
                    <a:pt x="12369" y="3649"/>
                  </a:lnTo>
                  <a:lnTo>
                    <a:pt x="12372" y="3629"/>
                  </a:lnTo>
                  <a:lnTo>
                    <a:pt x="12374" y="3608"/>
                  </a:lnTo>
                  <a:lnTo>
                    <a:pt x="12378" y="3571"/>
                  </a:lnTo>
                  <a:lnTo>
                    <a:pt x="12379" y="3550"/>
                  </a:lnTo>
                  <a:lnTo>
                    <a:pt x="12379" y="3540"/>
                  </a:lnTo>
                  <a:lnTo>
                    <a:pt x="12378" y="3534"/>
                  </a:lnTo>
                  <a:lnTo>
                    <a:pt x="12377" y="3532"/>
                  </a:lnTo>
                  <a:lnTo>
                    <a:pt x="12375" y="3531"/>
                  </a:lnTo>
                  <a:lnTo>
                    <a:pt x="12373" y="3530"/>
                  </a:lnTo>
                  <a:lnTo>
                    <a:pt x="12370" y="3530"/>
                  </a:lnTo>
                  <a:lnTo>
                    <a:pt x="12367" y="3530"/>
                  </a:lnTo>
                  <a:lnTo>
                    <a:pt x="12365" y="3531"/>
                  </a:lnTo>
                  <a:lnTo>
                    <a:pt x="12363" y="3532"/>
                  </a:lnTo>
                  <a:lnTo>
                    <a:pt x="12360" y="3534"/>
                  </a:lnTo>
                  <a:lnTo>
                    <a:pt x="12358" y="3540"/>
                  </a:lnTo>
                  <a:lnTo>
                    <a:pt x="12357" y="3548"/>
                  </a:lnTo>
                  <a:lnTo>
                    <a:pt x="12356" y="3556"/>
                  </a:lnTo>
                  <a:lnTo>
                    <a:pt x="12353" y="3565"/>
                  </a:lnTo>
                  <a:lnTo>
                    <a:pt x="12350" y="3575"/>
                  </a:lnTo>
                  <a:lnTo>
                    <a:pt x="12346" y="3584"/>
                  </a:lnTo>
                  <a:lnTo>
                    <a:pt x="12342" y="3593"/>
                  </a:lnTo>
                  <a:lnTo>
                    <a:pt x="12337" y="3603"/>
                  </a:lnTo>
                  <a:lnTo>
                    <a:pt x="12333" y="3610"/>
                  </a:lnTo>
                  <a:lnTo>
                    <a:pt x="12327" y="3616"/>
                  </a:lnTo>
                  <a:lnTo>
                    <a:pt x="12322" y="3622"/>
                  </a:lnTo>
                  <a:lnTo>
                    <a:pt x="12316" y="3627"/>
                  </a:lnTo>
                  <a:lnTo>
                    <a:pt x="12309" y="3631"/>
                  </a:lnTo>
                  <a:lnTo>
                    <a:pt x="12302" y="3634"/>
                  </a:lnTo>
                  <a:lnTo>
                    <a:pt x="12295" y="3637"/>
                  </a:lnTo>
                  <a:lnTo>
                    <a:pt x="12288" y="3640"/>
                  </a:lnTo>
                  <a:lnTo>
                    <a:pt x="12280" y="3642"/>
                  </a:lnTo>
                  <a:lnTo>
                    <a:pt x="12272" y="3644"/>
                  </a:lnTo>
                  <a:lnTo>
                    <a:pt x="12254" y="3646"/>
                  </a:lnTo>
                  <a:lnTo>
                    <a:pt x="12235" y="3647"/>
                  </a:lnTo>
                  <a:lnTo>
                    <a:pt x="12214" y="3649"/>
                  </a:lnTo>
                  <a:lnTo>
                    <a:pt x="12192" y="3649"/>
                  </a:lnTo>
                  <a:lnTo>
                    <a:pt x="12161" y="3649"/>
                  </a:lnTo>
                  <a:lnTo>
                    <a:pt x="12135" y="3647"/>
                  </a:lnTo>
                  <a:lnTo>
                    <a:pt x="12113" y="3645"/>
                  </a:lnTo>
                  <a:lnTo>
                    <a:pt x="12096" y="3642"/>
                  </a:lnTo>
                  <a:lnTo>
                    <a:pt x="12082" y="3639"/>
                  </a:lnTo>
                  <a:lnTo>
                    <a:pt x="12070" y="3634"/>
                  </a:lnTo>
                  <a:lnTo>
                    <a:pt x="12060" y="3629"/>
                  </a:lnTo>
                  <a:lnTo>
                    <a:pt x="12052" y="3623"/>
                  </a:lnTo>
                  <a:lnTo>
                    <a:pt x="12048" y="3619"/>
                  </a:lnTo>
                  <a:lnTo>
                    <a:pt x="12044" y="3613"/>
                  </a:lnTo>
                  <a:lnTo>
                    <a:pt x="12041" y="3606"/>
                  </a:lnTo>
                  <a:lnTo>
                    <a:pt x="12039" y="3596"/>
                  </a:lnTo>
                  <a:lnTo>
                    <a:pt x="12036" y="3586"/>
                  </a:lnTo>
                  <a:lnTo>
                    <a:pt x="12034" y="3574"/>
                  </a:lnTo>
                  <a:lnTo>
                    <a:pt x="12033" y="3562"/>
                  </a:lnTo>
                  <a:lnTo>
                    <a:pt x="12032" y="3547"/>
                  </a:lnTo>
                  <a:lnTo>
                    <a:pt x="12030" y="3513"/>
                  </a:lnTo>
                  <a:lnTo>
                    <a:pt x="12029" y="3473"/>
                  </a:lnTo>
                  <a:lnTo>
                    <a:pt x="12029" y="3427"/>
                  </a:lnTo>
                  <a:lnTo>
                    <a:pt x="12029" y="3375"/>
                  </a:lnTo>
                  <a:lnTo>
                    <a:pt x="12029" y="3172"/>
                  </a:lnTo>
                  <a:close/>
                  <a:moveTo>
                    <a:pt x="14521" y="3506"/>
                  </a:moveTo>
                  <a:lnTo>
                    <a:pt x="14521" y="3468"/>
                  </a:lnTo>
                  <a:lnTo>
                    <a:pt x="14521" y="3438"/>
                  </a:lnTo>
                  <a:lnTo>
                    <a:pt x="14522" y="3413"/>
                  </a:lnTo>
                  <a:lnTo>
                    <a:pt x="14522" y="3388"/>
                  </a:lnTo>
                  <a:lnTo>
                    <a:pt x="14523" y="3374"/>
                  </a:lnTo>
                  <a:lnTo>
                    <a:pt x="14525" y="3362"/>
                  </a:lnTo>
                  <a:lnTo>
                    <a:pt x="14528" y="3352"/>
                  </a:lnTo>
                  <a:lnTo>
                    <a:pt x="14533" y="3343"/>
                  </a:lnTo>
                  <a:lnTo>
                    <a:pt x="14535" y="3339"/>
                  </a:lnTo>
                  <a:lnTo>
                    <a:pt x="14539" y="3335"/>
                  </a:lnTo>
                  <a:lnTo>
                    <a:pt x="14542" y="3332"/>
                  </a:lnTo>
                  <a:lnTo>
                    <a:pt x="14546" y="3330"/>
                  </a:lnTo>
                  <a:lnTo>
                    <a:pt x="14556" y="3325"/>
                  </a:lnTo>
                  <a:lnTo>
                    <a:pt x="14566" y="3323"/>
                  </a:lnTo>
                  <a:lnTo>
                    <a:pt x="14575" y="3321"/>
                  </a:lnTo>
                  <a:lnTo>
                    <a:pt x="14583" y="3320"/>
                  </a:lnTo>
                  <a:lnTo>
                    <a:pt x="14590" y="3319"/>
                  </a:lnTo>
                  <a:lnTo>
                    <a:pt x="14597" y="3319"/>
                  </a:lnTo>
                  <a:lnTo>
                    <a:pt x="14602" y="3319"/>
                  </a:lnTo>
                  <a:lnTo>
                    <a:pt x="14608" y="3317"/>
                  </a:lnTo>
                  <a:lnTo>
                    <a:pt x="14610" y="3316"/>
                  </a:lnTo>
                  <a:lnTo>
                    <a:pt x="14611" y="3315"/>
                  </a:lnTo>
                  <a:lnTo>
                    <a:pt x="14612" y="3313"/>
                  </a:lnTo>
                  <a:lnTo>
                    <a:pt x="14613" y="3310"/>
                  </a:lnTo>
                  <a:lnTo>
                    <a:pt x="14612" y="3307"/>
                  </a:lnTo>
                  <a:lnTo>
                    <a:pt x="14611" y="3305"/>
                  </a:lnTo>
                  <a:lnTo>
                    <a:pt x="14609" y="3303"/>
                  </a:lnTo>
                  <a:lnTo>
                    <a:pt x="14607" y="3301"/>
                  </a:lnTo>
                  <a:lnTo>
                    <a:pt x="14599" y="3299"/>
                  </a:lnTo>
                  <a:lnTo>
                    <a:pt x="14589" y="3299"/>
                  </a:lnTo>
                  <a:lnTo>
                    <a:pt x="14557" y="3299"/>
                  </a:lnTo>
                  <a:lnTo>
                    <a:pt x="14521" y="3301"/>
                  </a:lnTo>
                  <a:lnTo>
                    <a:pt x="14485" y="3302"/>
                  </a:lnTo>
                  <a:lnTo>
                    <a:pt x="14454" y="3302"/>
                  </a:lnTo>
                  <a:lnTo>
                    <a:pt x="14439" y="3302"/>
                  </a:lnTo>
                  <a:lnTo>
                    <a:pt x="14422" y="3302"/>
                  </a:lnTo>
                  <a:lnTo>
                    <a:pt x="14401" y="3301"/>
                  </a:lnTo>
                  <a:lnTo>
                    <a:pt x="14380" y="3301"/>
                  </a:lnTo>
                  <a:lnTo>
                    <a:pt x="14356" y="3300"/>
                  </a:lnTo>
                  <a:lnTo>
                    <a:pt x="14333" y="3299"/>
                  </a:lnTo>
                  <a:lnTo>
                    <a:pt x="14309" y="3299"/>
                  </a:lnTo>
                  <a:lnTo>
                    <a:pt x="14287" y="3299"/>
                  </a:lnTo>
                  <a:lnTo>
                    <a:pt x="14276" y="3299"/>
                  </a:lnTo>
                  <a:lnTo>
                    <a:pt x="14269" y="3301"/>
                  </a:lnTo>
                  <a:lnTo>
                    <a:pt x="14266" y="3303"/>
                  </a:lnTo>
                  <a:lnTo>
                    <a:pt x="14264" y="3305"/>
                  </a:lnTo>
                  <a:lnTo>
                    <a:pt x="14262" y="3307"/>
                  </a:lnTo>
                  <a:lnTo>
                    <a:pt x="14262" y="3310"/>
                  </a:lnTo>
                  <a:lnTo>
                    <a:pt x="14262" y="3313"/>
                  </a:lnTo>
                  <a:lnTo>
                    <a:pt x="14264" y="3315"/>
                  </a:lnTo>
                  <a:lnTo>
                    <a:pt x="14266" y="3316"/>
                  </a:lnTo>
                  <a:lnTo>
                    <a:pt x="14268" y="3317"/>
                  </a:lnTo>
                  <a:lnTo>
                    <a:pt x="14273" y="3319"/>
                  </a:lnTo>
                  <a:lnTo>
                    <a:pt x="14280" y="3319"/>
                  </a:lnTo>
                  <a:lnTo>
                    <a:pt x="14292" y="3320"/>
                  </a:lnTo>
                  <a:lnTo>
                    <a:pt x="14304" y="3320"/>
                  </a:lnTo>
                  <a:lnTo>
                    <a:pt x="14316" y="3321"/>
                  </a:lnTo>
                  <a:lnTo>
                    <a:pt x="14325" y="3323"/>
                  </a:lnTo>
                  <a:lnTo>
                    <a:pt x="14338" y="3326"/>
                  </a:lnTo>
                  <a:lnTo>
                    <a:pt x="14348" y="3331"/>
                  </a:lnTo>
                  <a:lnTo>
                    <a:pt x="14352" y="3334"/>
                  </a:lnTo>
                  <a:lnTo>
                    <a:pt x="14356" y="3337"/>
                  </a:lnTo>
                  <a:lnTo>
                    <a:pt x="14361" y="3341"/>
                  </a:lnTo>
                  <a:lnTo>
                    <a:pt x="14364" y="3345"/>
                  </a:lnTo>
                  <a:lnTo>
                    <a:pt x="14368" y="3353"/>
                  </a:lnTo>
                  <a:lnTo>
                    <a:pt x="14372" y="3363"/>
                  </a:lnTo>
                  <a:lnTo>
                    <a:pt x="14374" y="3375"/>
                  </a:lnTo>
                  <a:lnTo>
                    <a:pt x="14375" y="3388"/>
                  </a:lnTo>
                  <a:lnTo>
                    <a:pt x="14375" y="3413"/>
                  </a:lnTo>
                  <a:lnTo>
                    <a:pt x="14375" y="3437"/>
                  </a:lnTo>
                  <a:lnTo>
                    <a:pt x="14376" y="3466"/>
                  </a:lnTo>
                  <a:lnTo>
                    <a:pt x="14376" y="3504"/>
                  </a:lnTo>
                  <a:lnTo>
                    <a:pt x="14376" y="3592"/>
                  </a:lnTo>
                  <a:lnTo>
                    <a:pt x="14375" y="3600"/>
                  </a:lnTo>
                  <a:lnTo>
                    <a:pt x="14375" y="3607"/>
                  </a:lnTo>
                  <a:lnTo>
                    <a:pt x="14373" y="3613"/>
                  </a:lnTo>
                  <a:lnTo>
                    <a:pt x="14371" y="3618"/>
                  </a:lnTo>
                  <a:lnTo>
                    <a:pt x="14368" y="3623"/>
                  </a:lnTo>
                  <a:lnTo>
                    <a:pt x="14365" y="3628"/>
                  </a:lnTo>
                  <a:lnTo>
                    <a:pt x="14359" y="3632"/>
                  </a:lnTo>
                  <a:lnTo>
                    <a:pt x="14353" y="3635"/>
                  </a:lnTo>
                  <a:lnTo>
                    <a:pt x="14341" y="3640"/>
                  </a:lnTo>
                  <a:lnTo>
                    <a:pt x="14324" y="3645"/>
                  </a:lnTo>
                  <a:lnTo>
                    <a:pt x="14304" y="3651"/>
                  </a:lnTo>
                  <a:lnTo>
                    <a:pt x="14283" y="3656"/>
                  </a:lnTo>
                  <a:lnTo>
                    <a:pt x="14261" y="3661"/>
                  </a:lnTo>
                  <a:lnTo>
                    <a:pt x="14241" y="3664"/>
                  </a:lnTo>
                  <a:lnTo>
                    <a:pt x="14224" y="3666"/>
                  </a:lnTo>
                  <a:lnTo>
                    <a:pt x="14210" y="3667"/>
                  </a:lnTo>
                  <a:lnTo>
                    <a:pt x="14187" y="3667"/>
                  </a:lnTo>
                  <a:lnTo>
                    <a:pt x="14166" y="3665"/>
                  </a:lnTo>
                  <a:lnTo>
                    <a:pt x="14144" y="3662"/>
                  </a:lnTo>
                  <a:lnTo>
                    <a:pt x="14123" y="3659"/>
                  </a:lnTo>
                  <a:lnTo>
                    <a:pt x="14102" y="3654"/>
                  </a:lnTo>
                  <a:lnTo>
                    <a:pt x="14083" y="3649"/>
                  </a:lnTo>
                  <a:lnTo>
                    <a:pt x="14063" y="3641"/>
                  </a:lnTo>
                  <a:lnTo>
                    <a:pt x="14044" y="3634"/>
                  </a:lnTo>
                  <a:lnTo>
                    <a:pt x="14027" y="3626"/>
                  </a:lnTo>
                  <a:lnTo>
                    <a:pt x="14009" y="3617"/>
                  </a:lnTo>
                  <a:lnTo>
                    <a:pt x="13992" y="3607"/>
                  </a:lnTo>
                  <a:lnTo>
                    <a:pt x="13976" y="3595"/>
                  </a:lnTo>
                  <a:lnTo>
                    <a:pt x="13960" y="3583"/>
                  </a:lnTo>
                  <a:lnTo>
                    <a:pt x="13945" y="3571"/>
                  </a:lnTo>
                  <a:lnTo>
                    <a:pt x="13932" y="3558"/>
                  </a:lnTo>
                  <a:lnTo>
                    <a:pt x="13917" y="3543"/>
                  </a:lnTo>
                  <a:lnTo>
                    <a:pt x="13905" y="3528"/>
                  </a:lnTo>
                  <a:lnTo>
                    <a:pt x="13893" y="3513"/>
                  </a:lnTo>
                  <a:lnTo>
                    <a:pt x="13882" y="3497"/>
                  </a:lnTo>
                  <a:lnTo>
                    <a:pt x="13871" y="3479"/>
                  </a:lnTo>
                  <a:lnTo>
                    <a:pt x="13861" y="3462"/>
                  </a:lnTo>
                  <a:lnTo>
                    <a:pt x="13852" y="3444"/>
                  </a:lnTo>
                  <a:lnTo>
                    <a:pt x="13844" y="3425"/>
                  </a:lnTo>
                  <a:lnTo>
                    <a:pt x="13837" y="3406"/>
                  </a:lnTo>
                  <a:lnTo>
                    <a:pt x="13831" y="3385"/>
                  </a:lnTo>
                  <a:lnTo>
                    <a:pt x="13825" y="3365"/>
                  </a:lnTo>
                  <a:lnTo>
                    <a:pt x="13819" y="3345"/>
                  </a:lnTo>
                  <a:lnTo>
                    <a:pt x="13815" y="3323"/>
                  </a:lnTo>
                  <a:lnTo>
                    <a:pt x="13812" y="3302"/>
                  </a:lnTo>
                  <a:lnTo>
                    <a:pt x="13810" y="3279"/>
                  </a:lnTo>
                  <a:lnTo>
                    <a:pt x="13809" y="3257"/>
                  </a:lnTo>
                  <a:lnTo>
                    <a:pt x="13808" y="3233"/>
                  </a:lnTo>
                  <a:lnTo>
                    <a:pt x="13809" y="3207"/>
                  </a:lnTo>
                  <a:lnTo>
                    <a:pt x="13810" y="3182"/>
                  </a:lnTo>
                  <a:lnTo>
                    <a:pt x="13812" y="3159"/>
                  </a:lnTo>
                  <a:lnTo>
                    <a:pt x="13815" y="3137"/>
                  </a:lnTo>
                  <a:lnTo>
                    <a:pt x="13819" y="3116"/>
                  </a:lnTo>
                  <a:lnTo>
                    <a:pt x="13825" y="3096"/>
                  </a:lnTo>
                  <a:lnTo>
                    <a:pt x="13831" y="3077"/>
                  </a:lnTo>
                  <a:lnTo>
                    <a:pt x="13837" y="3059"/>
                  </a:lnTo>
                  <a:lnTo>
                    <a:pt x="13845" y="3043"/>
                  </a:lnTo>
                  <a:lnTo>
                    <a:pt x="13852" y="3026"/>
                  </a:lnTo>
                  <a:lnTo>
                    <a:pt x="13861" y="3012"/>
                  </a:lnTo>
                  <a:lnTo>
                    <a:pt x="13870" y="2998"/>
                  </a:lnTo>
                  <a:lnTo>
                    <a:pt x="13881" y="2985"/>
                  </a:lnTo>
                  <a:lnTo>
                    <a:pt x="13891" y="2972"/>
                  </a:lnTo>
                  <a:lnTo>
                    <a:pt x="13903" y="2961"/>
                  </a:lnTo>
                  <a:lnTo>
                    <a:pt x="13914" y="2951"/>
                  </a:lnTo>
                  <a:lnTo>
                    <a:pt x="13930" y="2939"/>
                  </a:lnTo>
                  <a:lnTo>
                    <a:pt x="13945" y="2929"/>
                  </a:lnTo>
                  <a:lnTo>
                    <a:pt x="13960" y="2919"/>
                  </a:lnTo>
                  <a:lnTo>
                    <a:pt x="13976" y="2911"/>
                  </a:lnTo>
                  <a:lnTo>
                    <a:pt x="13991" y="2905"/>
                  </a:lnTo>
                  <a:lnTo>
                    <a:pt x="14005" y="2899"/>
                  </a:lnTo>
                  <a:lnTo>
                    <a:pt x="14021" y="2894"/>
                  </a:lnTo>
                  <a:lnTo>
                    <a:pt x="14035" y="2890"/>
                  </a:lnTo>
                  <a:lnTo>
                    <a:pt x="14050" y="2887"/>
                  </a:lnTo>
                  <a:lnTo>
                    <a:pt x="14064" y="2885"/>
                  </a:lnTo>
                  <a:lnTo>
                    <a:pt x="14078" y="2883"/>
                  </a:lnTo>
                  <a:lnTo>
                    <a:pt x="14092" y="2881"/>
                  </a:lnTo>
                  <a:lnTo>
                    <a:pt x="14119" y="2880"/>
                  </a:lnTo>
                  <a:lnTo>
                    <a:pt x="14143" y="2880"/>
                  </a:lnTo>
                  <a:lnTo>
                    <a:pt x="14168" y="2880"/>
                  </a:lnTo>
                  <a:lnTo>
                    <a:pt x="14191" y="2882"/>
                  </a:lnTo>
                  <a:lnTo>
                    <a:pt x="14215" y="2885"/>
                  </a:lnTo>
                  <a:lnTo>
                    <a:pt x="14238" y="2888"/>
                  </a:lnTo>
                  <a:lnTo>
                    <a:pt x="14259" y="2893"/>
                  </a:lnTo>
                  <a:lnTo>
                    <a:pt x="14281" y="2898"/>
                  </a:lnTo>
                  <a:lnTo>
                    <a:pt x="14301" y="2904"/>
                  </a:lnTo>
                  <a:lnTo>
                    <a:pt x="14321" y="2910"/>
                  </a:lnTo>
                  <a:lnTo>
                    <a:pt x="14339" y="2917"/>
                  </a:lnTo>
                  <a:lnTo>
                    <a:pt x="14356" y="2925"/>
                  </a:lnTo>
                  <a:lnTo>
                    <a:pt x="14372" y="2932"/>
                  </a:lnTo>
                  <a:lnTo>
                    <a:pt x="14386" y="2940"/>
                  </a:lnTo>
                  <a:lnTo>
                    <a:pt x="14399" y="2947"/>
                  </a:lnTo>
                  <a:lnTo>
                    <a:pt x="14411" y="2955"/>
                  </a:lnTo>
                  <a:lnTo>
                    <a:pt x="14420" y="2962"/>
                  </a:lnTo>
                  <a:lnTo>
                    <a:pt x="14427" y="2969"/>
                  </a:lnTo>
                  <a:lnTo>
                    <a:pt x="14437" y="2982"/>
                  </a:lnTo>
                  <a:lnTo>
                    <a:pt x="14445" y="2994"/>
                  </a:lnTo>
                  <a:lnTo>
                    <a:pt x="14451" y="3007"/>
                  </a:lnTo>
                  <a:lnTo>
                    <a:pt x="14456" y="3019"/>
                  </a:lnTo>
                  <a:lnTo>
                    <a:pt x="14460" y="3032"/>
                  </a:lnTo>
                  <a:lnTo>
                    <a:pt x="14463" y="3044"/>
                  </a:lnTo>
                  <a:lnTo>
                    <a:pt x="14465" y="3055"/>
                  </a:lnTo>
                  <a:lnTo>
                    <a:pt x="14466" y="3065"/>
                  </a:lnTo>
                  <a:lnTo>
                    <a:pt x="14468" y="3071"/>
                  </a:lnTo>
                  <a:lnTo>
                    <a:pt x="14470" y="3076"/>
                  </a:lnTo>
                  <a:lnTo>
                    <a:pt x="14471" y="3077"/>
                  </a:lnTo>
                  <a:lnTo>
                    <a:pt x="14473" y="3080"/>
                  </a:lnTo>
                  <a:lnTo>
                    <a:pt x="14475" y="3080"/>
                  </a:lnTo>
                  <a:lnTo>
                    <a:pt x="14478" y="3081"/>
                  </a:lnTo>
                  <a:lnTo>
                    <a:pt x="14481" y="3080"/>
                  </a:lnTo>
                  <a:lnTo>
                    <a:pt x="14483" y="3078"/>
                  </a:lnTo>
                  <a:lnTo>
                    <a:pt x="14486" y="3077"/>
                  </a:lnTo>
                  <a:lnTo>
                    <a:pt x="14487" y="3074"/>
                  </a:lnTo>
                  <a:lnTo>
                    <a:pt x="14489" y="3071"/>
                  </a:lnTo>
                  <a:lnTo>
                    <a:pt x="14489" y="3067"/>
                  </a:lnTo>
                  <a:lnTo>
                    <a:pt x="14490" y="3062"/>
                  </a:lnTo>
                  <a:lnTo>
                    <a:pt x="14490" y="3056"/>
                  </a:lnTo>
                  <a:lnTo>
                    <a:pt x="14490" y="3007"/>
                  </a:lnTo>
                  <a:lnTo>
                    <a:pt x="14491" y="2967"/>
                  </a:lnTo>
                  <a:lnTo>
                    <a:pt x="14493" y="2936"/>
                  </a:lnTo>
                  <a:lnTo>
                    <a:pt x="14494" y="2912"/>
                  </a:lnTo>
                  <a:lnTo>
                    <a:pt x="14496" y="2894"/>
                  </a:lnTo>
                  <a:lnTo>
                    <a:pt x="14497" y="2882"/>
                  </a:lnTo>
                  <a:lnTo>
                    <a:pt x="14498" y="2873"/>
                  </a:lnTo>
                  <a:lnTo>
                    <a:pt x="14498" y="2866"/>
                  </a:lnTo>
                  <a:lnTo>
                    <a:pt x="14497" y="2861"/>
                  </a:lnTo>
                  <a:lnTo>
                    <a:pt x="14495" y="2857"/>
                  </a:lnTo>
                  <a:lnTo>
                    <a:pt x="14493" y="2855"/>
                  </a:lnTo>
                  <a:lnTo>
                    <a:pt x="14490" y="2854"/>
                  </a:lnTo>
                  <a:lnTo>
                    <a:pt x="14487" y="2853"/>
                  </a:lnTo>
                  <a:lnTo>
                    <a:pt x="14482" y="2853"/>
                  </a:lnTo>
                  <a:lnTo>
                    <a:pt x="14461" y="2851"/>
                  </a:lnTo>
                  <a:lnTo>
                    <a:pt x="14436" y="2848"/>
                  </a:lnTo>
                  <a:lnTo>
                    <a:pt x="14412" y="2844"/>
                  </a:lnTo>
                  <a:lnTo>
                    <a:pt x="14391" y="2840"/>
                  </a:lnTo>
                  <a:lnTo>
                    <a:pt x="14378" y="2838"/>
                  </a:lnTo>
                  <a:lnTo>
                    <a:pt x="14356" y="2836"/>
                  </a:lnTo>
                  <a:lnTo>
                    <a:pt x="14329" y="2833"/>
                  </a:lnTo>
                  <a:lnTo>
                    <a:pt x="14297" y="2830"/>
                  </a:lnTo>
                  <a:lnTo>
                    <a:pt x="14262" y="2827"/>
                  </a:lnTo>
                  <a:lnTo>
                    <a:pt x="14227" y="2824"/>
                  </a:lnTo>
                  <a:lnTo>
                    <a:pt x="14192" y="2823"/>
                  </a:lnTo>
                  <a:lnTo>
                    <a:pt x="14160" y="2822"/>
                  </a:lnTo>
                  <a:lnTo>
                    <a:pt x="14124" y="2823"/>
                  </a:lnTo>
                  <a:lnTo>
                    <a:pt x="14087" y="2824"/>
                  </a:lnTo>
                  <a:lnTo>
                    <a:pt x="14067" y="2826"/>
                  </a:lnTo>
                  <a:lnTo>
                    <a:pt x="14049" y="2828"/>
                  </a:lnTo>
                  <a:lnTo>
                    <a:pt x="14030" y="2831"/>
                  </a:lnTo>
                  <a:lnTo>
                    <a:pt x="14010" y="2834"/>
                  </a:lnTo>
                  <a:lnTo>
                    <a:pt x="13991" y="2839"/>
                  </a:lnTo>
                  <a:lnTo>
                    <a:pt x="13972" y="2844"/>
                  </a:lnTo>
                  <a:lnTo>
                    <a:pt x="13951" y="2850"/>
                  </a:lnTo>
                  <a:lnTo>
                    <a:pt x="13932" y="2857"/>
                  </a:lnTo>
                  <a:lnTo>
                    <a:pt x="13911" y="2865"/>
                  </a:lnTo>
                  <a:lnTo>
                    <a:pt x="13891" y="2875"/>
                  </a:lnTo>
                  <a:lnTo>
                    <a:pt x="13870" y="2885"/>
                  </a:lnTo>
                  <a:lnTo>
                    <a:pt x="13850" y="2897"/>
                  </a:lnTo>
                  <a:lnTo>
                    <a:pt x="13831" y="2909"/>
                  </a:lnTo>
                  <a:lnTo>
                    <a:pt x="13811" y="2923"/>
                  </a:lnTo>
                  <a:lnTo>
                    <a:pt x="13792" y="2939"/>
                  </a:lnTo>
                  <a:lnTo>
                    <a:pt x="13774" y="2956"/>
                  </a:lnTo>
                  <a:lnTo>
                    <a:pt x="13757" y="2975"/>
                  </a:lnTo>
                  <a:lnTo>
                    <a:pt x="13740" y="2995"/>
                  </a:lnTo>
                  <a:lnTo>
                    <a:pt x="13724" y="3017"/>
                  </a:lnTo>
                  <a:lnTo>
                    <a:pt x="13710" y="3040"/>
                  </a:lnTo>
                  <a:lnTo>
                    <a:pt x="13697" y="3064"/>
                  </a:lnTo>
                  <a:lnTo>
                    <a:pt x="13685" y="3090"/>
                  </a:lnTo>
                  <a:lnTo>
                    <a:pt x="13674" y="3117"/>
                  </a:lnTo>
                  <a:lnTo>
                    <a:pt x="13665" y="3146"/>
                  </a:lnTo>
                  <a:lnTo>
                    <a:pt x="13662" y="3161"/>
                  </a:lnTo>
                  <a:lnTo>
                    <a:pt x="13658" y="3176"/>
                  </a:lnTo>
                  <a:lnTo>
                    <a:pt x="13656" y="3192"/>
                  </a:lnTo>
                  <a:lnTo>
                    <a:pt x="13653" y="3207"/>
                  </a:lnTo>
                  <a:lnTo>
                    <a:pt x="13651" y="3223"/>
                  </a:lnTo>
                  <a:lnTo>
                    <a:pt x="13650" y="3240"/>
                  </a:lnTo>
                  <a:lnTo>
                    <a:pt x="13649" y="3257"/>
                  </a:lnTo>
                  <a:lnTo>
                    <a:pt x="13649" y="3273"/>
                  </a:lnTo>
                  <a:lnTo>
                    <a:pt x="13650" y="3303"/>
                  </a:lnTo>
                  <a:lnTo>
                    <a:pt x="13652" y="3331"/>
                  </a:lnTo>
                  <a:lnTo>
                    <a:pt x="13655" y="3359"/>
                  </a:lnTo>
                  <a:lnTo>
                    <a:pt x="13660" y="3384"/>
                  </a:lnTo>
                  <a:lnTo>
                    <a:pt x="13666" y="3410"/>
                  </a:lnTo>
                  <a:lnTo>
                    <a:pt x="13674" y="3433"/>
                  </a:lnTo>
                  <a:lnTo>
                    <a:pt x="13683" y="3457"/>
                  </a:lnTo>
                  <a:lnTo>
                    <a:pt x="13693" y="3479"/>
                  </a:lnTo>
                  <a:lnTo>
                    <a:pt x="13704" y="3500"/>
                  </a:lnTo>
                  <a:lnTo>
                    <a:pt x="13715" y="3520"/>
                  </a:lnTo>
                  <a:lnTo>
                    <a:pt x="13729" y="3538"/>
                  </a:lnTo>
                  <a:lnTo>
                    <a:pt x="13743" y="3557"/>
                  </a:lnTo>
                  <a:lnTo>
                    <a:pt x="13758" y="3574"/>
                  </a:lnTo>
                  <a:lnTo>
                    <a:pt x="13774" y="3590"/>
                  </a:lnTo>
                  <a:lnTo>
                    <a:pt x="13792" y="3605"/>
                  </a:lnTo>
                  <a:lnTo>
                    <a:pt x="13809" y="3619"/>
                  </a:lnTo>
                  <a:lnTo>
                    <a:pt x="13829" y="3632"/>
                  </a:lnTo>
                  <a:lnTo>
                    <a:pt x="13848" y="3644"/>
                  </a:lnTo>
                  <a:lnTo>
                    <a:pt x="13868" y="3657"/>
                  </a:lnTo>
                  <a:lnTo>
                    <a:pt x="13889" y="3667"/>
                  </a:lnTo>
                  <a:lnTo>
                    <a:pt x="13911" y="3676"/>
                  </a:lnTo>
                  <a:lnTo>
                    <a:pt x="13934" y="3685"/>
                  </a:lnTo>
                  <a:lnTo>
                    <a:pt x="13956" y="3693"/>
                  </a:lnTo>
                  <a:lnTo>
                    <a:pt x="13980" y="3701"/>
                  </a:lnTo>
                  <a:lnTo>
                    <a:pt x="14003" y="3707"/>
                  </a:lnTo>
                  <a:lnTo>
                    <a:pt x="14028" y="3712"/>
                  </a:lnTo>
                  <a:lnTo>
                    <a:pt x="14053" y="3716"/>
                  </a:lnTo>
                  <a:lnTo>
                    <a:pt x="14078" y="3720"/>
                  </a:lnTo>
                  <a:lnTo>
                    <a:pt x="14104" y="3723"/>
                  </a:lnTo>
                  <a:lnTo>
                    <a:pt x="14130" y="3724"/>
                  </a:lnTo>
                  <a:lnTo>
                    <a:pt x="14156" y="3726"/>
                  </a:lnTo>
                  <a:lnTo>
                    <a:pt x="14183" y="3726"/>
                  </a:lnTo>
                  <a:lnTo>
                    <a:pt x="14200" y="3726"/>
                  </a:lnTo>
                  <a:lnTo>
                    <a:pt x="14219" y="3725"/>
                  </a:lnTo>
                  <a:lnTo>
                    <a:pt x="14239" y="3723"/>
                  </a:lnTo>
                  <a:lnTo>
                    <a:pt x="14260" y="3721"/>
                  </a:lnTo>
                  <a:lnTo>
                    <a:pt x="14304" y="3714"/>
                  </a:lnTo>
                  <a:lnTo>
                    <a:pt x="14350" y="3706"/>
                  </a:lnTo>
                  <a:lnTo>
                    <a:pt x="14373" y="3701"/>
                  </a:lnTo>
                  <a:lnTo>
                    <a:pt x="14394" y="3695"/>
                  </a:lnTo>
                  <a:lnTo>
                    <a:pt x="14416" y="3689"/>
                  </a:lnTo>
                  <a:lnTo>
                    <a:pt x="14436" y="3683"/>
                  </a:lnTo>
                  <a:lnTo>
                    <a:pt x="14456" y="3676"/>
                  </a:lnTo>
                  <a:lnTo>
                    <a:pt x="14474" y="3669"/>
                  </a:lnTo>
                  <a:lnTo>
                    <a:pt x="14491" y="3662"/>
                  </a:lnTo>
                  <a:lnTo>
                    <a:pt x="14505" y="3655"/>
                  </a:lnTo>
                  <a:lnTo>
                    <a:pt x="14511" y="3653"/>
                  </a:lnTo>
                  <a:lnTo>
                    <a:pt x="14515" y="3650"/>
                  </a:lnTo>
                  <a:lnTo>
                    <a:pt x="14517" y="3646"/>
                  </a:lnTo>
                  <a:lnTo>
                    <a:pt x="14519" y="3643"/>
                  </a:lnTo>
                  <a:lnTo>
                    <a:pt x="14521" y="3632"/>
                  </a:lnTo>
                  <a:lnTo>
                    <a:pt x="14521" y="3614"/>
                  </a:lnTo>
                  <a:lnTo>
                    <a:pt x="14521" y="3506"/>
                  </a:lnTo>
                  <a:close/>
                  <a:moveTo>
                    <a:pt x="3468" y="3375"/>
                  </a:moveTo>
                  <a:lnTo>
                    <a:pt x="3468" y="3414"/>
                  </a:lnTo>
                  <a:lnTo>
                    <a:pt x="3468" y="3452"/>
                  </a:lnTo>
                  <a:lnTo>
                    <a:pt x="3468" y="3486"/>
                  </a:lnTo>
                  <a:lnTo>
                    <a:pt x="3467" y="3520"/>
                  </a:lnTo>
                  <a:lnTo>
                    <a:pt x="3467" y="3550"/>
                  </a:lnTo>
                  <a:lnTo>
                    <a:pt x="3466" y="3577"/>
                  </a:lnTo>
                  <a:lnTo>
                    <a:pt x="3464" y="3601"/>
                  </a:lnTo>
                  <a:lnTo>
                    <a:pt x="3463" y="3621"/>
                  </a:lnTo>
                  <a:lnTo>
                    <a:pt x="3461" y="3633"/>
                  </a:lnTo>
                  <a:lnTo>
                    <a:pt x="3460" y="3644"/>
                  </a:lnTo>
                  <a:lnTo>
                    <a:pt x="3457" y="3655"/>
                  </a:lnTo>
                  <a:lnTo>
                    <a:pt x="3454" y="3664"/>
                  </a:lnTo>
                  <a:lnTo>
                    <a:pt x="3450" y="3671"/>
                  </a:lnTo>
                  <a:lnTo>
                    <a:pt x="3446" y="3677"/>
                  </a:lnTo>
                  <a:lnTo>
                    <a:pt x="3443" y="3680"/>
                  </a:lnTo>
                  <a:lnTo>
                    <a:pt x="3440" y="3681"/>
                  </a:lnTo>
                  <a:lnTo>
                    <a:pt x="3435" y="3683"/>
                  </a:lnTo>
                  <a:lnTo>
                    <a:pt x="3431" y="3684"/>
                  </a:lnTo>
                  <a:lnTo>
                    <a:pt x="3424" y="3686"/>
                  </a:lnTo>
                  <a:lnTo>
                    <a:pt x="3415" y="3687"/>
                  </a:lnTo>
                  <a:lnTo>
                    <a:pt x="3405" y="3688"/>
                  </a:lnTo>
                  <a:lnTo>
                    <a:pt x="3394" y="3689"/>
                  </a:lnTo>
                  <a:lnTo>
                    <a:pt x="3385" y="3689"/>
                  </a:lnTo>
                  <a:lnTo>
                    <a:pt x="3380" y="3691"/>
                  </a:lnTo>
                  <a:lnTo>
                    <a:pt x="3378" y="3692"/>
                  </a:lnTo>
                  <a:lnTo>
                    <a:pt x="3377" y="3694"/>
                  </a:lnTo>
                  <a:lnTo>
                    <a:pt x="3376" y="3696"/>
                  </a:lnTo>
                  <a:lnTo>
                    <a:pt x="3376" y="3698"/>
                  </a:lnTo>
                  <a:lnTo>
                    <a:pt x="3376" y="3701"/>
                  </a:lnTo>
                  <a:lnTo>
                    <a:pt x="3377" y="3704"/>
                  </a:lnTo>
                  <a:lnTo>
                    <a:pt x="3379" y="3706"/>
                  </a:lnTo>
                  <a:lnTo>
                    <a:pt x="3381" y="3707"/>
                  </a:lnTo>
                  <a:lnTo>
                    <a:pt x="3388" y="3709"/>
                  </a:lnTo>
                  <a:lnTo>
                    <a:pt x="3398" y="3710"/>
                  </a:lnTo>
                  <a:lnTo>
                    <a:pt x="3433" y="3710"/>
                  </a:lnTo>
                  <a:lnTo>
                    <a:pt x="3471" y="3708"/>
                  </a:lnTo>
                  <a:lnTo>
                    <a:pt x="3507" y="3707"/>
                  </a:lnTo>
                  <a:lnTo>
                    <a:pt x="3532" y="3707"/>
                  </a:lnTo>
                  <a:lnTo>
                    <a:pt x="3545" y="3707"/>
                  </a:lnTo>
                  <a:lnTo>
                    <a:pt x="3561" y="3707"/>
                  </a:lnTo>
                  <a:lnTo>
                    <a:pt x="3579" y="3708"/>
                  </a:lnTo>
                  <a:lnTo>
                    <a:pt x="3601" y="3708"/>
                  </a:lnTo>
                  <a:lnTo>
                    <a:pt x="3623" y="3709"/>
                  </a:lnTo>
                  <a:lnTo>
                    <a:pt x="3648" y="3710"/>
                  </a:lnTo>
                  <a:lnTo>
                    <a:pt x="3673" y="3710"/>
                  </a:lnTo>
                  <a:lnTo>
                    <a:pt x="3700" y="3710"/>
                  </a:lnTo>
                  <a:lnTo>
                    <a:pt x="3708" y="3709"/>
                  </a:lnTo>
                  <a:lnTo>
                    <a:pt x="3714" y="3707"/>
                  </a:lnTo>
                  <a:lnTo>
                    <a:pt x="3716" y="3706"/>
                  </a:lnTo>
                  <a:lnTo>
                    <a:pt x="3718" y="3704"/>
                  </a:lnTo>
                  <a:lnTo>
                    <a:pt x="3719" y="3701"/>
                  </a:lnTo>
                  <a:lnTo>
                    <a:pt x="3720" y="3698"/>
                  </a:lnTo>
                  <a:lnTo>
                    <a:pt x="3719" y="3696"/>
                  </a:lnTo>
                  <a:lnTo>
                    <a:pt x="3719" y="3694"/>
                  </a:lnTo>
                  <a:lnTo>
                    <a:pt x="3717" y="3692"/>
                  </a:lnTo>
                  <a:lnTo>
                    <a:pt x="3716" y="3691"/>
                  </a:lnTo>
                  <a:lnTo>
                    <a:pt x="3710" y="3689"/>
                  </a:lnTo>
                  <a:lnTo>
                    <a:pt x="3703" y="3689"/>
                  </a:lnTo>
                  <a:lnTo>
                    <a:pt x="3690" y="3688"/>
                  </a:lnTo>
                  <a:lnTo>
                    <a:pt x="3675" y="3687"/>
                  </a:lnTo>
                  <a:lnTo>
                    <a:pt x="3661" y="3686"/>
                  </a:lnTo>
                  <a:lnTo>
                    <a:pt x="3649" y="3684"/>
                  </a:lnTo>
                  <a:lnTo>
                    <a:pt x="3643" y="3683"/>
                  </a:lnTo>
                  <a:lnTo>
                    <a:pt x="3638" y="3682"/>
                  </a:lnTo>
                  <a:lnTo>
                    <a:pt x="3632" y="3680"/>
                  </a:lnTo>
                  <a:lnTo>
                    <a:pt x="3628" y="3677"/>
                  </a:lnTo>
                  <a:lnTo>
                    <a:pt x="3625" y="3674"/>
                  </a:lnTo>
                  <a:lnTo>
                    <a:pt x="3622" y="3671"/>
                  </a:lnTo>
                  <a:lnTo>
                    <a:pt x="3619" y="3668"/>
                  </a:lnTo>
                  <a:lnTo>
                    <a:pt x="3617" y="3664"/>
                  </a:lnTo>
                  <a:lnTo>
                    <a:pt x="3613" y="3655"/>
                  </a:lnTo>
                  <a:lnTo>
                    <a:pt x="3610" y="3644"/>
                  </a:lnTo>
                  <a:lnTo>
                    <a:pt x="3608" y="3634"/>
                  </a:lnTo>
                  <a:lnTo>
                    <a:pt x="3607" y="3622"/>
                  </a:lnTo>
                  <a:lnTo>
                    <a:pt x="3605" y="3602"/>
                  </a:lnTo>
                  <a:lnTo>
                    <a:pt x="3604" y="3577"/>
                  </a:lnTo>
                  <a:lnTo>
                    <a:pt x="3603" y="3551"/>
                  </a:lnTo>
                  <a:lnTo>
                    <a:pt x="3602" y="3520"/>
                  </a:lnTo>
                  <a:lnTo>
                    <a:pt x="3602" y="3487"/>
                  </a:lnTo>
                  <a:lnTo>
                    <a:pt x="3602" y="3452"/>
                  </a:lnTo>
                  <a:lnTo>
                    <a:pt x="3602" y="3414"/>
                  </a:lnTo>
                  <a:lnTo>
                    <a:pt x="3602" y="3375"/>
                  </a:lnTo>
                  <a:lnTo>
                    <a:pt x="3602" y="2902"/>
                  </a:lnTo>
                  <a:lnTo>
                    <a:pt x="3736" y="2906"/>
                  </a:lnTo>
                  <a:lnTo>
                    <a:pt x="3753" y="2907"/>
                  </a:lnTo>
                  <a:lnTo>
                    <a:pt x="3768" y="2908"/>
                  </a:lnTo>
                  <a:lnTo>
                    <a:pt x="3783" y="2910"/>
                  </a:lnTo>
                  <a:lnTo>
                    <a:pt x="3795" y="2912"/>
                  </a:lnTo>
                  <a:lnTo>
                    <a:pt x="3807" y="2916"/>
                  </a:lnTo>
                  <a:lnTo>
                    <a:pt x="3817" y="2919"/>
                  </a:lnTo>
                  <a:lnTo>
                    <a:pt x="3825" y="2923"/>
                  </a:lnTo>
                  <a:lnTo>
                    <a:pt x="3834" y="2928"/>
                  </a:lnTo>
                  <a:lnTo>
                    <a:pt x="3841" y="2933"/>
                  </a:lnTo>
                  <a:lnTo>
                    <a:pt x="3846" y="2938"/>
                  </a:lnTo>
                  <a:lnTo>
                    <a:pt x="3851" y="2943"/>
                  </a:lnTo>
                  <a:lnTo>
                    <a:pt x="3855" y="2948"/>
                  </a:lnTo>
                  <a:lnTo>
                    <a:pt x="3857" y="2954"/>
                  </a:lnTo>
                  <a:lnTo>
                    <a:pt x="3860" y="2959"/>
                  </a:lnTo>
                  <a:lnTo>
                    <a:pt x="3861" y="2965"/>
                  </a:lnTo>
                  <a:lnTo>
                    <a:pt x="3862" y="2970"/>
                  </a:lnTo>
                  <a:lnTo>
                    <a:pt x="3863" y="2984"/>
                  </a:lnTo>
                  <a:lnTo>
                    <a:pt x="3864" y="2994"/>
                  </a:lnTo>
                  <a:lnTo>
                    <a:pt x="3866" y="3001"/>
                  </a:lnTo>
                  <a:lnTo>
                    <a:pt x="3867" y="3003"/>
                  </a:lnTo>
                  <a:lnTo>
                    <a:pt x="3869" y="3005"/>
                  </a:lnTo>
                  <a:lnTo>
                    <a:pt x="3871" y="3006"/>
                  </a:lnTo>
                  <a:lnTo>
                    <a:pt x="3874" y="3006"/>
                  </a:lnTo>
                  <a:lnTo>
                    <a:pt x="3876" y="3006"/>
                  </a:lnTo>
                  <a:lnTo>
                    <a:pt x="3879" y="3005"/>
                  </a:lnTo>
                  <a:lnTo>
                    <a:pt x="3881" y="3003"/>
                  </a:lnTo>
                  <a:lnTo>
                    <a:pt x="3882" y="3001"/>
                  </a:lnTo>
                  <a:lnTo>
                    <a:pt x="3884" y="2996"/>
                  </a:lnTo>
                  <a:lnTo>
                    <a:pt x="3885" y="2988"/>
                  </a:lnTo>
                  <a:lnTo>
                    <a:pt x="3885" y="2957"/>
                  </a:lnTo>
                  <a:lnTo>
                    <a:pt x="3886" y="2918"/>
                  </a:lnTo>
                  <a:lnTo>
                    <a:pt x="3887" y="2881"/>
                  </a:lnTo>
                  <a:lnTo>
                    <a:pt x="3888" y="2854"/>
                  </a:lnTo>
                  <a:lnTo>
                    <a:pt x="3887" y="2843"/>
                  </a:lnTo>
                  <a:lnTo>
                    <a:pt x="3886" y="2836"/>
                  </a:lnTo>
                  <a:lnTo>
                    <a:pt x="3885" y="2833"/>
                  </a:lnTo>
                  <a:lnTo>
                    <a:pt x="3884" y="2831"/>
                  </a:lnTo>
                  <a:lnTo>
                    <a:pt x="3882" y="2830"/>
                  </a:lnTo>
                  <a:lnTo>
                    <a:pt x="3879" y="2830"/>
                  </a:lnTo>
                  <a:lnTo>
                    <a:pt x="3869" y="2832"/>
                  </a:lnTo>
                  <a:lnTo>
                    <a:pt x="3850" y="2836"/>
                  </a:lnTo>
                  <a:lnTo>
                    <a:pt x="3837" y="2838"/>
                  </a:lnTo>
                  <a:lnTo>
                    <a:pt x="3820" y="2839"/>
                  </a:lnTo>
                  <a:lnTo>
                    <a:pt x="3800" y="2841"/>
                  </a:lnTo>
                  <a:lnTo>
                    <a:pt x="3776" y="2841"/>
                  </a:lnTo>
                  <a:lnTo>
                    <a:pt x="3354" y="2841"/>
                  </a:lnTo>
                  <a:lnTo>
                    <a:pt x="3326" y="2841"/>
                  </a:lnTo>
                  <a:lnTo>
                    <a:pt x="3299" y="2840"/>
                  </a:lnTo>
                  <a:lnTo>
                    <a:pt x="3272" y="2838"/>
                  </a:lnTo>
                  <a:lnTo>
                    <a:pt x="3248" y="2836"/>
                  </a:lnTo>
                  <a:lnTo>
                    <a:pt x="3237" y="2835"/>
                  </a:lnTo>
                  <a:lnTo>
                    <a:pt x="3230" y="2833"/>
                  </a:lnTo>
                  <a:lnTo>
                    <a:pt x="3223" y="2830"/>
                  </a:lnTo>
                  <a:lnTo>
                    <a:pt x="3217" y="2828"/>
                  </a:lnTo>
                  <a:lnTo>
                    <a:pt x="3208" y="2824"/>
                  </a:lnTo>
                  <a:lnTo>
                    <a:pt x="3202" y="2822"/>
                  </a:lnTo>
                  <a:lnTo>
                    <a:pt x="3199" y="2823"/>
                  </a:lnTo>
                  <a:lnTo>
                    <a:pt x="3197" y="2823"/>
                  </a:lnTo>
                  <a:lnTo>
                    <a:pt x="3196" y="2825"/>
                  </a:lnTo>
                  <a:lnTo>
                    <a:pt x="3193" y="2827"/>
                  </a:lnTo>
                  <a:lnTo>
                    <a:pt x="3190" y="2834"/>
                  </a:lnTo>
                  <a:lnTo>
                    <a:pt x="3188" y="2844"/>
                  </a:lnTo>
                  <a:lnTo>
                    <a:pt x="3184" y="2865"/>
                  </a:lnTo>
                  <a:lnTo>
                    <a:pt x="3176" y="2906"/>
                  </a:lnTo>
                  <a:lnTo>
                    <a:pt x="3169" y="2949"/>
                  </a:lnTo>
                  <a:lnTo>
                    <a:pt x="3166" y="2977"/>
                  </a:lnTo>
                  <a:lnTo>
                    <a:pt x="3167" y="2985"/>
                  </a:lnTo>
                  <a:lnTo>
                    <a:pt x="3168" y="2990"/>
                  </a:lnTo>
                  <a:lnTo>
                    <a:pt x="3169" y="2992"/>
                  </a:lnTo>
                  <a:lnTo>
                    <a:pt x="3171" y="2994"/>
                  </a:lnTo>
                  <a:lnTo>
                    <a:pt x="3173" y="2995"/>
                  </a:lnTo>
                  <a:lnTo>
                    <a:pt x="3176" y="2995"/>
                  </a:lnTo>
                  <a:lnTo>
                    <a:pt x="3180" y="2994"/>
                  </a:lnTo>
                  <a:lnTo>
                    <a:pt x="3183" y="2991"/>
                  </a:lnTo>
                  <a:lnTo>
                    <a:pt x="3185" y="2987"/>
                  </a:lnTo>
                  <a:lnTo>
                    <a:pt x="3187" y="2981"/>
                  </a:lnTo>
                  <a:lnTo>
                    <a:pt x="3189" y="2973"/>
                  </a:lnTo>
                  <a:lnTo>
                    <a:pt x="3193" y="2963"/>
                  </a:lnTo>
                  <a:lnTo>
                    <a:pt x="3199" y="2953"/>
                  </a:lnTo>
                  <a:lnTo>
                    <a:pt x="3206" y="2941"/>
                  </a:lnTo>
                  <a:lnTo>
                    <a:pt x="3212" y="2932"/>
                  </a:lnTo>
                  <a:lnTo>
                    <a:pt x="3220" y="2925"/>
                  </a:lnTo>
                  <a:lnTo>
                    <a:pt x="3229" y="2919"/>
                  </a:lnTo>
                  <a:lnTo>
                    <a:pt x="3240" y="2915"/>
                  </a:lnTo>
                  <a:lnTo>
                    <a:pt x="3254" y="2912"/>
                  </a:lnTo>
                  <a:lnTo>
                    <a:pt x="3269" y="2909"/>
                  </a:lnTo>
                  <a:lnTo>
                    <a:pt x="3287" y="2908"/>
                  </a:lnTo>
                  <a:lnTo>
                    <a:pt x="3309" y="2907"/>
                  </a:lnTo>
                  <a:lnTo>
                    <a:pt x="3468" y="2902"/>
                  </a:lnTo>
                  <a:lnTo>
                    <a:pt x="3468" y="3375"/>
                  </a:lnTo>
                  <a:close/>
                  <a:moveTo>
                    <a:pt x="7861" y="3375"/>
                  </a:moveTo>
                  <a:lnTo>
                    <a:pt x="7861" y="3414"/>
                  </a:lnTo>
                  <a:lnTo>
                    <a:pt x="7861" y="3452"/>
                  </a:lnTo>
                  <a:lnTo>
                    <a:pt x="7861" y="3486"/>
                  </a:lnTo>
                  <a:lnTo>
                    <a:pt x="7861" y="3520"/>
                  </a:lnTo>
                  <a:lnTo>
                    <a:pt x="7860" y="3550"/>
                  </a:lnTo>
                  <a:lnTo>
                    <a:pt x="7859" y="3577"/>
                  </a:lnTo>
                  <a:lnTo>
                    <a:pt x="7858" y="3601"/>
                  </a:lnTo>
                  <a:lnTo>
                    <a:pt x="7856" y="3621"/>
                  </a:lnTo>
                  <a:lnTo>
                    <a:pt x="7855" y="3633"/>
                  </a:lnTo>
                  <a:lnTo>
                    <a:pt x="7853" y="3644"/>
                  </a:lnTo>
                  <a:lnTo>
                    <a:pt x="7851" y="3655"/>
                  </a:lnTo>
                  <a:lnTo>
                    <a:pt x="7848" y="3664"/>
                  </a:lnTo>
                  <a:lnTo>
                    <a:pt x="7844" y="3671"/>
                  </a:lnTo>
                  <a:lnTo>
                    <a:pt x="7839" y="3677"/>
                  </a:lnTo>
                  <a:lnTo>
                    <a:pt x="7836" y="3680"/>
                  </a:lnTo>
                  <a:lnTo>
                    <a:pt x="7833" y="3681"/>
                  </a:lnTo>
                  <a:lnTo>
                    <a:pt x="7829" y="3683"/>
                  </a:lnTo>
                  <a:lnTo>
                    <a:pt x="7825" y="3684"/>
                  </a:lnTo>
                  <a:lnTo>
                    <a:pt x="7817" y="3686"/>
                  </a:lnTo>
                  <a:lnTo>
                    <a:pt x="7808" y="3687"/>
                  </a:lnTo>
                  <a:lnTo>
                    <a:pt x="7798" y="3688"/>
                  </a:lnTo>
                  <a:lnTo>
                    <a:pt x="7787" y="3689"/>
                  </a:lnTo>
                  <a:lnTo>
                    <a:pt x="7779" y="3689"/>
                  </a:lnTo>
                  <a:lnTo>
                    <a:pt x="7773" y="3691"/>
                  </a:lnTo>
                  <a:lnTo>
                    <a:pt x="7771" y="3692"/>
                  </a:lnTo>
                  <a:lnTo>
                    <a:pt x="7770" y="3694"/>
                  </a:lnTo>
                  <a:lnTo>
                    <a:pt x="7770" y="3696"/>
                  </a:lnTo>
                  <a:lnTo>
                    <a:pt x="7769" y="3698"/>
                  </a:lnTo>
                  <a:lnTo>
                    <a:pt x="7770" y="3701"/>
                  </a:lnTo>
                  <a:lnTo>
                    <a:pt x="7771" y="3704"/>
                  </a:lnTo>
                  <a:lnTo>
                    <a:pt x="7772" y="3706"/>
                  </a:lnTo>
                  <a:lnTo>
                    <a:pt x="7775" y="3707"/>
                  </a:lnTo>
                  <a:lnTo>
                    <a:pt x="7782" y="3709"/>
                  </a:lnTo>
                  <a:lnTo>
                    <a:pt x="7791" y="3710"/>
                  </a:lnTo>
                  <a:lnTo>
                    <a:pt x="7827" y="3710"/>
                  </a:lnTo>
                  <a:lnTo>
                    <a:pt x="7865" y="3708"/>
                  </a:lnTo>
                  <a:lnTo>
                    <a:pt x="7900" y="3707"/>
                  </a:lnTo>
                  <a:lnTo>
                    <a:pt x="7926" y="3707"/>
                  </a:lnTo>
                  <a:lnTo>
                    <a:pt x="7939" y="3707"/>
                  </a:lnTo>
                  <a:lnTo>
                    <a:pt x="7954" y="3707"/>
                  </a:lnTo>
                  <a:lnTo>
                    <a:pt x="7974" y="3708"/>
                  </a:lnTo>
                  <a:lnTo>
                    <a:pt x="7994" y="3708"/>
                  </a:lnTo>
                  <a:lnTo>
                    <a:pt x="8016" y="3709"/>
                  </a:lnTo>
                  <a:lnTo>
                    <a:pt x="8041" y="3710"/>
                  </a:lnTo>
                  <a:lnTo>
                    <a:pt x="8066" y="3710"/>
                  </a:lnTo>
                  <a:lnTo>
                    <a:pt x="8093" y="3710"/>
                  </a:lnTo>
                  <a:lnTo>
                    <a:pt x="8101" y="3709"/>
                  </a:lnTo>
                  <a:lnTo>
                    <a:pt x="8107" y="3707"/>
                  </a:lnTo>
                  <a:lnTo>
                    <a:pt x="8110" y="3706"/>
                  </a:lnTo>
                  <a:lnTo>
                    <a:pt x="8111" y="3704"/>
                  </a:lnTo>
                  <a:lnTo>
                    <a:pt x="8113" y="3701"/>
                  </a:lnTo>
                  <a:lnTo>
                    <a:pt x="8113" y="3698"/>
                  </a:lnTo>
                  <a:lnTo>
                    <a:pt x="8113" y="3696"/>
                  </a:lnTo>
                  <a:lnTo>
                    <a:pt x="8112" y="3694"/>
                  </a:lnTo>
                  <a:lnTo>
                    <a:pt x="8111" y="3692"/>
                  </a:lnTo>
                  <a:lnTo>
                    <a:pt x="8109" y="3691"/>
                  </a:lnTo>
                  <a:lnTo>
                    <a:pt x="8104" y="3689"/>
                  </a:lnTo>
                  <a:lnTo>
                    <a:pt x="8096" y="3689"/>
                  </a:lnTo>
                  <a:lnTo>
                    <a:pt x="8083" y="3688"/>
                  </a:lnTo>
                  <a:lnTo>
                    <a:pt x="8068" y="3687"/>
                  </a:lnTo>
                  <a:lnTo>
                    <a:pt x="8054" y="3686"/>
                  </a:lnTo>
                  <a:lnTo>
                    <a:pt x="8042" y="3684"/>
                  </a:lnTo>
                  <a:lnTo>
                    <a:pt x="8036" y="3683"/>
                  </a:lnTo>
                  <a:lnTo>
                    <a:pt x="8031" y="3682"/>
                  </a:lnTo>
                  <a:lnTo>
                    <a:pt x="8027" y="3680"/>
                  </a:lnTo>
                  <a:lnTo>
                    <a:pt x="8023" y="3677"/>
                  </a:lnTo>
                  <a:lnTo>
                    <a:pt x="8018" y="3674"/>
                  </a:lnTo>
                  <a:lnTo>
                    <a:pt x="8015" y="3671"/>
                  </a:lnTo>
                  <a:lnTo>
                    <a:pt x="8012" y="3668"/>
                  </a:lnTo>
                  <a:lnTo>
                    <a:pt x="8010" y="3664"/>
                  </a:lnTo>
                  <a:lnTo>
                    <a:pt x="8006" y="3655"/>
                  </a:lnTo>
                  <a:lnTo>
                    <a:pt x="8003" y="3644"/>
                  </a:lnTo>
                  <a:lnTo>
                    <a:pt x="8001" y="3634"/>
                  </a:lnTo>
                  <a:lnTo>
                    <a:pt x="8000" y="3622"/>
                  </a:lnTo>
                  <a:lnTo>
                    <a:pt x="7998" y="3602"/>
                  </a:lnTo>
                  <a:lnTo>
                    <a:pt x="7997" y="3577"/>
                  </a:lnTo>
                  <a:lnTo>
                    <a:pt x="7996" y="3551"/>
                  </a:lnTo>
                  <a:lnTo>
                    <a:pt x="7996" y="3520"/>
                  </a:lnTo>
                  <a:lnTo>
                    <a:pt x="7995" y="3487"/>
                  </a:lnTo>
                  <a:lnTo>
                    <a:pt x="7995" y="3452"/>
                  </a:lnTo>
                  <a:lnTo>
                    <a:pt x="7995" y="3414"/>
                  </a:lnTo>
                  <a:lnTo>
                    <a:pt x="7995" y="3375"/>
                  </a:lnTo>
                  <a:lnTo>
                    <a:pt x="7995" y="2902"/>
                  </a:lnTo>
                  <a:lnTo>
                    <a:pt x="8130" y="2906"/>
                  </a:lnTo>
                  <a:lnTo>
                    <a:pt x="8146" y="2907"/>
                  </a:lnTo>
                  <a:lnTo>
                    <a:pt x="8161" y="2908"/>
                  </a:lnTo>
                  <a:lnTo>
                    <a:pt x="8176" y="2910"/>
                  </a:lnTo>
                  <a:lnTo>
                    <a:pt x="8189" y="2912"/>
                  </a:lnTo>
                  <a:lnTo>
                    <a:pt x="8200" y="2916"/>
                  </a:lnTo>
                  <a:lnTo>
                    <a:pt x="8210" y="2919"/>
                  </a:lnTo>
                  <a:lnTo>
                    <a:pt x="8220" y="2923"/>
                  </a:lnTo>
                  <a:lnTo>
                    <a:pt x="8227" y="2928"/>
                  </a:lnTo>
                  <a:lnTo>
                    <a:pt x="8234" y="2933"/>
                  </a:lnTo>
                  <a:lnTo>
                    <a:pt x="8239" y="2938"/>
                  </a:lnTo>
                  <a:lnTo>
                    <a:pt x="8244" y="2943"/>
                  </a:lnTo>
                  <a:lnTo>
                    <a:pt x="8248" y="2948"/>
                  </a:lnTo>
                  <a:lnTo>
                    <a:pt x="8251" y="2954"/>
                  </a:lnTo>
                  <a:lnTo>
                    <a:pt x="8253" y="2959"/>
                  </a:lnTo>
                  <a:lnTo>
                    <a:pt x="8254" y="2965"/>
                  </a:lnTo>
                  <a:lnTo>
                    <a:pt x="8255" y="2970"/>
                  </a:lnTo>
                  <a:lnTo>
                    <a:pt x="8256" y="2984"/>
                  </a:lnTo>
                  <a:lnTo>
                    <a:pt x="8257" y="2994"/>
                  </a:lnTo>
                  <a:lnTo>
                    <a:pt x="8259" y="3001"/>
                  </a:lnTo>
                  <a:lnTo>
                    <a:pt x="8260" y="3003"/>
                  </a:lnTo>
                  <a:lnTo>
                    <a:pt x="8262" y="3005"/>
                  </a:lnTo>
                  <a:lnTo>
                    <a:pt x="8266" y="3006"/>
                  </a:lnTo>
                  <a:lnTo>
                    <a:pt x="8268" y="3006"/>
                  </a:lnTo>
                  <a:lnTo>
                    <a:pt x="8271" y="3006"/>
                  </a:lnTo>
                  <a:lnTo>
                    <a:pt x="8272" y="3005"/>
                  </a:lnTo>
                  <a:lnTo>
                    <a:pt x="8274" y="3003"/>
                  </a:lnTo>
                  <a:lnTo>
                    <a:pt x="8275" y="3001"/>
                  </a:lnTo>
                  <a:lnTo>
                    <a:pt x="8277" y="2996"/>
                  </a:lnTo>
                  <a:lnTo>
                    <a:pt x="8278" y="2988"/>
                  </a:lnTo>
                  <a:lnTo>
                    <a:pt x="8278" y="2957"/>
                  </a:lnTo>
                  <a:lnTo>
                    <a:pt x="8279" y="2918"/>
                  </a:lnTo>
                  <a:lnTo>
                    <a:pt x="8281" y="2881"/>
                  </a:lnTo>
                  <a:lnTo>
                    <a:pt x="8281" y="2854"/>
                  </a:lnTo>
                  <a:lnTo>
                    <a:pt x="8281" y="2843"/>
                  </a:lnTo>
                  <a:lnTo>
                    <a:pt x="8280" y="2836"/>
                  </a:lnTo>
                  <a:lnTo>
                    <a:pt x="8278" y="2833"/>
                  </a:lnTo>
                  <a:lnTo>
                    <a:pt x="8277" y="2831"/>
                  </a:lnTo>
                  <a:lnTo>
                    <a:pt x="8275" y="2830"/>
                  </a:lnTo>
                  <a:lnTo>
                    <a:pt x="8273" y="2830"/>
                  </a:lnTo>
                  <a:lnTo>
                    <a:pt x="8262" y="2832"/>
                  </a:lnTo>
                  <a:lnTo>
                    <a:pt x="8243" y="2836"/>
                  </a:lnTo>
                  <a:lnTo>
                    <a:pt x="8230" y="2838"/>
                  </a:lnTo>
                  <a:lnTo>
                    <a:pt x="8213" y="2839"/>
                  </a:lnTo>
                  <a:lnTo>
                    <a:pt x="8193" y="2841"/>
                  </a:lnTo>
                  <a:lnTo>
                    <a:pt x="8170" y="2841"/>
                  </a:lnTo>
                  <a:lnTo>
                    <a:pt x="7747" y="2841"/>
                  </a:lnTo>
                  <a:lnTo>
                    <a:pt x="7720" y="2841"/>
                  </a:lnTo>
                  <a:lnTo>
                    <a:pt x="7693" y="2840"/>
                  </a:lnTo>
                  <a:lnTo>
                    <a:pt x="7665" y="2838"/>
                  </a:lnTo>
                  <a:lnTo>
                    <a:pt x="7641" y="2836"/>
                  </a:lnTo>
                  <a:lnTo>
                    <a:pt x="7632" y="2835"/>
                  </a:lnTo>
                  <a:lnTo>
                    <a:pt x="7623" y="2833"/>
                  </a:lnTo>
                  <a:lnTo>
                    <a:pt x="7616" y="2830"/>
                  </a:lnTo>
                  <a:lnTo>
                    <a:pt x="7611" y="2828"/>
                  </a:lnTo>
                  <a:lnTo>
                    <a:pt x="7602" y="2824"/>
                  </a:lnTo>
                  <a:lnTo>
                    <a:pt x="7595" y="2822"/>
                  </a:lnTo>
                  <a:lnTo>
                    <a:pt x="7593" y="2823"/>
                  </a:lnTo>
                  <a:lnTo>
                    <a:pt x="7591" y="2823"/>
                  </a:lnTo>
                  <a:lnTo>
                    <a:pt x="7589" y="2825"/>
                  </a:lnTo>
                  <a:lnTo>
                    <a:pt x="7587" y="2827"/>
                  </a:lnTo>
                  <a:lnTo>
                    <a:pt x="7585" y="2834"/>
                  </a:lnTo>
                  <a:lnTo>
                    <a:pt x="7581" y="2844"/>
                  </a:lnTo>
                  <a:lnTo>
                    <a:pt x="7577" y="2865"/>
                  </a:lnTo>
                  <a:lnTo>
                    <a:pt x="7570" y="2906"/>
                  </a:lnTo>
                  <a:lnTo>
                    <a:pt x="7563" y="2949"/>
                  </a:lnTo>
                  <a:lnTo>
                    <a:pt x="7559" y="2977"/>
                  </a:lnTo>
                  <a:lnTo>
                    <a:pt x="7560" y="2985"/>
                  </a:lnTo>
                  <a:lnTo>
                    <a:pt x="7561" y="2990"/>
                  </a:lnTo>
                  <a:lnTo>
                    <a:pt x="7563" y="2992"/>
                  </a:lnTo>
                  <a:lnTo>
                    <a:pt x="7564" y="2994"/>
                  </a:lnTo>
                  <a:lnTo>
                    <a:pt x="7566" y="2995"/>
                  </a:lnTo>
                  <a:lnTo>
                    <a:pt x="7569" y="2995"/>
                  </a:lnTo>
                  <a:lnTo>
                    <a:pt x="7573" y="2994"/>
                  </a:lnTo>
                  <a:lnTo>
                    <a:pt x="7576" y="2991"/>
                  </a:lnTo>
                  <a:lnTo>
                    <a:pt x="7579" y="2987"/>
                  </a:lnTo>
                  <a:lnTo>
                    <a:pt x="7580" y="2981"/>
                  </a:lnTo>
                  <a:lnTo>
                    <a:pt x="7584" y="2973"/>
                  </a:lnTo>
                  <a:lnTo>
                    <a:pt x="7587" y="2963"/>
                  </a:lnTo>
                  <a:lnTo>
                    <a:pt x="7592" y="2953"/>
                  </a:lnTo>
                  <a:lnTo>
                    <a:pt x="7599" y="2941"/>
                  </a:lnTo>
                  <a:lnTo>
                    <a:pt x="7605" y="2932"/>
                  </a:lnTo>
                  <a:lnTo>
                    <a:pt x="7613" y="2925"/>
                  </a:lnTo>
                  <a:lnTo>
                    <a:pt x="7622" y="2919"/>
                  </a:lnTo>
                  <a:lnTo>
                    <a:pt x="7634" y="2915"/>
                  </a:lnTo>
                  <a:lnTo>
                    <a:pt x="7647" y="2912"/>
                  </a:lnTo>
                  <a:lnTo>
                    <a:pt x="7662" y="2909"/>
                  </a:lnTo>
                  <a:lnTo>
                    <a:pt x="7681" y="2908"/>
                  </a:lnTo>
                  <a:lnTo>
                    <a:pt x="7702" y="2907"/>
                  </a:lnTo>
                  <a:lnTo>
                    <a:pt x="7861" y="2902"/>
                  </a:lnTo>
                  <a:lnTo>
                    <a:pt x="7861" y="3375"/>
                  </a:lnTo>
                  <a:close/>
                  <a:moveTo>
                    <a:pt x="9954" y="3019"/>
                  </a:moveTo>
                  <a:lnTo>
                    <a:pt x="9965" y="3019"/>
                  </a:lnTo>
                  <a:lnTo>
                    <a:pt x="10629" y="3669"/>
                  </a:lnTo>
                  <a:lnTo>
                    <a:pt x="10638" y="3678"/>
                  </a:lnTo>
                  <a:lnTo>
                    <a:pt x="10647" y="3688"/>
                  </a:lnTo>
                  <a:lnTo>
                    <a:pt x="10658" y="3697"/>
                  </a:lnTo>
                  <a:lnTo>
                    <a:pt x="10667" y="3706"/>
                  </a:lnTo>
                  <a:lnTo>
                    <a:pt x="10671" y="3708"/>
                  </a:lnTo>
                  <a:lnTo>
                    <a:pt x="10675" y="3709"/>
                  </a:lnTo>
                  <a:lnTo>
                    <a:pt x="10679" y="3709"/>
                  </a:lnTo>
                  <a:lnTo>
                    <a:pt x="10682" y="3707"/>
                  </a:lnTo>
                  <a:lnTo>
                    <a:pt x="10684" y="3704"/>
                  </a:lnTo>
                  <a:lnTo>
                    <a:pt x="10686" y="3698"/>
                  </a:lnTo>
                  <a:lnTo>
                    <a:pt x="10688" y="3690"/>
                  </a:lnTo>
                  <a:lnTo>
                    <a:pt x="10688" y="3680"/>
                  </a:lnTo>
                  <a:lnTo>
                    <a:pt x="10702" y="2960"/>
                  </a:lnTo>
                  <a:lnTo>
                    <a:pt x="10704" y="2938"/>
                  </a:lnTo>
                  <a:lnTo>
                    <a:pt x="10705" y="2918"/>
                  </a:lnTo>
                  <a:lnTo>
                    <a:pt x="10707" y="2910"/>
                  </a:lnTo>
                  <a:lnTo>
                    <a:pt x="10709" y="2903"/>
                  </a:lnTo>
                  <a:lnTo>
                    <a:pt x="10711" y="2896"/>
                  </a:lnTo>
                  <a:lnTo>
                    <a:pt x="10713" y="2890"/>
                  </a:lnTo>
                  <a:lnTo>
                    <a:pt x="10716" y="2885"/>
                  </a:lnTo>
                  <a:lnTo>
                    <a:pt x="10719" y="2880"/>
                  </a:lnTo>
                  <a:lnTo>
                    <a:pt x="10723" y="2876"/>
                  </a:lnTo>
                  <a:lnTo>
                    <a:pt x="10727" y="2873"/>
                  </a:lnTo>
                  <a:lnTo>
                    <a:pt x="10731" y="2868"/>
                  </a:lnTo>
                  <a:lnTo>
                    <a:pt x="10736" y="2866"/>
                  </a:lnTo>
                  <a:lnTo>
                    <a:pt x="10742" y="2864"/>
                  </a:lnTo>
                  <a:lnTo>
                    <a:pt x="10748" y="2862"/>
                  </a:lnTo>
                  <a:lnTo>
                    <a:pt x="10760" y="2860"/>
                  </a:lnTo>
                  <a:lnTo>
                    <a:pt x="10769" y="2859"/>
                  </a:lnTo>
                  <a:lnTo>
                    <a:pt x="10777" y="2858"/>
                  </a:lnTo>
                  <a:lnTo>
                    <a:pt x="10786" y="2858"/>
                  </a:lnTo>
                  <a:lnTo>
                    <a:pt x="10796" y="2858"/>
                  </a:lnTo>
                  <a:lnTo>
                    <a:pt x="10804" y="2856"/>
                  </a:lnTo>
                  <a:lnTo>
                    <a:pt x="10806" y="2854"/>
                  </a:lnTo>
                  <a:lnTo>
                    <a:pt x="10808" y="2853"/>
                  </a:lnTo>
                  <a:lnTo>
                    <a:pt x="10809" y="2851"/>
                  </a:lnTo>
                  <a:lnTo>
                    <a:pt x="10810" y="2848"/>
                  </a:lnTo>
                  <a:lnTo>
                    <a:pt x="10809" y="2845"/>
                  </a:lnTo>
                  <a:lnTo>
                    <a:pt x="10807" y="2843"/>
                  </a:lnTo>
                  <a:lnTo>
                    <a:pt x="10805" y="2841"/>
                  </a:lnTo>
                  <a:lnTo>
                    <a:pt x="10800" y="2840"/>
                  </a:lnTo>
                  <a:lnTo>
                    <a:pt x="10791" y="2838"/>
                  </a:lnTo>
                  <a:lnTo>
                    <a:pt x="10780" y="2838"/>
                  </a:lnTo>
                  <a:lnTo>
                    <a:pt x="10737" y="2839"/>
                  </a:lnTo>
                  <a:lnTo>
                    <a:pt x="10700" y="2840"/>
                  </a:lnTo>
                  <a:lnTo>
                    <a:pt x="10673" y="2841"/>
                  </a:lnTo>
                  <a:lnTo>
                    <a:pt x="10657" y="2841"/>
                  </a:lnTo>
                  <a:lnTo>
                    <a:pt x="10631" y="2841"/>
                  </a:lnTo>
                  <a:lnTo>
                    <a:pt x="10595" y="2840"/>
                  </a:lnTo>
                  <a:lnTo>
                    <a:pt x="10552" y="2839"/>
                  </a:lnTo>
                  <a:lnTo>
                    <a:pt x="10504" y="2838"/>
                  </a:lnTo>
                  <a:lnTo>
                    <a:pt x="10491" y="2838"/>
                  </a:lnTo>
                  <a:lnTo>
                    <a:pt x="10481" y="2840"/>
                  </a:lnTo>
                  <a:lnTo>
                    <a:pt x="10477" y="2841"/>
                  </a:lnTo>
                  <a:lnTo>
                    <a:pt x="10474" y="2843"/>
                  </a:lnTo>
                  <a:lnTo>
                    <a:pt x="10473" y="2845"/>
                  </a:lnTo>
                  <a:lnTo>
                    <a:pt x="10472" y="2848"/>
                  </a:lnTo>
                  <a:lnTo>
                    <a:pt x="10472" y="2851"/>
                  </a:lnTo>
                  <a:lnTo>
                    <a:pt x="10473" y="2853"/>
                  </a:lnTo>
                  <a:lnTo>
                    <a:pt x="10474" y="2854"/>
                  </a:lnTo>
                  <a:lnTo>
                    <a:pt x="10476" y="2856"/>
                  </a:lnTo>
                  <a:lnTo>
                    <a:pt x="10482" y="2858"/>
                  </a:lnTo>
                  <a:lnTo>
                    <a:pt x="10492" y="2858"/>
                  </a:lnTo>
                  <a:lnTo>
                    <a:pt x="10507" y="2858"/>
                  </a:lnTo>
                  <a:lnTo>
                    <a:pt x="10525" y="2859"/>
                  </a:lnTo>
                  <a:lnTo>
                    <a:pt x="10534" y="2860"/>
                  </a:lnTo>
                  <a:lnTo>
                    <a:pt x="10543" y="2861"/>
                  </a:lnTo>
                  <a:lnTo>
                    <a:pt x="10551" y="2863"/>
                  </a:lnTo>
                  <a:lnTo>
                    <a:pt x="10559" y="2865"/>
                  </a:lnTo>
                  <a:lnTo>
                    <a:pt x="10569" y="2870"/>
                  </a:lnTo>
                  <a:lnTo>
                    <a:pt x="10578" y="2877"/>
                  </a:lnTo>
                  <a:lnTo>
                    <a:pt x="10582" y="2881"/>
                  </a:lnTo>
                  <a:lnTo>
                    <a:pt x="10585" y="2885"/>
                  </a:lnTo>
                  <a:lnTo>
                    <a:pt x="10588" y="2890"/>
                  </a:lnTo>
                  <a:lnTo>
                    <a:pt x="10591" y="2895"/>
                  </a:lnTo>
                  <a:lnTo>
                    <a:pt x="10595" y="2908"/>
                  </a:lnTo>
                  <a:lnTo>
                    <a:pt x="10598" y="2926"/>
                  </a:lnTo>
                  <a:lnTo>
                    <a:pt x="10600" y="2945"/>
                  </a:lnTo>
                  <a:lnTo>
                    <a:pt x="10601" y="2969"/>
                  </a:lnTo>
                  <a:lnTo>
                    <a:pt x="10614" y="3487"/>
                  </a:lnTo>
                  <a:lnTo>
                    <a:pt x="10608" y="3487"/>
                  </a:lnTo>
                  <a:lnTo>
                    <a:pt x="10593" y="3474"/>
                  </a:lnTo>
                  <a:lnTo>
                    <a:pt x="10568" y="3450"/>
                  </a:lnTo>
                  <a:lnTo>
                    <a:pt x="10533" y="3416"/>
                  </a:lnTo>
                  <a:lnTo>
                    <a:pt x="10493" y="3378"/>
                  </a:lnTo>
                  <a:lnTo>
                    <a:pt x="10450" y="3336"/>
                  </a:lnTo>
                  <a:lnTo>
                    <a:pt x="10407" y="3296"/>
                  </a:lnTo>
                  <a:lnTo>
                    <a:pt x="10367" y="3257"/>
                  </a:lnTo>
                  <a:lnTo>
                    <a:pt x="10331" y="3224"/>
                  </a:lnTo>
                  <a:lnTo>
                    <a:pt x="10261" y="3161"/>
                  </a:lnTo>
                  <a:lnTo>
                    <a:pt x="10194" y="3098"/>
                  </a:lnTo>
                  <a:lnTo>
                    <a:pt x="10131" y="3038"/>
                  </a:lnTo>
                  <a:lnTo>
                    <a:pt x="10073" y="2982"/>
                  </a:lnTo>
                  <a:lnTo>
                    <a:pt x="10023" y="2934"/>
                  </a:lnTo>
                  <a:lnTo>
                    <a:pt x="9982" y="2895"/>
                  </a:lnTo>
                  <a:lnTo>
                    <a:pt x="9954" y="2867"/>
                  </a:lnTo>
                  <a:lnTo>
                    <a:pt x="9941" y="2854"/>
                  </a:lnTo>
                  <a:lnTo>
                    <a:pt x="9927" y="2840"/>
                  </a:lnTo>
                  <a:lnTo>
                    <a:pt x="9914" y="2829"/>
                  </a:lnTo>
                  <a:lnTo>
                    <a:pt x="9909" y="2825"/>
                  </a:lnTo>
                  <a:lnTo>
                    <a:pt x="9904" y="2821"/>
                  </a:lnTo>
                  <a:lnTo>
                    <a:pt x="9899" y="2818"/>
                  </a:lnTo>
                  <a:lnTo>
                    <a:pt x="9894" y="2818"/>
                  </a:lnTo>
                  <a:lnTo>
                    <a:pt x="9890" y="2819"/>
                  </a:lnTo>
                  <a:lnTo>
                    <a:pt x="9886" y="2822"/>
                  </a:lnTo>
                  <a:lnTo>
                    <a:pt x="9884" y="2825"/>
                  </a:lnTo>
                  <a:lnTo>
                    <a:pt x="9881" y="2830"/>
                  </a:lnTo>
                  <a:lnTo>
                    <a:pt x="9880" y="2835"/>
                  </a:lnTo>
                  <a:lnTo>
                    <a:pt x="9879" y="2842"/>
                  </a:lnTo>
                  <a:lnTo>
                    <a:pt x="9878" y="2849"/>
                  </a:lnTo>
                  <a:lnTo>
                    <a:pt x="9878" y="2857"/>
                  </a:lnTo>
                  <a:lnTo>
                    <a:pt x="9866" y="3540"/>
                  </a:lnTo>
                  <a:lnTo>
                    <a:pt x="9865" y="3575"/>
                  </a:lnTo>
                  <a:lnTo>
                    <a:pt x="9864" y="3604"/>
                  </a:lnTo>
                  <a:lnTo>
                    <a:pt x="9862" y="3627"/>
                  </a:lnTo>
                  <a:lnTo>
                    <a:pt x="9858" y="3645"/>
                  </a:lnTo>
                  <a:lnTo>
                    <a:pt x="9856" y="3654"/>
                  </a:lnTo>
                  <a:lnTo>
                    <a:pt x="9854" y="3661"/>
                  </a:lnTo>
                  <a:lnTo>
                    <a:pt x="9850" y="3666"/>
                  </a:lnTo>
                  <a:lnTo>
                    <a:pt x="9847" y="3671"/>
                  </a:lnTo>
                  <a:lnTo>
                    <a:pt x="9843" y="3675"/>
                  </a:lnTo>
                  <a:lnTo>
                    <a:pt x="9838" y="3678"/>
                  </a:lnTo>
                  <a:lnTo>
                    <a:pt x="9833" y="3681"/>
                  </a:lnTo>
                  <a:lnTo>
                    <a:pt x="9828" y="3683"/>
                  </a:lnTo>
                  <a:lnTo>
                    <a:pt x="9813" y="3686"/>
                  </a:lnTo>
                  <a:lnTo>
                    <a:pt x="9798" y="3688"/>
                  </a:lnTo>
                  <a:lnTo>
                    <a:pt x="9784" y="3688"/>
                  </a:lnTo>
                  <a:lnTo>
                    <a:pt x="9770" y="3689"/>
                  </a:lnTo>
                  <a:lnTo>
                    <a:pt x="9762" y="3689"/>
                  </a:lnTo>
                  <a:lnTo>
                    <a:pt x="9756" y="3691"/>
                  </a:lnTo>
                  <a:lnTo>
                    <a:pt x="9753" y="3692"/>
                  </a:lnTo>
                  <a:lnTo>
                    <a:pt x="9752" y="3693"/>
                  </a:lnTo>
                  <a:lnTo>
                    <a:pt x="9751" y="3695"/>
                  </a:lnTo>
                  <a:lnTo>
                    <a:pt x="9750" y="3698"/>
                  </a:lnTo>
                  <a:lnTo>
                    <a:pt x="9751" y="3702"/>
                  </a:lnTo>
                  <a:lnTo>
                    <a:pt x="9752" y="3705"/>
                  </a:lnTo>
                  <a:lnTo>
                    <a:pt x="9755" y="3707"/>
                  </a:lnTo>
                  <a:lnTo>
                    <a:pt x="9758" y="3708"/>
                  </a:lnTo>
                  <a:lnTo>
                    <a:pt x="9767" y="3710"/>
                  </a:lnTo>
                  <a:lnTo>
                    <a:pt x="9779" y="3710"/>
                  </a:lnTo>
                  <a:lnTo>
                    <a:pt x="9826" y="3710"/>
                  </a:lnTo>
                  <a:lnTo>
                    <a:pt x="9866" y="3708"/>
                  </a:lnTo>
                  <a:lnTo>
                    <a:pt x="9897" y="3707"/>
                  </a:lnTo>
                  <a:lnTo>
                    <a:pt x="9914" y="3707"/>
                  </a:lnTo>
                  <a:lnTo>
                    <a:pt x="9925" y="3707"/>
                  </a:lnTo>
                  <a:lnTo>
                    <a:pt x="9937" y="3707"/>
                  </a:lnTo>
                  <a:lnTo>
                    <a:pt x="9952" y="3708"/>
                  </a:lnTo>
                  <a:lnTo>
                    <a:pt x="9970" y="3708"/>
                  </a:lnTo>
                  <a:lnTo>
                    <a:pt x="9991" y="3709"/>
                  </a:lnTo>
                  <a:lnTo>
                    <a:pt x="10014" y="3710"/>
                  </a:lnTo>
                  <a:lnTo>
                    <a:pt x="10041" y="3710"/>
                  </a:lnTo>
                  <a:lnTo>
                    <a:pt x="10071" y="3710"/>
                  </a:lnTo>
                  <a:lnTo>
                    <a:pt x="10082" y="3710"/>
                  </a:lnTo>
                  <a:lnTo>
                    <a:pt x="10091" y="3708"/>
                  </a:lnTo>
                  <a:lnTo>
                    <a:pt x="10095" y="3706"/>
                  </a:lnTo>
                  <a:lnTo>
                    <a:pt x="10097" y="3704"/>
                  </a:lnTo>
                  <a:lnTo>
                    <a:pt x="10099" y="3702"/>
                  </a:lnTo>
                  <a:lnTo>
                    <a:pt x="10099" y="3698"/>
                  </a:lnTo>
                  <a:lnTo>
                    <a:pt x="10099" y="3695"/>
                  </a:lnTo>
                  <a:lnTo>
                    <a:pt x="10098" y="3693"/>
                  </a:lnTo>
                  <a:lnTo>
                    <a:pt x="10096" y="3692"/>
                  </a:lnTo>
                  <a:lnTo>
                    <a:pt x="10094" y="3691"/>
                  </a:lnTo>
                  <a:lnTo>
                    <a:pt x="10087" y="3689"/>
                  </a:lnTo>
                  <a:lnTo>
                    <a:pt x="10078" y="3689"/>
                  </a:lnTo>
                  <a:lnTo>
                    <a:pt x="10062" y="3688"/>
                  </a:lnTo>
                  <a:lnTo>
                    <a:pt x="10045" y="3687"/>
                  </a:lnTo>
                  <a:lnTo>
                    <a:pt x="10029" y="3685"/>
                  </a:lnTo>
                  <a:lnTo>
                    <a:pt x="10012" y="3681"/>
                  </a:lnTo>
                  <a:lnTo>
                    <a:pt x="10007" y="3679"/>
                  </a:lnTo>
                  <a:lnTo>
                    <a:pt x="10003" y="3677"/>
                  </a:lnTo>
                  <a:lnTo>
                    <a:pt x="9999" y="3674"/>
                  </a:lnTo>
                  <a:lnTo>
                    <a:pt x="9995" y="3670"/>
                  </a:lnTo>
                  <a:lnTo>
                    <a:pt x="9991" y="3666"/>
                  </a:lnTo>
                  <a:lnTo>
                    <a:pt x="9988" y="3661"/>
                  </a:lnTo>
                  <a:lnTo>
                    <a:pt x="9985" y="3655"/>
                  </a:lnTo>
                  <a:lnTo>
                    <a:pt x="9982" y="3647"/>
                  </a:lnTo>
                  <a:lnTo>
                    <a:pt x="9979" y="3639"/>
                  </a:lnTo>
                  <a:lnTo>
                    <a:pt x="9977" y="3631"/>
                  </a:lnTo>
                  <a:lnTo>
                    <a:pt x="9975" y="3621"/>
                  </a:lnTo>
                  <a:lnTo>
                    <a:pt x="9973" y="3610"/>
                  </a:lnTo>
                  <a:lnTo>
                    <a:pt x="9969" y="3584"/>
                  </a:lnTo>
                  <a:lnTo>
                    <a:pt x="9968" y="3553"/>
                  </a:lnTo>
                  <a:lnTo>
                    <a:pt x="9954" y="3019"/>
                  </a:lnTo>
                  <a:close/>
                  <a:moveTo>
                    <a:pt x="5664" y="3019"/>
                  </a:moveTo>
                  <a:lnTo>
                    <a:pt x="5675" y="3019"/>
                  </a:lnTo>
                  <a:lnTo>
                    <a:pt x="6339" y="3669"/>
                  </a:lnTo>
                  <a:lnTo>
                    <a:pt x="6347" y="3678"/>
                  </a:lnTo>
                  <a:lnTo>
                    <a:pt x="6357" y="3688"/>
                  </a:lnTo>
                  <a:lnTo>
                    <a:pt x="6367" y="3697"/>
                  </a:lnTo>
                  <a:lnTo>
                    <a:pt x="6376" y="3706"/>
                  </a:lnTo>
                  <a:lnTo>
                    <a:pt x="6381" y="3708"/>
                  </a:lnTo>
                  <a:lnTo>
                    <a:pt x="6384" y="3709"/>
                  </a:lnTo>
                  <a:lnTo>
                    <a:pt x="6388" y="3709"/>
                  </a:lnTo>
                  <a:lnTo>
                    <a:pt x="6391" y="3707"/>
                  </a:lnTo>
                  <a:lnTo>
                    <a:pt x="6394" y="3704"/>
                  </a:lnTo>
                  <a:lnTo>
                    <a:pt x="6396" y="3698"/>
                  </a:lnTo>
                  <a:lnTo>
                    <a:pt x="6397" y="3690"/>
                  </a:lnTo>
                  <a:lnTo>
                    <a:pt x="6398" y="3680"/>
                  </a:lnTo>
                  <a:lnTo>
                    <a:pt x="6411" y="2960"/>
                  </a:lnTo>
                  <a:lnTo>
                    <a:pt x="6413" y="2938"/>
                  </a:lnTo>
                  <a:lnTo>
                    <a:pt x="6415" y="2918"/>
                  </a:lnTo>
                  <a:lnTo>
                    <a:pt x="6416" y="2910"/>
                  </a:lnTo>
                  <a:lnTo>
                    <a:pt x="6418" y="2903"/>
                  </a:lnTo>
                  <a:lnTo>
                    <a:pt x="6420" y="2896"/>
                  </a:lnTo>
                  <a:lnTo>
                    <a:pt x="6422" y="2890"/>
                  </a:lnTo>
                  <a:lnTo>
                    <a:pt x="6425" y="2885"/>
                  </a:lnTo>
                  <a:lnTo>
                    <a:pt x="6428" y="2880"/>
                  </a:lnTo>
                  <a:lnTo>
                    <a:pt x="6432" y="2876"/>
                  </a:lnTo>
                  <a:lnTo>
                    <a:pt x="6436" y="2873"/>
                  </a:lnTo>
                  <a:lnTo>
                    <a:pt x="6441" y="2868"/>
                  </a:lnTo>
                  <a:lnTo>
                    <a:pt x="6446" y="2866"/>
                  </a:lnTo>
                  <a:lnTo>
                    <a:pt x="6452" y="2864"/>
                  </a:lnTo>
                  <a:lnTo>
                    <a:pt x="6458" y="2862"/>
                  </a:lnTo>
                  <a:lnTo>
                    <a:pt x="6469" y="2860"/>
                  </a:lnTo>
                  <a:lnTo>
                    <a:pt x="6478" y="2859"/>
                  </a:lnTo>
                  <a:lnTo>
                    <a:pt x="6487" y="2858"/>
                  </a:lnTo>
                  <a:lnTo>
                    <a:pt x="6496" y="2858"/>
                  </a:lnTo>
                  <a:lnTo>
                    <a:pt x="6505" y="2858"/>
                  </a:lnTo>
                  <a:lnTo>
                    <a:pt x="6513" y="2856"/>
                  </a:lnTo>
                  <a:lnTo>
                    <a:pt x="6516" y="2854"/>
                  </a:lnTo>
                  <a:lnTo>
                    <a:pt x="6518" y="2853"/>
                  </a:lnTo>
                  <a:lnTo>
                    <a:pt x="6519" y="2851"/>
                  </a:lnTo>
                  <a:lnTo>
                    <a:pt x="6519" y="2848"/>
                  </a:lnTo>
                  <a:lnTo>
                    <a:pt x="6518" y="2845"/>
                  </a:lnTo>
                  <a:lnTo>
                    <a:pt x="6517" y="2843"/>
                  </a:lnTo>
                  <a:lnTo>
                    <a:pt x="6514" y="2841"/>
                  </a:lnTo>
                  <a:lnTo>
                    <a:pt x="6511" y="2840"/>
                  </a:lnTo>
                  <a:lnTo>
                    <a:pt x="6501" y="2838"/>
                  </a:lnTo>
                  <a:lnTo>
                    <a:pt x="6490" y="2838"/>
                  </a:lnTo>
                  <a:lnTo>
                    <a:pt x="6446" y="2839"/>
                  </a:lnTo>
                  <a:lnTo>
                    <a:pt x="6410" y="2840"/>
                  </a:lnTo>
                  <a:lnTo>
                    <a:pt x="6383" y="2841"/>
                  </a:lnTo>
                  <a:lnTo>
                    <a:pt x="6367" y="2841"/>
                  </a:lnTo>
                  <a:lnTo>
                    <a:pt x="6341" y="2841"/>
                  </a:lnTo>
                  <a:lnTo>
                    <a:pt x="6304" y="2840"/>
                  </a:lnTo>
                  <a:lnTo>
                    <a:pt x="6261" y="2839"/>
                  </a:lnTo>
                  <a:lnTo>
                    <a:pt x="6214" y="2838"/>
                  </a:lnTo>
                  <a:lnTo>
                    <a:pt x="6201" y="2838"/>
                  </a:lnTo>
                  <a:lnTo>
                    <a:pt x="6191" y="2840"/>
                  </a:lnTo>
                  <a:lnTo>
                    <a:pt x="6187" y="2841"/>
                  </a:lnTo>
                  <a:lnTo>
                    <a:pt x="6184" y="2843"/>
                  </a:lnTo>
                  <a:lnTo>
                    <a:pt x="6182" y="2845"/>
                  </a:lnTo>
                  <a:lnTo>
                    <a:pt x="6181" y="2848"/>
                  </a:lnTo>
                  <a:lnTo>
                    <a:pt x="6182" y="2851"/>
                  </a:lnTo>
                  <a:lnTo>
                    <a:pt x="6182" y="2853"/>
                  </a:lnTo>
                  <a:lnTo>
                    <a:pt x="6184" y="2854"/>
                  </a:lnTo>
                  <a:lnTo>
                    <a:pt x="6186" y="2856"/>
                  </a:lnTo>
                  <a:lnTo>
                    <a:pt x="6192" y="2858"/>
                  </a:lnTo>
                  <a:lnTo>
                    <a:pt x="6201" y="2858"/>
                  </a:lnTo>
                  <a:lnTo>
                    <a:pt x="6216" y="2858"/>
                  </a:lnTo>
                  <a:lnTo>
                    <a:pt x="6234" y="2859"/>
                  </a:lnTo>
                  <a:lnTo>
                    <a:pt x="6243" y="2860"/>
                  </a:lnTo>
                  <a:lnTo>
                    <a:pt x="6252" y="2861"/>
                  </a:lnTo>
                  <a:lnTo>
                    <a:pt x="6260" y="2863"/>
                  </a:lnTo>
                  <a:lnTo>
                    <a:pt x="6269" y="2865"/>
                  </a:lnTo>
                  <a:lnTo>
                    <a:pt x="6279" y="2870"/>
                  </a:lnTo>
                  <a:lnTo>
                    <a:pt x="6287" y="2877"/>
                  </a:lnTo>
                  <a:lnTo>
                    <a:pt x="6291" y="2881"/>
                  </a:lnTo>
                  <a:lnTo>
                    <a:pt x="6294" y="2885"/>
                  </a:lnTo>
                  <a:lnTo>
                    <a:pt x="6297" y="2890"/>
                  </a:lnTo>
                  <a:lnTo>
                    <a:pt x="6300" y="2895"/>
                  </a:lnTo>
                  <a:lnTo>
                    <a:pt x="6304" y="2908"/>
                  </a:lnTo>
                  <a:lnTo>
                    <a:pt x="6308" y="2926"/>
                  </a:lnTo>
                  <a:lnTo>
                    <a:pt x="6310" y="2945"/>
                  </a:lnTo>
                  <a:lnTo>
                    <a:pt x="6311" y="2969"/>
                  </a:lnTo>
                  <a:lnTo>
                    <a:pt x="6324" y="3487"/>
                  </a:lnTo>
                  <a:lnTo>
                    <a:pt x="6318" y="3487"/>
                  </a:lnTo>
                  <a:lnTo>
                    <a:pt x="6302" y="3474"/>
                  </a:lnTo>
                  <a:lnTo>
                    <a:pt x="6277" y="3450"/>
                  </a:lnTo>
                  <a:lnTo>
                    <a:pt x="6243" y="3416"/>
                  </a:lnTo>
                  <a:lnTo>
                    <a:pt x="6203" y="3378"/>
                  </a:lnTo>
                  <a:lnTo>
                    <a:pt x="6160" y="3336"/>
                  </a:lnTo>
                  <a:lnTo>
                    <a:pt x="6116" y="3296"/>
                  </a:lnTo>
                  <a:lnTo>
                    <a:pt x="6076" y="3257"/>
                  </a:lnTo>
                  <a:lnTo>
                    <a:pt x="6040" y="3224"/>
                  </a:lnTo>
                  <a:lnTo>
                    <a:pt x="5971" y="3161"/>
                  </a:lnTo>
                  <a:lnTo>
                    <a:pt x="5904" y="3098"/>
                  </a:lnTo>
                  <a:lnTo>
                    <a:pt x="5840" y="3038"/>
                  </a:lnTo>
                  <a:lnTo>
                    <a:pt x="5782" y="2982"/>
                  </a:lnTo>
                  <a:lnTo>
                    <a:pt x="5732" y="2934"/>
                  </a:lnTo>
                  <a:lnTo>
                    <a:pt x="5692" y="2895"/>
                  </a:lnTo>
                  <a:lnTo>
                    <a:pt x="5663" y="2867"/>
                  </a:lnTo>
                  <a:lnTo>
                    <a:pt x="5650" y="2854"/>
                  </a:lnTo>
                  <a:lnTo>
                    <a:pt x="5636" y="2840"/>
                  </a:lnTo>
                  <a:lnTo>
                    <a:pt x="5624" y="2829"/>
                  </a:lnTo>
                  <a:lnTo>
                    <a:pt x="5618" y="2825"/>
                  </a:lnTo>
                  <a:lnTo>
                    <a:pt x="5613" y="2821"/>
                  </a:lnTo>
                  <a:lnTo>
                    <a:pt x="5608" y="2818"/>
                  </a:lnTo>
                  <a:lnTo>
                    <a:pt x="5603" y="2818"/>
                  </a:lnTo>
                  <a:lnTo>
                    <a:pt x="5599" y="2819"/>
                  </a:lnTo>
                  <a:lnTo>
                    <a:pt x="5596" y="2822"/>
                  </a:lnTo>
                  <a:lnTo>
                    <a:pt x="5593" y="2825"/>
                  </a:lnTo>
                  <a:lnTo>
                    <a:pt x="5591" y="2830"/>
                  </a:lnTo>
                  <a:lnTo>
                    <a:pt x="5589" y="2835"/>
                  </a:lnTo>
                  <a:lnTo>
                    <a:pt x="5588" y="2842"/>
                  </a:lnTo>
                  <a:lnTo>
                    <a:pt x="5588" y="2849"/>
                  </a:lnTo>
                  <a:lnTo>
                    <a:pt x="5587" y="2857"/>
                  </a:lnTo>
                  <a:lnTo>
                    <a:pt x="5575" y="3540"/>
                  </a:lnTo>
                  <a:lnTo>
                    <a:pt x="5575" y="3575"/>
                  </a:lnTo>
                  <a:lnTo>
                    <a:pt x="5573" y="3604"/>
                  </a:lnTo>
                  <a:lnTo>
                    <a:pt x="5571" y="3627"/>
                  </a:lnTo>
                  <a:lnTo>
                    <a:pt x="5568" y="3645"/>
                  </a:lnTo>
                  <a:lnTo>
                    <a:pt x="5566" y="3654"/>
                  </a:lnTo>
                  <a:lnTo>
                    <a:pt x="5563" y="3661"/>
                  </a:lnTo>
                  <a:lnTo>
                    <a:pt x="5560" y="3666"/>
                  </a:lnTo>
                  <a:lnTo>
                    <a:pt x="5556" y="3671"/>
                  </a:lnTo>
                  <a:lnTo>
                    <a:pt x="5552" y="3675"/>
                  </a:lnTo>
                  <a:lnTo>
                    <a:pt x="5548" y="3678"/>
                  </a:lnTo>
                  <a:lnTo>
                    <a:pt x="5543" y="3681"/>
                  </a:lnTo>
                  <a:lnTo>
                    <a:pt x="5537" y="3683"/>
                  </a:lnTo>
                  <a:lnTo>
                    <a:pt x="5522" y="3686"/>
                  </a:lnTo>
                  <a:lnTo>
                    <a:pt x="5508" y="3688"/>
                  </a:lnTo>
                  <a:lnTo>
                    <a:pt x="5494" y="3688"/>
                  </a:lnTo>
                  <a:lnTo>
                    <a:pt x="5480" y="3689"/>
                  </a:lnTo>
                  <a:lnTo>
                    <a:pt x="5471" y="3689"/>
                  </a:lnTo>
                  <a:lnTo>
                    <a:pt x="5465" y="3691"/>
                  </a:lnTo>
                  <a:lnTo>
                    <a:pt x="5463" y="3692"/>
                  </a:lnTo>
                  <a:lnTo>
                    <a:pt x="5461" y="3693"/>
                  </a:lnTo>
                  <a:lnTo>
                    <a:pt x="5460" y="3695"/>
                  </a:lnTo>
                  <a:lnTo>
                    <a:pt x="5460" y="3698"/>
                  </a:lnTo>
                  <a:lnTo>
                    <a:pt x="5460" y="3702"/>
                  </a:lnTo>
                  <a:lnTo>
                    <a:pt x="5462" y="3705"/>
                  </a:lnTo>
                  <a:lnTo>
                    <a:pt x="5464" y="3707"/>
                  </a:lnTo>
                  <a:lnTo>
                    <a:pt x="5467" y="3708"/>
                  </a:lnTo>
                  <a:lnTo>
                    <a:pt x="5476" y="3710"/>
                  </a:lnTo>
                  <a:lnTo>
                    <a:pt x="5488" y="3710"/>
                  </a:lnTo>
                  <a:lnTo>
                    <a:pt x="5535" y="3710"/>
                  </a:lnTo>
                  <a:lnTo>
                    <a:pt x="5576" y="3708"/>
                  </a:lnTo>
                  <a:lnTo>
                    <a:pt x="5607" y="3707"/>
                  </a:lnTo>
                  <a:lnTo>
                    <a:pt x="5623" y="3707"/>
                  </a:lnTo>
                  <a:lnTo>
                    <a:pt x="5634" y="3707"/>
                  </a:lnTo>
                  <a:lnTo>
                    <a:pt x="5647" y="3707"/>
                  </a:lnTo>
                  <a:lnTo>
                    <a:pt x="5662" y="3708"/>
                  </a:lnTo>
                  <a:lnTo>
                    <a:pt x="5679" y="3708"/>
                  </a:lnTo>
                  <a:lnTo>
                    <a:pt x="5701" y="3709"/>
                  </a:lnTo>
                  <a:lnTo>
                    <a:pt x="5724" y="3710"/>
                  </a:lnTo>
                  <a:lnTo>
                    <a:pt x="5750" y="3710"/>
                  </a:lnTo>
                  <a:lnTo>
                    <a:pt x="5780" y="3710"/>
                  </a:lnTo>
                  <a:lnTo>
                    <a:pt x="5792" y="3710"/>
                  </a:lnTo>
                  <a:lnTo>
                    <a:pt x="5801" y="3708"/>
                  </a:lnTo>
                  <a:lnTo>
                    <a:pt x="5804" y="3706"/>
                  </a:lnTo>
                  <a:lnTo>
                    <a:pt x="5806" y="3704"/>
                  </a:lnTo>
                  <a:lnTo>
                    <a:pt x="5808" y="3702"/>
                  </a:lnTo>
                  <a:lnTo>
                    <a:pt x="5808" y="3698"/>
                  </a:lnTo>
                  <a:lnTo>
                    <a:pt x="5808" y="3695"/>
                  </a:lnTo>
                  <a:lnTo>
                    <a:pt x="5807" y="3693"/>
                  </a:lnTo>
                  <a:lnTo>
                    <a:pt x="5805" y="3692"/>
                  </a:lnTo>
                  <a:lnTo>
                    <a:pt x="5803" y="3691"/>
                  </a:lnTo>
                  <a:lnTo>
                    <a:pt x="5797" y="3689"/>
                  </a:lnTo>
                  <a:lnTo>
                    <a:pt x="5788" y="3689"/>
                  </a:lnTo>
                  <a:lnTo>
                    <a:pt x="5771" y="3688"/>
                  </a:lnTo>
                  <a:lnTo>
                    <a:pt x="5755" y="3687"/>
                  </a:lnTo>
                  <a:lnTo>
                    <a:pt x="5738" y="3685"/>
                  </a:lnTo>
                  <a:lnTo>
                    <a:pt x="5721" y="3681"/>
                  </a:lnTo>
                  <a:lnTo>
                    <a:pt x="5717" y="3679"/>
                  </a:lnTo>
                  <a:lnTo>
                    <a:pt x="5713" y="3677"/>
                  </a:lnTo>
                  <a:lnTo>
                    <a:pt x="5708" y="3674"/>
                  </a:lnTo>
                  <a:lnTo>
                    <a:pt x="5705" y="3670"/>
                  </a:lnTo>
                  <a:lnTo>
                    <a:pt x="5701" y="3666"/>
                  </a:lnTo>
                  <a:lnTo>
                    <a:pt x="5698" y="3661"/>
                  </a:lnTo>
                  <a:lnTo>
                    <a:pt x="5694" y="3655"/>
                  </a:lnTo>
                  <a:lnTo>
                    <a:pt x="5691" y="3647"/>
                  </a:lnTo>
                  <a:lnTo>
                    <a:pt x="5689" y="3639"/>
                  </a:lnTo>
                  <a:lnTo>
                    <a:pt x="5686" y="3631"/>
                  </a:lnTo>
                  <a:lnTo>
                    <a:pt x="5684" y="3621"/>
                  </a:lnTo>
                  <a:lnTo>
                    <a:pt x="5682" y="3610"/>
                  </a:lnTo>
                  <a:lnTo>
                    <a:pt x="5679" y="3584"/>
                  </a:lnTo>
                  <a:lnTo>
                    <a:pt x="5677" y="3553"/>
                  </a:lnTo>
                  <a:lnTo>
                    <a:pt x="5664" y="3019"/>
                  </a:lnTo>
                  <a:close/>
                  <a:moveTo>
                    <a:pt x="11192" y="3309"/>
                  </a:moveTo>
                  <a:lnTo>
                    <a:pt x="11188" y="3309"/>
                  </a:lnTo>
                  <a:lnTo>
                    <a:pt x="11186" y="3307"/>
                  </a:lnTo>
                  <a:lnTo>
                    <a:pt x="11185" y="3304"/>
                  </a:lnTo>
                  <a:lnTo>
                    <a:pt x="11186" y="3301"/>
                  </a:lnTo>
                  <a:lnTo>
                    <a:pt x="11285" y="3031"/>
                  </a:lnTo>
                  <a:lnTo>
                    <a:pt x="11286" y="3028"/>
                  </a:lnTo>
                  <a:lnTo>
                    <a:pt x="11289" y="3023"/>
                  </a:lnTo>
                  <a:lnTo>
                    <a:pt x="11291" y="3021"/>
                  </a:lnTo>
                  <a:lnTo>
                    <a:pt x="11293" y="3020"/>
                  </a:lnTo>
                  <a:lnTo>
                    <a:pt x="11295" y="3021"/>
                  </a:lnTo>
                  <a:lnTo>
                    <a:pt x="11296" y="3023"/>
                  </a:lnTo>
                  <a:lnTo>
                    <a:pt x="11297" y="3028"/>
                  </a:lnTo>
                  <a:lnTo>
                    <a:pt x="11299" y="3031"/>
                  </a:lnTo>
                  <a:lnTo>
                    <a:pt x="11402" y="3302"/>
                  </a:lnTo>
                  <a:lnTo>
                    <a:pt x="11403" y="3305"/>
                  </a:lnTo>
                  <a:lnTo>
                    <a:pt x="11402" y="3307"/>
                  </a:lnTo>
                  <a:lnTo>
                    <a:pt x="11400" y="3309"/>
                  </a:lnTo>
                  <a:lnTo>
                    <a:pt x="11397" y="3309"/>
                  </a:lnTo>
                  <a:lnTo>
                    <a:pt x="11192" y="3309"/>
                  </a:lnTo>
                  <a:close/>
                  <a:moveTo>
                    <a:pt x="11422" y="3369"/>
                  </a:moveTo>
                  <a:lnTo>
                    <a:pt x="11426" y="3369"/>
                  </a:lnTo>
                  <a:lnTo>
                    <a:pt x="11429" y="3371"/>
                  </a:lnTo>
                  <a:lnTo>
                    <a:pt x="11431" y="3373"/>
                  </a:lnTo>
                  <a:lnTo>
                    <a:pt x="11433" y="3377"/>
                  </a:lnTo>
                  <a:lnTo>
                    <a:pt x="11509" y="3661"/>
                  </a:lnTo>
                  <a:lnTo>
                    <a:pt x="11510" y="3667"/>
                  </a:lnTo>
                  <a:lnTo>
                    <a:pt x="11510" y="3671"/>
                  </a:lnTo>
                  <a:lnTo>
                    <a:pt x="11510" y="3676"/>
                  </a:lnTo>
                  <a:lnTo>
                    <a:pt x="11508" y="3679"/>
                  </a:lnTo>
                  <a:lnTo>
                    <a:pt x="11507" y="3682"/>
                  </a:lnTo>
                  <a:lnTo>
                    <a:pt x="11504" y="3685"/>
                  </a:lnTo>
                  <a:lnTo>
                    <a:pt x="11502" y="3687"/>
                  </a:lnTo>
                  <a:lnTo>
                    <a:pt x="11499" y="3687"/>
                  </a:lnTo>
                  <a:lnTo>
                    <a:pt x="11492" y="3689"/>
                  </a:lnTo>
                  <a:lnTo>
                    <a:pt x="11487" y="3691"/>
                  </a:lnTo>
                  <a:lnTo>
                    <a:pt x="11485" y="3692"/>
                  </a:lnTo>
                  <a:lnTo>
                    <a:pt x="11484" y="3694"/>
                  </a:lnTo>
                  <a:lnTo>
                    <a:pt x="11482" y="3695"/>
                  </a:lnTo>
                  <a:lnTo>
                    <a:pt x="11482" y="3698"/>
                  </a:lnTo>
                  <a:lnTo>
                    <a:pt x="11484" y="3701"/>
                  </a:lnTo>
                  <a:lnTo>
                    <a:pt x="11485" y="3703"/>
                  </a:lnTo>
                  <a:lnTo>
                    <a:pt x="11488" y="3705"/>
                  </a:lnTo>
                  <a:lnTo>
                    <a:pt x="11492" y="3706"/>
                  </a:lnTo>
                  <a:lnTo>
                    <a:pt x="11503" y="3707"/>
                  </a:lnTo>
                  <a:lnTo>
                    <a:pt x="11517" y="3708"/>
                  </a:lnTo>
                  <a:lnTo>
                    <a:pt x="11551" y="3709"/>
                  </a:lnTo>
                  <a:lnTo>
                    <a:pt x="11585" y="3709"/>
                  </a:lnTo>
                  <a:lnTo>
                    <a:pt x="11616" y="3710"/>
                  </a:lnTo>
                  <a:lnTo>
                    <a:pt x="11645" y="3710"/>
                  </a:lnTo>
                  <a:lnTo>
                    <a:pt x="11672" y="3710"/>
                  </a:lnTo>
                  <a:lnTo>
                    <a:pt x="11697" y="3710"/>
                  </a:lnTo>
                  <a:lnTo>
                    <a:pt x="11717" y="3710"/>
                  </a:lnTo>
                  <a:lnTo>
                    <a:pt x="11736" y="3710"/>
                  </a:lnTo>
                  <a:lnTo>
                    <a:pt x="11761" y="3710"/>
                  </a:lnTo>
                  <a:lnTo>
                    <a:pt x="11778" y="3708"/>
                  </a:lnTo>
                  <a:lnTo>
                    <a:pt x="11783" y="3706"/>
                  </a:lnTo>
                  <a:lnTo>
                    <a:pt x="11786" y="3704"/>
                  </a:lnTo>
                  <a:lnTo>
                    <a:pt x="11788" y="3702"/>
                  </a:lnTo>
                  <a:lnTo>
                    <a:pt x="11789" y="3698"/>
                  </a:lnTo>
                  <a:lnTo>
                    <a:pt x="11788" y="3695"/>
                  </a:lnTo>
                  <a:lnTo>
                    <a:pt x="11788" y="3693"/>
                  </a:lnTo>
                  <a:lnTo>
                    <a:pt x="11786" y="3691"/>
                  </a:lnTo>
                  <a:lnTo>
                    <a:pt x="11785" y="3690"/>
                  </a:lnTo>
                  <a:lnTo>
                    <a:pt x="11780" y="3689"/>
                  </a:lnTo>
                  <a:lnTo>
                    <a:pt x="11773" y="3689"/>
                  </a:lnTo>
                  <a:lnTo>
                    <a:pt x="11762" y="3688"/>
                  </a:lnTo>
                  <a:lnTo>
                    <a:pt x="11751" y="3688"/>
                  </a:lnTo>
                  <a:lnTo>
                    <a:pt x="11738" y="3686"/>
                  </a:lnTo>
                  <a:lnTo>
                    <a:pt x="11725" y="3684"/>
                  </a:lnTo>
                  <a:lnTo>
                    <a:pt x="11715" y="3681"/>
                  </a:lnTo>
                  <a:lnTo>
                    <a:pt x="11705" y="3676"/>
                  </a:lnTo>
                  <a:lnTo>
                    <a:pt x="11700" y="3673"/>
                  </a:lnTo>
                  <a:lnTo>
                    <a:pt x="11694" y="3669"/>
                  </a:lnTo>
                  <a:lnTo>
                    <a:pt x="11688" y="3664"/>
                  </a:lnTo>
                  <a:lnTo>
                    <a:pt x="11682" y="3658"/>
                  </a:lnTo>
                  <a:lnTo>
                    <a:pt x="11675" y="3651"/>
                  </a:lnTo>
                  <a:lnTo>
                    <a:pt x="11668" y="3641"/>
                  </a:lnTo>
                  <a:lnTo>
                    <a:pt x="11661" y="3632"/>
                  </a:lnTo>
                  <a:lnTo>
                    <a:pt x="11654" y="3620"/>
                  </a:lnTo>
                  <a:lnTo>
                    <a:pt x="11647" y="3608"/>
                  </a:lnTo>
                  <a:lnTo>
                    <a:pt x="11640" y="3592"/>
                  </a:lnTo>
                  <a:lnTo>
                    <a:pt x="11632" y="3576"/>
                  </a:lnTo>
                  <a:lnTo>
                    <a:pt x="11623" y="3558"/>
                  </a:lnTo>
                  <a:lnTo>
                    <a:pt x="11591" y="3480"/>
                  </a:lnTo>
                  <a:lnTo>
                    <a:pt x="11551" y="3382"/>
                  </a:lnTo>
                  <a:lnTo>
                    <a:pt x="11508" y="3274"/>
                  </a:lnTo>
                  <a:lnTo>
                    <a:pt x="11463" y="3162"/>
                  </a:lnTo>
                  <a:lnTo>
                    <a:pt x="11420" y="3055"/>
                  </a:lnTo>
                  <a:lnTo>
                    <a:pt x="11383" y="2962"/>
                  </a:lnTo>
                  <a:lnTo>
                    <a:pt x="11354" y="2891"/>
                  </a:lnTo>
                  <a:lnTo>
                    <a:pt x="11338" y="2849"/>
                  </a:lnTo>
                  <a:lnTo>
                    <a:pt x="11329" y="2833"/>
                  </a:lnTo>
                  <a:lnTo>
                    <a:pt x="11322" y="2821"/>
                  </a:lnTo>
                  <a:lnTo>
                    <a:pt x="11319" y="2817"/>
                  </a:lnTo>
                  <a:lnTo>
                    <a:pt x="11315" y="2814"/>
                  </a:lnTo>
                  <a:lnTo>
                    <a:pt x="11312" y="2813"/>
                  </a:lnTo>
                  <a:lnTo>
                    <a:pt x="11308" y="2812"/>
                  </a:lnTo>
                  <a:lnTo>
                    <a:pt x="11304" y="2813"/>
                  </a:lnTo>
                  <a:lnTo>
                    <a:pt x="11300" y="2815"/>
                  </a:lnTo>
                  <a:lnTo>
                    <a:pt x="11297" y="2818"/>
                  </a:lnTo>
                  <a:lnTo>
                    <a:pt x="11293" y="2823"/>
                  </a:lnTo>
                  <a:lnTo>
                    <a:pt x="11285" y="2837"/>
                  </a:lnTo>
                  <a:lnTo>
                    <a:pt x="11276" y="2858"/>
                  </a:lnTo>
                  <a:lnTo>
                    <a:pt x="10986" y="3583"/>
                  </a:lnTo>
                  <a:lnTo>
                    <a:pt x="10977" y="3604"/>
                  </a:lnTo>
                  <a:lnTo>
                    <a:pt x="10969" y="3622"/>
                  </a:lnTo>
                  <a:lnTo>
                    <a:pt x="10964" y="3631"/>
                  </a:lnTo>
                  <a:lnTo>
                    <a:pt x="10959" y="3639"/>
                  </a:lnTo>
                  <a:lnTo>
                    <a:pt x="10954" y="3646"/>
                  </a:lnTo>
                  <a:lnTo>
                    <a:pt x="10949" y="3654"/>
                  </a:lnTo>
                  <a:lnTo>
                    <a:pt x="10942" y="3660"/>
                  </a:lnTo>
                  <a:lnTo>
                    <a:pt x="10936" y="3666"/>
                  </a:lnTo>
                  <a:lnTo>
                    <a:pt x="10929" y="3671"/>
                  </a:lnTo>
                  <a:lnTo>
                    <a:pt x="10922" y="3676"/>
                  </a:lnTo>
                  <a:lnTo>
                    <a:pt x="10915" y="3679"/>
                  </a:lnTo>
                  <a:lnTo>
                    <a:pt x="10907" y="3682"/>
                  </a:lnTo>
                  <a:lnTo>
                    <a:pt x="10897" y="3685"/>
                  </a:lnTo>
                  <a:lnTo>
                    <a:pt x="10887" y="3686"/>
                  </a:lnTo>
                  <a:lnTo>
                    <a:pt x="10880" y="3687"/>
                  </a:lnTo>
                  <a:lnTo>
                    <a:pt x="10870" y="3688"/>
                  </a:lnTo>
                  <a:lnTo>
                    <a:pt x="10861" y="3688"/>
                  </a:lnTo>
                  <a:lnTo>
                    <a:pt x="10852" y="3689"/>
                  </a:lnTo>
                  <a:lnTo>
                    <a:pt x="10845" y="3689"/>
                  </a:lnTo>
                  <a:lnTo>
                    <a:pt x="10841" y="3691"/>
                  </a:lnTo>
                  <a:lnTo>
                    <a:pt x="10840" y="3692"/>
                  </a:lnTo>
                  <a:lnTo>
                    <a:pt x="10839" y="3693"/>
                  </a:lnTo>
                  <a:lnTo>
                    <a:pt x="10838" y="3695"/>
                  </a:lnTo>
                  <a:lnTo>
                    <a:pt x="10838" y="3698"/>
                  </a:lnTo>
                  <a:lnTo>
                    <a:pt x="10838" y="3702"/>
                  </a:lnTo>
                  <a:lnTo>
                    <a:pt x="10839" y="3704"/>
                  </a:lnTo>
                  <a:lnTo>
                    <a:pt x="10841" y="3706"/>
                  </a:lnTo>
                  <a:lnTo>
                    <a:pt x="10843" y="3708"/>
                  </a:lnTo>
                  <a:lnTo>
                    <a:pt x="10851" y="3710"/>
                  </a:lnTo>
                  <a:lnTo>
                    <a:pt x="10860" y="3710"/>
                  </a:lnTo>
                  <a:lnTo>
                    <a:pt x="10905" y="3710"/>
                  </a:lnTo>
                  <a:lnTo>
                    <a:pt x="10946" y="3708"/>
                  </a:lnTo>
                  <a:lnTo>
                    <a:pt x="10978" y="3707"/>
                  </a:lnTo>
                  <a:lnTo>
                    <a:pt x="10997" y="3707"/>
                  </a:lnTo>
                  <a:lnTo>
                    <a:pt x="11025" y="3707"/>
                  </a:lnTo>
                  <a:lnTo>
                    <a:pt x="11057" y="3708"/>
                  </a:lnTo>
                  <a:lnTo>
                    <a:pt x="11089" y="3710"/>
                  </a:lnTo>
                  <a:lnTo>
                    <a:pt x="11119" y="3710"/>
                  </a:lnTo>
                  <a:lnTo>
                    <a:pt x="11127" y="3710"/>
                  </a:lnTo>
                  <a:lnTo>
                    <a:pt x="11133" y="3708"/>
                  </a:lnTo>
                  <a:lnTo>
                    <a:pt x="11135" y="3706"/>
                  </a:lnTo>
                  <a:lnTo>
                    <a:pt x="11137" y="3704"/>
                  </a:lnTo>
                  <a:lnTo>
                    <a:pt x="11138" y="3702"/>
                  </a:lnTo>
                  <a:lnTo>
                    <a:pt x="11138" y="3698"/>
                  </a:lnTo>
                  <a:lnTo>
                    <a:pt x="11138" y="3695"/>
                  </a:lnTo>
                  <a:lnTo>
                    <a:pt x="11137" y="3693"/>
                  </a:lnTo>
                  <a:lnTo>
                    <a:pt x="11136" y="3692"/>
                  </a:lnTo>
                  <a:lnTo>
                    <a:pt x="11135" y="3691"/>
                  </a:lnTo>
                  <a:lnTo>
                    <a:pt x="11129" y="3689"/>
                  </a:lnTo>
                  <a:lnTo>
                    <a:pt x="11121" y="3689"/>
                  </a:lnTo>
                  <a:lnTo>
                    <a:pt x="11104" y="3689"/>
                  </a:lnTo>
                  <a:lnTo>
                    <a:pt x="11091" y="3688"/>
                  </a:lnTo>
                  <a:lnTo>
                    <a:pt x="11081" y="3686"/>
                  </a:lnTo>
                  <a:lnTo>
                    <a:pt x="11073" y="3683"/>
                  </a:lnTo>
                  <a:lnTo>
                    <a:pt x="11067" y="3679"/>
                  </a:lnTo>
                  <a:lnTo>
                    <a:pt x="11063" y="3674"/>
                  </a:lnTo>
                  <a:lnTo>
                    <a:pt x="11060" y="3668"/>
                  </a:lnTo>
                  <a:lnTo>
                    <a:pt x="11058" y="3661"/>
                  </a:lnTo>
                  <a:lnTo>
                    <a:pt x="11058" y="3654"/>
                  </a:lnTo>
                  <a:lnTo>
                    <a:pt x="11059" y="3640"/>
                  </a:lnTo>
                  <a:lnTo>
                    <a:pt x="11062" y="3624"/>
                  </a:lnTo>
                  <a:lnTo>
                    <a:pt x="11068" y="3604"/>
                  </a:lnTo>
                  <a:lnTo>
                    <a:pt x="11075" y="3583"/>
                  </a:lnTo>
                  <a:lnTo>
                    <a:pt x="11154" y="3378"/>
                  </a:lnTo>
                  <a:lnTo>
                    <a:pt x="11156" y="3374"/>
                  </a:lnTo>
                  <a:lnTo>
                    <a:pt x="11158" y="3371"/>
                  </a:lnTo>
                  <a:lnTo>
                    <a:pt x="11161" y="3370"/>
                  </a:lnTo>
                  <a:lnTo>
                    <a:pt x="11165" y="3369"/>
                  </a:lnTo>
                  <a:lnTo>
                    <a:pt x="11422" y="3369"/>
                  </a:lnTo>
                  <a:close/>
                  <a:moveTo>
                    <a:pt x="13009" y="3309"/>
                  </a:moveTo>
                  <a:lnTo>
                    <a:pt x="13006" y="3309"/>
                  </a:lnTo>
                  <a:lnTo>
                    <a:pt x="13005" y="3307"/>
                  </a:lnTo>
                  <a:lnTo>
                    <a:pt x="13004" y="3304"/>
                  </a:lnTo>
                  <a:lnTo>
                    <a:pt x="13005" y="3301"/>
                  </a:lnTo>
                  <a:lnTo>
                    <a:pt x="13104" y="3031"/>
                  </a:lnTo>
                  <a:lnTo>
                    <a:pt x="13105" y="3028"/>
                  </a:lnTo>
                  <a:lnTo>
                    <a:pt x="13106" y="3023"/>
                  </a:lnTo>
                  <a:lnTo>
                    <a:pt x="13108" y="3021"/>
                  </a:lnTo>
                  <a:lnTo>
                    <a:pt x="13110" y="3020"/>
                  </a:lnTo>
                  <a:lnTo>
                    <a:pt x="13113" y="3021"/>
                  </a:lnTo>
                  <a:lnTo>
                    <a:pt x="13114" y="3023"/>
                  </a:lnTo>
                  <a:lnTo>
                    <a:pt x="13115" y="3028"/>
                  </a:lnTo>
                  <a:lnTo>
                    <a:pt x="13116" y="3031"/>
                  </a:lnTo>
                  <a:lnTo>
                    <a:pt x="13220" y="3302"/>
                  </a:lnTo>
                  <a:lnTo>
                    <a:pt x="13220" y="3305"/>
                  </a:lnTo>
                  <a:lnTo>
                    <a:pt x="13220" y="3307"/>
                  </a:lnTo>
                  <a:lnTo>
                    <a:pt x="13218" y="3309"/>
                  </a:lnTo>
                  <a:lnTo>
                    <a:pt x="13214" y="3309"/>
                  </a:lnTo>
                  <a:lnTo>
                    <a:pt x="13009" y="3309"/>
                  </a:lnTo>
                  <a:close/>
                  <a:moveTo>
                    <a:pt x="13240" y="3369"/>
                  </a:moveTo>
                  <a:lnTo>
                    <a:pt x="13244" y="3369"/>
                  </a:lnTo>
                  <a:lnTo>
                    <a:pt x="13247" y="3371"/>
                  </a:lnTo>
                  <a:lnTo>
                    <a:pt x="13250" y="3373"/>
                  </a:lnTo>
                  <a:lnTo>
                    <a:pt x="13252" y="3377"/>
                  </a:lnTo>
                  <a:lnTo>
                    <a:pt x="13327" y="3661"/>
                  </a:lnTo>
                  <a:lnTo>
                    <a:pt x="13328" y="3667"/>
                  </a:lnTo>
                  <a:lnTo>
                    <a:pt x="13328" y="3671"/>
                  </a:lnTo>
                  <a:lnTo>
                    <a:pt x="13327" y="3676"/>
                  </a:lnTo>
                  <a:lnTo>
                    <a:pt x="13326" y="3679"/>
                  </a:lnTo>
                  <a:lnTo>
                    <a:pt x="13324" y="3682"/>
                  </a:lnTo>
                  <a:lnTo>
                    <a:pt x="13322" y="3685"/>
                  </a:lnTo>
                  <a:lnTo>
                    <a:pt x="13319" y="3687"/>
                  </a:lnTo>
                  <a:lnTo>
                    <a:pt x="13316" y="3687"/>
                  </a:lnTo>
                  <a:lnTo>
                    <a:pt x="13309" y="3689"/>
                  </a:lnTo>
                  <a:lnTo>
                    <a:pt x="13304" y="3691"/>
                  </a:lnTo>
                  <a:lnTo>
                    <a:pt x="13303" y="3692"/>
                  </a:lnTo>
                  <a:lnTo>
                    <a:pt x="13302" y="3694"/>
                  </a:lnTo>
                  <a:lnTo>
                    <a:pt x="13301" y="3695"/>
                  </a:lnTo>
                  <a:lnTo>
                    <a:pt x="13301" y="3698"/>
                  </a:lnTo>
                  <a:lnTo>
                    <a:pt x="13301" y="3701"/>
                  </a:lnTo>
                  <a:lnTo>
                    <a:pt x="13303" y="3703"/>
                  </a:lnTo>
                  <a:lnTo>
                    <a:pt x="13306" y="3705"/>
                  </a:lnTo>
                  <a:lnTo>
                    <a:pt x="13310" y="3706"/>
                  </a:lnTo>
                  <a:lnTo>
                    <a:pt x="13321" y="3707"/>
                  </a:lnTo>
                  <a:lnTo>
                    <a:pt x="13335" y="3708"/>
                  </a:lnTo>
                  <a:lnTo>
                    <a:pt x="13369" y="3709"/>
                  </a:lnTo>
                  <a:lnTo>
                    <a:pt x="13402" y="3709"/>
                  </a:lnTo>
                  <a:lnTo>
                    <a:pt x="13433" y="3710"/>
                  </a:lnTo>
                  <a:lnTo>
                    <a:pt x="13463" y="3710"/>
                  </a:lnTo>
                  <a:lnTo>
                    <a:pt x="13491" y="3710"/>
                  </a:lnTo>
                  <a:lnTo>
                    <a:pt x="13514" y="3710"/>
                  </a:lnTo>
                  <a:lnTo>
                    <a:pt x="13536" y="3710"/>
                  </a:lnTo>
                  <a:lnTo>
                    <a:pt x="13553" y="3710"/>
                  </a:lnTo>
                  <a:lnTo>
                    <a:pt x="13579" y="3710"/>
                  </a:lnTo>
                  <a:lnTo>
                    <a:pt x="13596" y="3708"/>
                  </a:lnTo>
                  <a:lnTo>
                    <a:pt x="13601" y="3706"/>
                  </a:lnTo>
                  <a:lnTo>
                    <a:pt x="13604" y="3704"/>
                  </a:lnTo>
                  <a:lnTo>
                    <a:pt x="13606" y="3702"/>
                  </a:lnTo>
                  <a:lnTo>
                    <a:pt x="13606" y="3698"/>
                  </a:lnTo>
                  <a:lnTo>
                    <a:pt x="13606" y="3695"/>
                  </a:lnTo>
                  <a:lnTo>
                    <a:pt x="13605" y="3693"/>
                  </a:lnTo>
                  <a:lnTo>
                    <a:pt x="13604" y="3691"/>
                  </a:lnTo>
                  <a:lnTo>
                    <a:pt x="13602" y="3690"/>
                  </a:lnTo>
                  <a:lnTo>
                    <a:pt x="13598" y="3689"/>
                  </a:lnTo>
                  <a:lnTo>
                    <a:pt x="13592" y="3689"/>
                  </a:lnTo>
                  <a:lnTo>
                    <a:pt x="13581" y="3688"/>
                  </a:lnTo>
                  <a:lnTo>
                    <a:pt x="13568" y="3688"/>
                  </a:lnTo>
                  <a:lnTo>
                    <a:pt x="13556" y="3686"/>
                  </a:lnTo>
                  <a:lnTo>
                    <a:pt x="13543" y="3684"/>
                  </a:lnTo>
                  <a:lnTo>
                    <a:pt x="13534" y="3681"/>
                  </a:lnTo>
                  <a:lnTo>
                    <a:pt x="13523" y="3676"/>
                  </a:lnTo>
                  <a:lnTo>
                    <a:pt x="13517" y="3673"/>
                  </a:lnTo>
                  <a:lnTo>
                    <a:pt x="13511" y="3669"/>
                  </a:lnTo>
                  <a:lnTo>
                    <a:pt x="13506" y="3664"/>
                  </a:lnTo>
                  <a:lnTo>
                    <a:pt x="13500" y="3658"/>
                  </a:lnTo>
                  <a:lnTo>
                    <a:pt x="13493" y="3651"/>
                  </a:lnTo>
                  <a:lnTo>
                    <a:pt x="13487" y="3641"/>
                  </a:lnTo>
                  <a:lnTo>
                    <a:pt x="13479" y="3632"/>
                  </a:lnTo>
                  <a:lnTo>
                    <a:pt x="13472" y="3620"/>
                  </a:lnTo>
                  <a:lnTo>
                    <a:pt x="13465" y="3608"/>
                  </a:lnTo>
                  <a:lnTo>
                    <a:pt x="13457" y="3592"/>
                  </a:lnTo>
                  <a:lnTo>
                    <a:pt x="13449" y="3576"/>
                  </a:lnTo>
                  <a:lnTo>
                    <a:pt x="13442" y="3558"/>
                  </a:lnTo>
                  <a:lnTo>
                    <a:pt x="13409" y="3480"/>
                  </a:lnTo>
                  <a:lnTo>
                    <a:pt x="13369" y="3382"/>
                  </a:lnTo>
                  <a:lnTo>
                    <a:pt x="13325" y="3274"/>
                  </a:lnTo>
                  <a:lnTo>
                    <a:pt x="13280" y="3162"/>
                  </a:lnTo>
                  <a:lnTo>
                    <a:pt x="13238" y="3055"/>
                  </a:lnTo>
                  <a:lnTo>
                    <a:pt x="13201" y="2962"/>
                  </a:lnTo>
                  <a:lnTo>
                    <a:pt x="13172" y="2891"/>
                  </a:lnTo>
                  <a:lnTo>
                    <a:pt x="13155" y="2849"/>
                  </a:lnTo>
                  <a:lnTo>
                    <a:pt x="13147" y="2833"/>
                  </a:lnTo>
                  <a:lnTo>
                    <a:pt x="13140" y="2821"/>
                  </a:lnTo>
                  <a:lnTo>
                    <a:pt x="13136" y="2817"/>
                  </a:lnTo>
                  <a:lnTo>
                    <a:pt x="13133" y="2814"/>
                  </a:lnTo>
                  <a:lnTo>
                    <a:pt x="13129" y="2813"/>
                  </a:lnTo>
                  <a:lnTo>
                    <a:pt x="13126" y="2812"/>
                  </a:lnTo>
                  <a:lnTo>
                    <a:pt x="13122" y="2813"/>
                  </a:lnTo>
                  <a:lnTo>
                    <a:pt x="13118" y="2815"/>
                  </a:lnTo>
                  <a:lnTo>
                    <a:pt x="13114" y="2818"/>
                  </a:lnTo>
                  <a:lnTo>
                    <a:pt x="13111" y="2823"/>
                  </a:lnTo>
                  <a:lnTo>
                    <a:pt x="13103" y="2837"/>
                  </a:lnTo>
                  <a:lnTo>
                    <a:pt x="13094" y="2858"/>
                  </a:lnTo>
                  <a:lnTo>
                    <a:pt x="12804" y="3583"/>
                  </a:lnTo>
                  <a:lnTo>
                    <a:pt x="12795" y="3604"/>
                  </a:lnTo>
                  <a:lnTo>
                    <a:pt x="12786" y="3622"/>
                  </a:lnTo>
                  <a:lnTo>
                    <a:pt x="12781" y="3631"/>
                  </a:lnTo>
                  <a:lnTo>
                    <a:pt x="12777" y="3639"/>
                  </a:lnTo>
                  <a:lnTo>
                    <a:pt x="12772" y="3646"/>
                  </a:lnTo>
                  <a:lnTo>
                    <a:pt x="12766" y="3654"/>
                  </a:lnTo>
                  <a:lnTo>
                    <a:pt x="12761" y="3660"/>
                  </a:lnTo>
                  <a:lnTo>
                    <a:pt x="12754" y="3666"/>
                  </a:lnTo>
                  <a:lnTo>
                    <a:pt x="12747" y="3671"/>
                  </a:lnTo>
                  <a:lnTo>
                    <a:pt x="12740" y="3676"/>
                  </a:lnTo>
                  <a:lnTo>
                    <a:pt x="12732" y="3679"/>
                  </a:lnTo>
                  <a:lnTo>
                    <a:pt x="12724" y="3682"/>
                  </a:lnTo>
                  <a:lnTo>
                    <a:pt x="12715" y="3685"/>
                  </a:lnTo>
                  <a:lnTo>
                    <a:pt x="12706" y="3686"/>
                  </a:lnTo>
                  <a:lnTo>
                    <a:pt x="12697" y="3687"/>
                  </a:lnTo>
                  <a:lnTo>
                    <a:pt x="12688" y="3688"/>
                  </a:lnTo>
                  <a:lnTo>
                    <a:pt x="12678" y="3688"/>
                  </a:lnTo>
                  <a:lnTo>
                    <a:pt x="12670" y="3689"/>
                  </a:lnTo>
                  <a:lnTo>
                    <a:pt x="12664" y="3689"/>
                  </a:lnTo>
                  <a:lnTo>
                    <a:pt x="12660" y="3691"/>
                  </a:lnTo>
                  <a:lnTo>
                    <a:pt x="12658" y="3692"/>
                  </a:lnTo>
                  <a:lnTo>
                    <a:pt x="12657" y="3693"/>
                  </a:lnTo>
                  <a:lnTo>
                    <a:pt x="12657" y="3695"/>
                  </a:lnTo>
                  <a:lnTo>
                    <a:pt x="12656" y="3698"/>
                  </a:lnTo>
                  <a:lnTo>
                    <a:pt x="12657" y="3702"/>
                  </a:lnTo>
                  <a:lnTo>
                    <a:pt x="12658" y="3704"/>
                  </a:lnTo>
                  <a:lnTo>
                    <a:pt x="12659" y="3706"/>
                  </a:lnTo>
                  <a:lnTo>
                    <a:pt x="12662" y="3708"/>
                  </a:lnTo>
                  <a:lnTo>
                    <a:pt x="12668" y="3710"/>
                  </a:lnTo>
                  <a:lnTo>
                    <a:pt x="12678" y="3710"/>
                  </a:lnTo>
                  <a:lnTo>
                    <a:pt x="12723" y="3710"/>
                  </a:lnTo>
                  <a:lnTo>
                    <a:pt x="12764" y="3708"/>
                  </a:lnTo>
                  <a:lnTo>
                    <a:pt x="12796" y="3707"/>
                  </a:lnTo>
                  <a:lnTo>
                    <a:pt x="12815" y="3707"/>
                  </a:lnTo>
                  <a:lnTo>
                    <a:pt x="12843" y="3707"/>
                  </a:lnTo>
                  <a:lnTo>
                    <a:pt x="12875" y="3708"/>
                  </a:lnTo>
                  <a:lnTo>
                    <a:pt x="12907" y="3710"/>
                  </a:lnTo>
                  <a:lnTo>
                    <a:pt x="12936" y="3710"/>
                  </a:lnTo>
                  <a:lnTo>
                    <a:pt x="12945" y="3710"/>
                  </a:lnTo>
                  <a:lnTo>
                    <a:pt x="12952" y="3708"/>
                  </a:lnTo>
                  <a:lnTo>
                    <a:pt x="12954" y="3706"/>
                  </a:lnTo>
                  <a:lnTo>
                    <a:pt x="12955" y="3704"/>
                  </a:lnTo>
                  <a:lnTo>
                    <a:pt x="12956" y="3702"/>
                  </a:lnTo>
                  <a:lnTo>
                    <a:pt x="12957" y="3698"/>
                  </a:lnTo>
                  <a:lnTo>
                    <a:pt x="12956" y="3695"/>
                  </a:lnTo>
                  <a:lnTo>
                    <a:pt x="12956" y="3693"/>
                  </a:lnTo>
                  <a:lnTo>
                    <a:pt x="12955" y="3692"/>
                  </a:lnTo>
                  <a:lnTo>
                    <a:pt x="12953" y="3691"/>
                  </a:lnTo>
                  <a:lnTo>
                    <a:pt x="12948" y="3689"/>
                  </a:lnTo>
                  <a:lnTo>
                    <a:pt x="12939" y="3689"/>
                  </a:lnTo>
                  <a:lnTo>
                    <a:pt x="12922" y="3689"/>
                  </a:lnTo>
                  <a:lnTo>
                    <a:pt x="12910" y="3688"/>
                  </a:lnTo>
                  <a:lnTo>
                    <a:pt x="12900" y="3686"/>
                  </a:lnTo>
                  <a:lnTo>
                    <a:pt x="12891" y="3683"/>
                  </a:lnTo>
                  <a:lnTo>
                    <a:pt x="12885" y="3679"/>
                  </a:lnTo>
                  <a:lnTo>
                    <a:pt x="12881" y="3674"/>
                  </a:lnTo>
                  <a:lnTo>
                    <a:pt x="12878" y="3668"/>
                  </a:lnTo>
                  <a:lnTo>
                    <a:pt x="12876" y="3661"/>
                  </a:lnTo>
                  <a:lnTo>
                    <a:pt x="12875" y="3654"/>
                  </a:lnTo>
                  <a:lnTo>
                    <a:pt x="12877" y="3640"/>
                  </a:lnTo>
                  <a:lnTo>
                    <a:pt x="12880" y="3624"/>
                  </a:lnTo>
                  <a:lnTo>
                    <a:pt x="12885" y="3604"/>
                  </a:lnTo>
                  <a:lnTo>
                    <a:pt x="12892" y="3583"/>
                  </a:lnTo>
                  <a:lnTo>
                    <a:pt x="12972" y="3378"/>
                  </a:lnTo>
                  <a:lnTo>
                    <a:pt x="12974" y="3374"/>
                  </a:lnTo>
                  <a:lnTo>
                    <a:pt x="12976" y="3371"/>
                  </a:lnTo>
                  <a:lnTo>
                    <a:pt x="12978" y="3370"/>
                  </a:lnTo>
                  <a:lnTo>
                    <a:pt x="12982" y="3369"/>
                  </a:lnTo>
                  <a:lnTo>
                    <a:pt x="13240" y="3369"/>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GB"/>
            </a:p>
          </p:txBody>
        </p:sp>
        <p:sp>
          <p:nvSpPr>
            <p:cNvPr id="16" name="Rectangle 18"/>
            <p:cNvSpPr>
              <a:spLocks noChangeArrowheads="1"/>
            </p:cNvSpPr>
            <p:nvPr userDrawn="1"/>
          </p:nvSpPr>
          <p:spPr bwMode="auto">
            <a:xfrm>
              <a:off x="1724" y="3992"/>
              <a:ext cx="565" cy="73"/>
            </a:xfrm>
            <a:prstGeom prst="rect">
              <a:avLst/>
            </a:prstGeom>
            <a:solidFill>
              <a:schemeClr val="bg1"/>
            </a:solidFill>
            <a:ln>
              <a:noFill/>
            </a:ln>
            <a:extLst>
              <a:ext uri="{91240B29-F687-4F45-9708-019B960494DF}">
                <a14:hiddenLine xmlns="" xmlns:a14="http://schemas.microsoft.com/office/drawing/2010/main" w="9525" algn="ctr">
                  <a:solidFill>
                    <a:srgbClr val="000000"/>
                  </a:solidFill>
                  <a:miter lim="800000"/>
                  <a:headEnd/>
                  <a:tailEnd/>
                </a14:hiddenLine>
              </a:ext>
            </a:extLst>
          </p:spPr>
          <p:txBody>
            <a:bodyPr wrap="none" lIns="36000" rIns="36000" anchor="ctr"/>
            <a:lstStyle/>
            <a:p>
              <a:endParaRPr lang="en-US"/>
            </a:p>
          </p:txBody>
        </p:sp>
      </p:grpSp>
      <p:pic>
        <p:nvPicPr>
          <p:cNvPr id="13" name="Picture 12" descr="GLN 2219 Copper Assets Australia [PPT].png"/>
          <p:cNvPicPr>
            <a:picLocks noChangeAspect="1"/>
          </p:cNvPicPr>
          <p:nvPr userDrawn="1"/>
        </p:nvPicPr>
        <p:blipFill>
          <a:blip r:embed="rId6" cstate="print">
            <a:extLst>
              <a:ext uri="{28A0092B-C50C-407E-A947-70E740481C1C}">
                <a14:useLocalDpi xmlns="" xmlns:a14="http://schemas.microsoft.com/office/drawing/2010/main"/>
              </a:ext>
            </a:extLst>
          </a:blip>
          <a:stretch>
            <a:fillRect/>
          </a:stretch>
        </p:blipFill>
        <p:spPr>
          <a:xfrm>
            <a:off x="720000" y="6391656"/>
            <a:ext cx="2589817" cy="142244"/>
          </a:xfrm>
          <a:prstGeom prst="rect">
            <a:avLst/>
          </a:prstGeom>
        </p:spPr>
      </p:pic>
    </p:spTree>
    <p:extLst>
      <p:ext uri="{BB962C8B-B14F-4D97-AF65-F5344CB8AC3E}">
        <p14:creationId xmlns="" xmlns:p14="http://schemas.microsoft.com/office/powerpoint/2010/main" val="3094977861"/>
      </p:ext>
    </p:extLst>
  </p:cSld>
  <p:clrMap bg1="lt1" tx1="dk1" bg2="lt2" tx2="dk2" accent1="accent1" accent2="accent2" accent3="accent3" accent4="accent4" accent5="accent5" accent6="accent6" hlink="hlink" folHlink="folHlink"/>
  <p:sldLayoutIdLst>
    <p:sldLayoutId id="2147483746" r:id="rId1"/>
    <p:sldLayoutId id="2147483744" r:id="rId2"/>
    <p:sldLayoutId id="2147483747" r:id="rId3"/>
    <p:sldLayoutId id="2147483748" r:id="rId4"/>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2200" b="1" kern="1200">
          <a:solidFill>
            <a:schemeClr val="tx1"/>
          </a:solidFill>
          <a:latin typeface="Arial" pitchFamily="34" charset="0"/>
          <a:ea typeface="+mj-ea"/>
          <a:cs typeface="Arial" pitchFamily="34" charset="0"/>
        </a:defRPr>
      </a:lvl1pPr>
    </p:titleStyle>
    <p:bodyStyle>
      <a:lvl1pPr marL="166688" indent="-166688" algn="l" defTabSz="914400" rtl="0" eaLnBrk="1" latinLnBrk="0" hangingPunct="1">
        <a:lnSpc>
          <a:spcPct val="90000"/>
        </a:lnSpc>
        <a:spcBef>
          <a:spcPts val="0"/>
        </a:spcBef>
        <a:spcAft>
          <a:spcPts val="600"/>
        </a:spcAft>
        <a:buSzPct val="120000"/>
        <a:buFont typeface="Arial" pitchFamily="34" charset="0"/>
        <a:buChar char="•"/>
        <a:defRPr sz="1600" b="1" kern="1200">
          <a:solidFill>
            <a:schemeClr val="tx1"/>
          </a:solidFill>
          <a:latin typeface="Arial" pitchFamily="34" charset="0"/>
          <a:ea typeface="+mn-ea"/>
          <a:cs typeface="Arial" pitchFamily="34" charset="0"/>
        </a:defRPr>
      </a:lvl1pPr>
      <a:lvl2pPr marL="344488" indent="-177800" algn="l" defTabSz="914400" rtl="0" eaLnBrk="1" latinLnBrk="0" hangingPunct="1">
        <a:lnSpc>
          <a:spcPct val="90000"/>
        </a:lnSpc>
        <a:spcBef>
          <a:spcPts val="0"/>
        </a:spcBef>
        <a:spcAft>
          <a:spcPts val="600"/>
        </a:spcAft>
        <a:buClr>
          <a:schemeClr val="accent1"/>
        </a:buClr>
        <a:buSzPct val="120000"/>
        <a:buFont typeface="Arial" pitchFamily="34" charset="0"/>
        <a:buChar char="•"/>
        <a:defRPr sz="1300" kern="1200">
          <a:solidFill>
            <a:schemeClr val="tx1"/>
          </a:solidFill>
          <a:latin typeface="Arial" pitchFamily="34" charset="0"/>
          <a:ea typeface="+mn-ea"/>
          <a:cs typeface="Arial" pitchFamily="34" charset="0"/>
        </a:defRPr>
      </a:lvl2pPr>
      <a:lvl3pPr marL="344488" indent="-177800" algn="l" defTabSz="914400" rtl="0" eaLnBrk="1" latinLnBrk="0" hangingPunct="1">
        <a:lnSpc>
          <a:spcPct val="90000"/>
        </a:lnSpc>
        <a:spcBef>
          <a:spcPts val="0"/>
        </a:spcBef>
        <a:spcAft>
          <a:spcPts val="600"/>
        </a:spcAft>
        <a:buClr>
          <a:schemeClr val="tx1"/>
        </a:buClr>
        <a:buFont typeface="Arial" pitchFamily="34" charset="0"/>
        <a:buChar char="–"/>
        <a:defRPr sz="1300" i="1" kern="1200">
          <a:solidFill>
            <a:schemeClr val="tx1"/>
          </a:solidFill>
          <a:latin typeface="Arial" pitchFamily="34" charset="0"/>
          <a:ea typeface="+mn-ea"/>
          <a:cs typeface="Arial" pitchFamily="34" charset="0"/>
        </a:defRPr>
      </a:lvl3pPr>
      <a:lvl4pPr marL="344488" indent="0" algn="l" defTabSz="914400" rtl="0" eaLnBrk="1" latinLnBrk="0" hangingPunct="1">
        <a:lnSpc>
          <a:spcPct val="90000"/>
        </a:lnSpc>
        <a:spcBef>
          <a:spcPts val="0"/>
        </a:spcBef>
        <a:spcAft>
          <a:spcPts val="600"/>
        </a:spcAft>
        <a:buFontTx/>
        <a:buNone/>
        <a:defRPr sz="1300" i="1" kern="1200">
          <a:solidFill>
            <a:schemeClr val="tx1"/>
          </a:solidFill>
          <a:latin typeface="Arial" pitchFamily="34" charset="0"/>
          <a:ea typeface="+mn-ea"/>
          <a:cs typeface="Arial" pitchFamily="34" charset="0"/>
        </a:defRPr>
      </a:lvl4pPr>
      <a:lvl5pPr marL="511175" indent="-166688" algn="l" defTabSz="914400" rtl="0" eaLnBrk="1" latinLnBrk="0" hangingPunct="1">
        <a:lnSpc>
          <a:spcPct val="90000"/>
        </a:lnSpc>
        <a:spcBef>
          <a:spcPts val="0"/>
        </a:spcBef>
        <a:spcAft>
          <a:spcPts val="600"/>
        </a:spcAft>
        <a:buClr>
          <a:schemeClr val="tx1"/>
        </a:buClr>
        <a:buFont typeface="Arial" pitchFamily="34" charset="0"/>
        <a:buChar char="»"/>
        <a:defRPr sz="13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23900" y="533400"/>
            <a:ext cx="7696200" cy="533400"/>
          </a:xfrm>
          <a:prstGeom prst="rect">
            <a:avLst/>
          </a:prstGeom>
        </p:spPr>
        <p:txBody>
          <a:bodyPr vert="horz" lIns="0" tIns="0" rIns="0" bIns="0" rtlCol="0" anchor="t" anchorCtr="0">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76" y="1295400"/>
            <a:ext cx="7696200" cy="5029200"/>
          </a:xfrm>
          <a:prstGeom prst="rect">
            <a:avLst/>
          </a:prstGeom>
        </p:spPr>
        <p:txBody>
          <a:bodyPr vert="horz" lIns="0" tIns="0" rIns="0" bIns="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8686800" y="6338882"/>
            <a:ext cx="453628" cy="365125"/>
          </a:xfrm>
          <a:prstGeom prst="rect">
            <a:avLst/>
          </a:prstGeom>
        </p:spPr>
        <p:txBody>
          <a:bodyPr vert="horz" lIns="0" tIns="0" rIns="0" bIns="0" rtlCol="0" anchor="t" anchorCtr="0"/>
          <a:lstStyle>
            <a:lvl1pPr algn="l">
              <a:defRPr sz="1300" b="1">
                <a:solidFill>
                  <a:schemeClr val="tx1"/>
                </a:solidFill>
              </a:defRPr>
            </a:lvl1pPr>
          </a:lstStyle>
          <a:p>
            <a:fld id="{B79DCD5B-F04C-42E5-B96C-F66849B3F14F}" type="slidenum">
              <a:rPr lang="en-US" smtClean="0"/>
              <a:pPr/>
              <a:t>‹#›</a:t>
            </a:fld>
            <a:endParaRPr lang="en-US" dirty="0"/>
          </a:p>
        </p:txBody>
      </p:sp>
      <p:cxnSp>
        <p:nvCxnSpPr>
          <p:cNvPr id="9" name="Straight Connector 8"/>
          <p:cNvCxnSpPr/>
          <p:nvPr/>
        </p:nvCxnSpPr>
        <p:spPr>
          <a:xfrm>
            <a:off x="8686800" y="6324600"/>
            <a:ext cx="453628"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31520" y="990600"/>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31520" y="6327648"/>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Oval 3"/>
          <p:cNvSpPr/>
          <p:nvPr/>
        </p:nvSpPr>
        <p:spPr>
          <a:xfrm>
            <a:off x="8824960" y="398205"/>
            <a:ext cx="630936" cy="63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 tIns="0" rIns="0" bIns="0" rtlCol="0" anchor="ctr"/>
          <a:lstStyle/>
          <a:p>
            <a:pPr algn="l"/>
            <a:endParaRPr lang="en-GB" sz="1300" b="1" dirty="0"/>
          </a:p>
        </p:txBody>
      </p:sp>
      <p:grpSp>
        <p:nvGrpSpPr>
          <p:cNvPr id="10" name="Group 16"/>
          <p:cNvGrpSpPr>
            <a:grpSpLocks noChangeAspect="1"/>
          </p:cNvGrpSpPr>
          <p:nvPr/>
        </p:nvGrpSpPr>
        <p:grpSpPr bwMode="auto">
          <a:xfrm>
            <a:off x="7607808" y="6382512"/>
            <a:ext cx="820321" cy="237398"/>
            <a:chOff x="1701" y="3889"/>
            <a:chExt cx="605" cy="176"/>
          </a:xfrm>
        </p:grpSpPr>
        <p:sp>
          <p:nvSpPr>
            <p:cNvPr id="13" name="Freeform 17"/>
            <p:cNvSpPr>
              <a:spLocks noEditPoints="1"/>
            </p:cNvSpPr>
            <p:nvPr userDrawn="1"/>
          </p:nvSpPr>
          <p:spPr bwMode="auto">
            <a:xfrm>
              <a:off x="1701" y="3889"/>
              <a:ext cx="605" cy="138"/>
            </a:xfrm>
            <a:custGeom>
              <a:avLst/>
              <a:gdLst>
                <a:gd name="T0" fmla="*/ 0 w 16335"/>
                <a:gd name="T1" fmla="*/ 0 h 3726"/>
                <a:gd name="T2" fmla="*/ 0 w 16335"/>
                <a:gd name="T3" fmla="*/ 0 h 3726"/>
                <a:gd name="T4" fmla="*/ 0 w 16335"/>
                <a:gd name="T5" fmla="*/ 0 h 3726"/>
                <a:gd name="T6" fmla="*/ 0 w 16335"/>
                <a:gd name="T7" fmla="*/ 0 h 3726"/>
                <a:gd name="T8" fmla="*/ 0 w 16335"/>
                <a:gd name="T9" fmla="*/ 0 h 3726"/>
                <a:gd name="T10" fmla="*/ 0 w 16335"/>
                <a:gd name="T11" fmla="*/ 0 h 3726"/>
                <a:gd name="T12" fmla="*/ 0 w 16335"/>
                <a:gd name="T13" fmla="*/ 0 h 3726"/>
                <a:gd name="T14" fmla="*/ 0 w 16335"/>
                <a:gd name="T15" fmla="*/ 0 h 3726"/>
                <a:gd name="T16" fmla="*/ 0 w 16335"/>
                <a:gd name="T17" fmla="*/ 0 h 3726"/>
                <a:gd name="T18" fmla="*/ 0 w 16335"/>
                <a:gd name="T19" fmla="*/ 0 h 3726"/>
                <a:gd name="T20" fmla="*/ 0 w 16335"/>
                <a:gd name="T21" fmla="*/ 0 h 3726"/>
                <a:gd name="T22" fmla="*/ 0 w 16335"/>
                <a:gd name="T23" fmla="*/ 0 h 3726"/>
                <a:gd name="T24" fmla="*/ 0 w 16335"/>
                <a:gd name="T25" fmla="*/ 0 h 3726"/>
                <a:gd name="T26" fmla="*/ 0 w 16335"/>
                <a:gd name="T27" fmla="*/ 0 h 3726"/>
                <a:gd name="T28" fmla="*/ 0 w 16335"/>
                <a:gd name="T29" fmla="*/ 0 h 3726"/>
                <a:gd name="T30" fmla="*/ 0 w 16335"/>
                <a:gd name="T31" fmla="*/ 0 h 3726"/>
                <a:gd name="T32" fmla="*/ 0 w 16335"/>
                <a:gd name="T33" fmla="*/ 0 h 3726"/>
                <a:gd name="T34" fmla="*/ 0 w 16335"/>
                <a:gd name="T35" fmla="*/ 0 h 3726"/>
                <a:gd name="T36" fmla="*/ 0 w 16335"/>
                <a:gd name="T37" fmla="*/ 0 h 3726"/>
                <a:gd name="T38" fmla="*/ 0 w 16335"/>
                <a:gd name="T39" fmla="*/ 0 h 3726"/>
                <a:gd name="T40" fmla="*/ 0 w 16335"/>
                <a:gd name="T41" fmla="*/ 0 h 3726"/>
                <a:gd name="T42" fmla="*/ 0 w 16335"/>
                <a:gd name="T43" fmla="*/ 0 h 3726"/>
                <a:gd name="T44" fmla="*/ 0 w 16335"/>
                <a:gd name="T45" fmla="*/ 0 h 3726"/>
                <a:gd name="T46" fmla="*/ 0 w 16335"/>
                <a:gd name="T47" fmla="*/ 0 h 3726"/>
                <a:gd name="T48" fmla="*/ 0 w 16335"/>
                <a:gd name="T49" fmla="*/ 0 h 3726"/>
                <a:gd name="T50" fmla="*/ 0 w 16335"/>
                <a:gd name="T51" fmla="*/ 0 h 3726"/>
                <a:gd name="T52" fmla="*/ 0 w 16335"/>
                <a:gd name="T53" fmla="*/ 0 h 3726"/>
                <a:gd name="T54" fmla="*/ 0 w 16335"/>
                <a:gd name="T55" fmla="*/ 0 h 3726"/>
                <a:gd name="T56" fmla="*/ 0 w 16335"/>
                <a:gd name="T57" fmla="*/ 0 h 3726"/>
                <a:gd name="T58" fmla="*/ 0 w 16335"/>
                <a:gd name="T59" fmla="*/ 0 h 3726"/>
                <a:gd name="T60" fmla="*/ 0 w 16335"/>
                <a:gd name="T61" fmla="*/ 0 h 3726"/>
                <a:gd name="T62" fmla="*/ 0 w 16335"/>
                <a:gd name="T63" fmla="*/ 0 h 3726"/>
                <a:gd name="T64" fmla="*/ 0 w 16335"/>
                <a:gd name="T65" fmla="*/ 0 h 3726"/>
                <a:gd name="T66" fmla="*/ 0 w 16335"/>
                <a:gd name="T67" fmla="*/ 0 h 3726"/>
                <a:gd name="T68" fmla="*/ 0 w 16335"/>
                <a:gd name="T69" fmla="*/ 0 h 3726"/>
                <a:gd name="T70" fmla="*/ 0 w 16335"/>
                <a:gd name="T71" fmla="*/ 0 h 3726"/>
                <a:gd name="T72" fmla="*/ 0 w 16335"/>
                <a:gd name="T73" fmla="*/ 0 h 3726"/>
                <a:gd name="T74" fmla="*/ 0 w 16335"/>
                <a:gd name="T75" fmla="*/ 0 h 3726"/>
                <a:gd name="T76" fmla="*/ 0 w 16335"/>
                <a:gd name="T77" fmla="*/ 0 h 3726"/>
                <a:gd name="T78" fmla="*/ 0 w 16335"/>
                <a:gd name="T79" fmla="*/ 0 h 3726"/>
                <a:gd name="T80" fmla="*/ 0 w 16335"/>
                <a:gd name="T81" fmla="*/ 0 h 3726"/>
                <a:gd name="T82" fmla="*/ 0 w 16335"/>
                <a:gd name="T83" fmla="*/ 0 h 3726"/>
                <a:gd name="T84" fmla="*/ 0 w 16335"/>
                <a:gd name="T85" fmla="*/ 0 h 3726"/>
                <a:gd name="T86" fmla="*/ 0 w 16335"/>
                <a:gd name="T87" fmla="*/ 0 h 3726"/>
                <a:gd name="T88" fmla="*/ 0 w 16335"/>
                <a:gd name="T89" fmla="*/ 0 h 3726"/>
                <a:gd name="T90" fmla="*/ 0 w 16335"/>
                <a:gd name="T91" fmla="*/ 0 h 3726"/>
                <a:gd name="T92" fmla="*/ 0 w 16335"/>
                <a:gd name="T93" fmla="*/ 0 h 3726"/>
                <a:gd name="T94" fmla="*/ 0 w 16335"/>
                <a:gd name="T95" fmla="*/ 0 h 3726"/>
                <a:gd name="T96" fmla="*/ 0 w 16335"/>
                <a:gd name="T97" fmla="*/ 0 h 3726"/>
                <a:gd name="T98" fmla="*/ 0 w 16335"/>
                <a:gd name="T99" fmla="*/ 0 h 3726"/>
                <a:gd name="T100" fmla="*/ 0 w 16335"/>
                <a:gd name="T101" fmla="*/ 0 h 3726"/>
                <a:gd name="T102" fmla="*/ 0 w 16335"/>
                <a:gd name="T103" fmla="*/ 0 h 3726"/>
                <a:gd name="T104" fmla="*/ 0 w 16335"/>
                <a:gd name="T105" fmla="*/ 0 h 3726"/>
                <a:gd name="T106" fmla="*/ 0 w 16335"/>
                <a:gd name="T107" fmla="*/ 0 h 3726"/>
                <a:gd name="T108" fmla="*/ 0 w 16335"/>
                <a:gd name="T109" fmla="*/ 0 h 3726"/>
                <a:gd name="T110" fmla="*/ 0 w 16335"/>
                <a:gd name="T111" fmla="*/ 0 h 3726"/>
                <a:gd name="T112" fmla="*/ 0 w 16335"/>
                <a:gd name="T113" fmla="*/ 0 h 3726"/>
                <a:gd name="T114" fmla="*/ 0 w 16335"/>
                <a:gd name="T115" fmla="*/ 0 h 3726"/>
                <a:gd name="T116" fmla="*/ 0 w 16335"/>
                <a:gd name="T117" fmla="*/ 0 h 3726"/>
                <a:gd name="T118" fmla="*/ 0 w 16335"/>
                <a:gd name="T119" fmla="*/ 0 h 3726"/>
                <a:gd name="T120" fmla="*/ 0 w 16335"/>
                <a:gd name="T121" fmla="*/ 0 h 3726"/>
                <a:gd name="T122" fmla="*/ 0 w 16335"/>
                <a:gd name="T123" fmla="*/ 0 h 3726"/>
                <a:gd name="T124" fmla="*/ 0 w 16335"/>
                <a:gd name="T125" fmla="*/ 0 h 372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6335" h="3726">
                  <a:moveTo>
                    <a:pt x="1988" y="648"/>
                  </a:moveTo>
                  <a:lnTo>
                    <a:pt x="1990" y="655"/>
                  </a:lnTo>
                  <a:lnTo>
                    <a:pt x="1996" y="674"/>
                  </a:lnTo>
                  <a:lnTo>
                    <a:pt x="2000" y="685"/>
                  </a:lnTo>
                  <a:lnTo>
                    <a:pt x="2004" y="697"/>
                  </a:lnTo>
                  <a:lnTo>
                    <a:pt x="2009" y="709"/>
                  </a:lnTo>
                  <a:lnTo>
                    <a:pt x="2014" y="719"/>
                  </a:lnTo>
                  <a:lnTo>
                    <a:pt x="2020" y="727"/>
                  </a:lnTo>
                  <a:lnTo>
                    <a:pt x="2026" y="733"/>
                  </a:lnTo>
                  <a:lnTo>
                    <a:pt x="2029" y="734"/>
                  </a:lnTo>
                  <a:lnTo>
                    <a:pt x="2032" y="735"/>
                  </a:lnTo>
                  <a:lnTo>
                    <a:pt x="2035" y="734"/>
                  </a:lnTo>
                  <a:lnTo>
                    <a:pt x="2038" y="732"/>
                  </a:lnTo>
                  <a:lnTo>
                    <a:pt x="2041" y="730"/>
                  </a:lnTo>
                  <a:lnTo>
                    <a:pt x="2044" y="725"/>
                  </a:lnTo>
                  <a:lnTo>
                    <a:pt x="2047" y="719"/>
                  </a:lnTo>
                  <a:lnTo>
                    <a:pt x="2049" y="712"/>
                  </a:lnTo>
                  <a:lnTo>
                    <a:pt x="2055" y="691"/>
                  </a:lnTo>
                  <a:lnTo>
                    <a:pt x="2059" y="664"/>
                  </a:lnTo>
                  <a:lnTo>
                    <a:pt x="2066" y="621"/>
                  </a:lnTo>
                  <a:lnTo>
                    <a:pt x="2073" y="575"/>
                  </a:lnTo>
                  <a:lnTo>
                    <a:pt x="2080" y="526"/>
                  </a:lnTo>
                  <a:lnTo>
                    <a:pt x="2086" y="477"/>
                  </a:lnTo>
                  <a:lnTo>
                    <a:pt x="2092" y="428"/>
                  </a:lnTo>
                  <a:lnTo>
                    <a:pt x="2097" y="380"/>
                  </a:lnTo>
                  <a:lnTo>
                    <a:pt x="2101" y="335"/>
                  </a:lnTo>
                  <a:lnTo>
                    <a:pt x="2104" y="295"/>
                  </a:lnTo>
                  <a:lnTo>
                    <a:pt x="2106" y="253"/>
                  </a:lnTo>
                  <a:lnTo>
                    <a:pt x="2106" y="220"/>
                  </a:lnTo>
                  <a:lnTo>
                    <a:pt x="2107" y="200"/>
                  </a:lnTo>
                  <a:lnTo>
                    <a:pt x="2107" y="192"/>
                  </a:lnTo>
                  <a:lnTo>
                    <a:pt x="2107" y="188"/>
                  </a:lnTo>
                  <a:lnTo>
                    <a:pt x="2106" y="176"/>
                  </a:lnTo>
                  <a:lnTo>
                    <a:pt x="2105" y="168"/>
                  </a:lnTo>
                  <a:lnTo>
                    <a:pt x="2103" y="160"/>
                  </a:lnTo>
                  <a:lnTo>
                    <a:pt x="2100" y="150"/>
                  </a:lnTo>
                  <a:lnTo>
                    <a:pt x="2096" y="140"/>
                  </a:lnTo>
                  <a:lnTo>
                    <a:pt x="2090" y="130"/>
                  </a:lnTo>
                  <a:lnTo>
                    <a:pt x="2082" y="119"/>
                  </a:lnTo>
                  <a:lnTo>
                    <a:pt x="2073" y="110"/>
                  </a:lnTo>
                  <a:lnTo>
                    <a:pt x="2061" y="101"/>
                  </a:lnTo>
                  <a:lnTo>
                    <a:pt x="2054" y="96"/>
                  </a:lnTo>
                  <a:lnTo>
                    <a:pt x="2047" y="92"/>
                  </a:lnTo>
                  <a:lnTo>
                    <a:pt x="2039" y="89"/>
                  </a:lnTo>
                  <a:lnTo>
                    <a:pt x="2031" y="85"/>
                  </a:lnTo>
                  <a:lnTo>
                    <a:pt x="2020" y="82"/>
                  </a:lnTo>
                  <a:lnTo>
                    <a:pt x="2011" y="79"/>
                  </a:lnTo>
                  <a:lnTo>
                    <a:pt x="2000" y="76"/>
                  </a:lnTo>
                  <a:lnTo>
                    <a:pt x="1989" y="74"/>
                  </a:lnTo>
                  <a:lnTo>
                    <a:pt x="1959" y="70"/>
                  </a:lnTo>
                  <a:lnTo>
                    <a:pt x="1920" y="63"/>
                  </a:lnTo>
                  <a:lnTo>
                    <a:pt x="1872" y="55"/>
                  </a:lnTo>
                  <a:lnTo>
                    <a:pt x="1816" y="47"/>
                  </a:lnTo>
                  <a:lnTo>
                    <a:pt x="1753" y="38"/>
                  </a:lnTo>
                  <a:lnTo>
                    <a:pt x="1683" y="30"/>
                  </a:lnTo>
                  <a:lnTo>
                    <a:pt x="1607" y="21"/>
                  </a:lnTo>
                  <a:lnTo>
                    <a:pt x="1526" y="15"/>
                  </a:lnTo>
                  <a:lnTo>
                    <a:pt x="1485" y="13"/>
                  </a:lnTo>
                  <a:lnTo>
                    <a:pt x="1443" y="11"/>
                  </a:lnTo>
                  <a:lnTo>
                    <a:pt x="1399" y="10"/>
                  </a:lnTo>
                  <a:lnTo>
                    <a:pt x="1355" y="9"/>
                  </a:lnTo>
                  <a:lnTo>
                    <a:pt x="1311" y="10"/>
                  </a:lnTo>
                  <a:lnTo>
                    <a:pt x="1266" y="11"/>
                  </a:lnTo>
                  <a:lnTo>
                    <a:pt x="1220" y="13"/>
                  </a:lnTo>
                  <a:lnTo>
                    <a:pt x="1175" y="17"/>
                  </a:lnTo>
                  <a:lnTo>
                    <a:pt x="1129" y="21"/>
                  </a:lnTo>
                  <a:lnTo>
                    <a:pt x="1083" y="28"/>
                  </a:lnTo>
                  <a:lnTo>
                    <a:pt x="1037" y="34"/>
                  </a:lnTo>
                  <a:lnTo>
                    <a:pt x="992" y="42"/>
                  </a:lnTo>
                  <a:lnTo>
                    <a:pt x="947" y="52"/>
                  </a:lnTo>
                  <a:lnTo>
                    <a:pt x="903" y="63"/>
                  </a:lnTo>
                  <a:lnTo>
                    <a:pt x="858" y="75"/>
                  </a:lnTo>
                  <a:lnTo>
                    <a:pt x="815" y="90"/>
                  </a:lnTo>
                  <a:lnTo>
                    <a:pt x="759" y="110"/>
                  </a:lnTo>
                  <a:lnTo>
                    <a:pt x="700" y="134"/>
                  </a:lnTo>
                  <a:lnTo>
                    <a:pt x="671" y="146"/>
                  </a:lnTo>
                  <a:lnTo>
                    <a:pt x="641" y="159"/>
                  </a:lnTo>
                  <a:lnTo>
                    <a:pt x="612" y="174"/>
                  </a:lnTo>
                  <a:lnTo>
                    <a:pt x="581" y="190"/>
                  </a:lnTo>
                  <a:lnTo>
                    <a:pt x="551" y="206"/>
                  </a:lnTo>
                  <a:lnTo>
                    <a:pt x="522" y="222"/>
                  </a:lnTo>
                  <a:lnTo>
                    <a:pt x="491" y="241"/>
                  </a:lnTo>
                  <a:lnTo>
                    <a:pt x="461" y="260"/>
                  </a:lnTo>
                  <a:lnTo>
                    <a:pt x="432" y="280"/>
                  </a:lnTo>
                  <a:lnTo>
                    <a:pt x="403" y="302"/>
                  </a:lnTo>
                  <a:lnTo>
                    <a:pt x="374" y="324"/>
                  </a:lnTo>
                  <a:lnTo>
                    <a:pt x="346" y="348"/>
                  </a:lnTo>
                  <a:lnTo>
                    <a:pt x="319" y="373"/>
                  </a:lnTo>
                  <a:lnTo>
                    <a:pt x="291" y="399"/>
                  </a:lnTo>
                  <a:lnTo>
                    <a:pt x="264" y="426"/>
                  </a:lnTo>
                  <a:lnTo>
                    <a:pt x="239" y="455"/>
                  </a:lnTo>
                  <a:lnTo>
                    <a:pt x="214" y="485"/>
                  </a:lnTo>
                  <a:lnTo>
                    <a:pt x="190" y="517"/>
                  </a:lnTo>
                  <a:lnTo>
                    <a:pt x="167" y="550"/>
                  </a:lnTo>
                  <a:lnTo>
                    <a:pt x="145" y="584"/>
                  </a:lnTo>
                  <a:lnTo>
                    <a:pt x="125" y="620"/>
                  </a:lnTo>
                  <a:lnTo>
                    <a:pt x="105" y="657"/>
                  </a:lnTo>
                  <a:lnTo>
                    <a:pt x="87" y="695"/>
                  </a:lnTo>
                  <a:lnTo>
                    <a:pt x="70" y="736"/>
                  </a:lnTo>
                  <a:lnTo>
                    <a:pt x="55" y="778"/>
                  </a:lnTo>
                  <a:lnTo>
                    <a:pt x="41" y="822"/>
                  </a:lnTo>
                  <a:lnTo>
                    <a:pt x="29" y="867"/>
                  </a:lnTo>
                  <a:lnTo>
                    <a:pt x="18" y="915"/>
                  </a:lnTo>
                  <a:lnTo>
                    <a:pt x="11" y="952"/>
                  </a:lnTo>
                  <a:lnTo>
                    <a:pt x="6" y="996"/>
                  </a:lnTo>
                  <a:lnTo>
                    <a:pt x="4" y="1020"/>
                  </a:lnTo>
                  <a:lnTo>
                    <a:pt x="2" y="1044"/>
                  </a:lnTo>
                  <a:lnTo>
                    <a:pt x="1" y="1070"/>
                  </a:lnTo>
                  <a:lnTo>
                    <a:pt x="0" y="1096"/>
                  </a:lnTo>
                  <a:lnTo>
                    <a:pt x="0" y="1124"/>
                  </a:lnTo>
                  <a:lnTo>
                    <a:pt x="1" y="1152"/>
                  </a:lnTo>
                  <a:lnTo>
                    <a:pt x="2" y="1182"/>
                  </a:lnTo>
                  <a:lnTo>
                    <a:pt x="4" y="1211"/>
                  </a:lnTo>
                  <a:lnTo>
                    <a:pt x="6" y="1242"/>
                  </a:lnTo>
                  <a:lnTo>
                    <a:pt x="10" y="1274"/>
                  </a:lnTo>
                  <a:lnTo>
                    <a:pt x="14" y="1305"/>
                  </a:lnTo>
                  <a:lnTo>
                    <a:pt x="19" y="1338"/>
                  </a:lnTo>
                  <a:lnTo>
                    <a:pt x="27" y="1370"/>
                  </a:lnTo>
                  <a:lnTo>
                    <a:pt x="34" y="1403"/>
                  </a:lnTo>
                  <a:lnTo>
                    <a:pt x="42" y="1437"/>
                  </a:lnTo>
                  <a:lnTo>
                    <a:pt x="51" y="1470"/>
                  </a:lnTo>
                  <a:lnTo>
                    <a:pt x="62" y="1504"/>
                  </a:lnTo>
                  <a:lnTo>
                    <a:pt x="74" y="1539"/>
                  </a:lnTo>
                  <a:lnTo>
                    <a:pt x="87" y="1572"/>
                  </a:lnTo>
                  <a:lnTo>
                    <a:pt x="101" y="1607"/>
                  </a:lnTo>
                  <a:lnTo>
                    <a:pt x="116" y="1641"/>
                  </a:lnTo>
                  <a:lnTo>
                    <a:pt x="134" y="1675"/>
                  </a:lnTo>
                  <a:lnTo>
                    <a:pt x="152" y="1709"/>
                  </a:lnTo>
                  <a:lnTo>
                    <a:pt x="173" y="1743"/>
                  </a:lnTo>
                  <a:lnTo>
                    <a:pt x="193" y="1776"/>
                  </a:lnTo>
                  <a:lnTo>
                    <a:pt x="216" y="1809"/>
                  </a:lnTo>
                  <a:lnTo>
                    <a:pt x="241" y="1842"/>
                  </a:lnTo>
                  <a:lnTo>
                    <a:pt x="267" y="1874"/>
                  </a:lnTo>
                  <a:lnTo>
                    <a:pt x="287" y="1898"/>
                  </a:lnTo>
                  <a:lnTo>
                    <a:pt x="307" y="1920"/>
                  </a:lnTo>
                  <a:lnTo>
                    <a:pt x="328" y="1942"/>
                  </a:lnTo>
                  <a:lnTo>
                    <a:pt x="348" y="1962"/>
                  </a:lnTo>
                  <a:lnTo>
                    <a:pt x="369" y="1982"/>
                  </a:lnTo>
                  <a:lnTo>
                    <a:pt x="389" y="2002"/>
                  </a:lnTo>
                  <a:lnTo>
                    <a:pt x="409" y="2021"/>
                  </a:lnTo>
                  <a:lnTo>
                    <a:pt x="431" y="2038"/>
                  </a:lnTo>
                  <a:lnTo>
                    <a:pt x="451" y="2056"/>
                  </a:lnTo>
                  <a:lnTo>
                    <a:pt x="473" y="2072"/>
                  </a:lnTo>
                  <a:lnTo>
                    <a:pt x="495" y="2088"/>
                  </a:lnTo>
                  <a:lnTo>
                    <a:pt x="517" y="2104"/>
                  </a:lnTo>
                  <a:lnTo>
                    <a:pt x="539" y="2118"/>
                  </a:lnTo>
                  <a:lnTo>
                    <a:pt x="562" y="2132"/>
                  </a:lnTo>
                  <a:lnTo>
                    <a:pt x="584" y="2145"/>
                  </a:lnTo>
                  <a:lnTo>
                    <a:pt x="607" y="2158"/>
                  </a:lnTo>
                  <a:lnTo>
                    <a:pt x="631" y="2170"/>
                  </a:lnTo>
                  <a:lnTo>
                    <a:pt x="654" y="2181"/>
                  </a:lnTo>
                  <a:lnTo>
                    <a:pt x="679" y="2191"/>
                  </a:lnTo>
                  <a:lnTo>
                    <a:pt x="703" y="2202"/>
                  </a:lnTo>
                  <a:lnTo>
                    <a:pt x="728" y="2211"/>
                  </a:lnTo>
                  <a:lnTo>
                    <a:pt x="753" y="2220"/>
                  </a:lnTo>
                  <a:lnTo>
                    <a:pt x="780" y="2228"/>
                  </a:lnTo>
                  <a:lnTo>
                    <a:pt x="806" y="2236"/>
                  </a:lnTo>
                  <a:lnTo>
                    <a:pt x="833" y="2243"/>
                  </a:lnTo>
                  <a:lnTo>
                    <a:pt x="861" y="2249"/>
                  </a:lnTo>
                  <a:lnTo>
                    <a:pt x="888" y="2256"/>
                  </a:lnTo>
                  <a:lnTo>
                    <a:pt x="917" y="2261"/>
                  </a:lnTo>
                  <a:lnTo>
                    <a:pt x="945" y="2266"/>
                  </a:lnTo>
                  <a:lnTo>
                    <a:pt x="975" y="2270"/>
                  </a:lnTo>
                  <a:lnTo>
                    <a:pt x="1006" y="2274"/>
                  </a:lnTo>
                  <a:lnTo>
                    <a:pt x="1036" y="2277"/>
                  </a:lnTo>
                  <a:lnTo>
                    <a:pt x="1099" y="2283"/>
                  </a:lnTo>
                  <a:lnTo>
                    <a:pt x="1160" y="2286"/>
                  </a:lnTo>
                  <a:lnTo>
                    <a:pt x="1221" y="2287"/>
                  </a:lnTo>
                  <a:lnTo>
                    <a:pt x="1282" y="2287"/>
                  </a:lnTo>
                  <a:lnTo>
                    <a:pt x="1343" y="2284"/>
                  </a:lnTo>
                  <a:lnTo>
                    <a:pt x="1403" y="2280"/>
                  </a:lnTo>
                  <a:lnTo>
                    <a:pt x="1432" y="2277"/>
                  </a:lnTo>
                  <a:lnTo>
                    <a:pt x="1462" y="2273"/>
                  </a:lnTo>
                  <a:lnTo>
                    <a:pt x="1492" y="2269"/>
                  </a:lnTo>
                  <a:lnTo>
                    <a:pt x="1521" y="2265"/>
                  </a:lnTo>
                  <a:lnTo>
                    <a:pt x="1551" y="2260"/>
                  </a:lnTo>
                  <a:lnTo>
                    <a:pt x="1580" y="2254"/>
                  </a:lnTo>
                  <a:lnTo>
                    <a:pt x="1609" y="2247"/>
                  </a:lnTo>
                  <a:lnTo>
                    <a:pt x="1639" y="2241"/>
                  </a:lnTo>
                  <a:lnTo>
                    <a:pt x="1667" y="2234"/>
                  </a:lnTo>
                  <a:lnTo>
                    <a:pt x="1696" y="2226"/>
                  </a:lnTo>
                  <a:lnTo>
                    <a:pt x="1724" y="2218"/>
                  </a:lnTo>
                  <a:lnTo>
                    <a:pt x="1753" y="2210"/>
                  </a:lnTo>
                  <a:lnTo>
                    <a:pt x="1781" y="2201"/>
                  </a:lnTo>
                  <a:lnTo>
                    <a:pt x="1809" y="2190"/>
                  </a:lnTo>
                  <a:lnTo>
                    <a:pt x="1837" y="2180"/>
                  </a:lnTo>
                  <a:lnTo>
                    <a:pt x="1864" y="2170"/>
                  </a:lnTo>
                  <a:lnTo>
                    <a:pt x="1892" y="2159"/>
                  </a:lnTo>
                  <a:lnTo>
                    <a:pt x="1918" y="2146"/>
                  </a:lnTo>
                  <a:lnTo>
                    <a:pt x="1946" y="2134"/>
                  </a:lnTo>
                  <a:lnTo>
                    <a:pt x="1972" y="2121"/>
                  </a:lnTo>
                  <a:lnTo>
                    <a:pt x="1980" y="2118"/>
                  </a:lnTo>
                  <a:lnTo>
                    <a:pt x="1996" y="2110"/>
                  </a:lnTo>
                  <a:lnTo>
                    <a:pt x="2007" y="2104"/>
                  </a:lnTo>
                  <a:lnTo>
                    <a:pt x="2019" y="2095"/>
                  </a:lnTo>
                  <a:lnTo>
                    <a:pt x="2034" y="2086"/>
                  </a:lnTo>
                  <a:lnTo>
                    <a:pt x="2047" y="2075"/>
                  </a:lnTo>
                  <a:lnTo>
                    <a:pt x="2061" y="2063"/>
                  </a:lnTo>
                  <a:lnTo>
                    <a:pt x="2075" y="2050"/>
                  </a:lnTo>
                  <a:lnTo>
                    <a:pt x="2087" y="2034"/>
                  </a:lnTo>
                  <a:lnTo>
                    <a:pt x="2098" y="2018"/>
                  </a:lnTo>
                  <a:lnTo>
                    <a:pt x="2103" y="2009"/>
                  </a:lnTo>
                  <a:lnTo>
                    <a:pt x="2108" y="2000"/>
                  </a:lnTo>
                  <a:lnTo>
                    <a:pt x="2112" y="1990"/>
                  </a:lnTo>
                  <a:lnTo>
                    <a:pt x="2115" y="1980"/>
                  </a:lnTo>
                  <a:lnTo>
                    <a:pt x="2118" y="1970"/>
                  </a:lnTo>
                  <a:lnTo>
                    <a:pt x="2120" y="1960"/>
                  </a:lnTo>
                  <a:lnTo>
                    <a:pt x="2122" y="1949"/>
                  </a:lnTo>
                  <a:lnTo>
                    <a:pt x="2122" y="1937"/>
                  </a:lnTo>
                  <a:lnTo>
                    <a:pt x="2122" y="1887"/>
                  </a:lnTo>
                  <a:lnTo>
                    <a:pt x="2120" y="1831"/>
                  </a:lnTo>
                  <a:lnTo>
                    <a:pt x="2118" y="1773"/>
                  </a:lnTo>
                  <a:lnTo>
                    <a:pt x="2117" y="1718"/>
                  </a:lnTo>
                  <a:lnTo>
                    <a:pt x="2115" y="1668"/>
                  </a:lnTo>
                  <a:lnTo>
                    <a:pt x="2114" y="1628"/>
                  </a:lnTo>
                  <a:lnTo>
                    <a:pt x="2113" y="1601"/>
                  </a:lnTo>
                  <a:lnTo>
                    <a:pt x="2112" y="1591"/>
                  </a:lnTo>
                  <a:lnTo>
                    <a:pt x="2113" y="1584"/>
                  </a:lnTo>
                  <a:lnTo>
                    <a:pt x="2115" y="1565"/>
                  </a:lnTo>
                  <a:lnTo>
                    <a:pt x="2118" y="1552"/>
                  </a:lnTo>
                  <a:lnTo>
                    <a:pt x="2124" y="1539"/>
                  </a:lnTo>
                  <a:lnTo>
                    <a:pt x="2131" y="1523"/>
                  </a:lnTo>
                  <a:lnTo>
                    <a:pt x="2140" y="1507"/>
                  </a:lnTo>
                  <a:lnTo>
                    <a:pt x="2145" y="1500"/>
                  </a:lnTo>
                  <a:lnTo>
                    <a:pt x="2151" y="1492"/>
                  </a:lnTo>
                  <a:lnTo>
                    <a:pt x="2158" y="1485"/>
                  </a:lnTo>
                  <a:lnTo>
                    <a:pt x="2166" y="1478"/>
                  </a:lnTo>
                  <a:lnTo>
                    <a:pt x="2175" y="1469"/>
                  </a:lnTo>
                  <a:lnTo>
                    <a:pt x="2184" y="1463"/>
                  </a:lnTo>
                  <a:lnTo>
                    <a:pt x="2195" y="1456"/>
                  </a:lnTo>
                  <a:lnTo>
                    <a:pt x="2206" y="1451"/>
                  </a:lnTo>
                  <a:lnTo>
                    <a:pt x="2218" y="1445"/>
                  </a:lnTo>
                  <a:lnTo>
                    <a:pt x="2232" y="1440"/>
                  </a:lnTo>
                  <a:lnTo>
                    <a:pt x="2247" y="1436"/>
                  </a:lnTo>
                  <a:lnTo>
                    <a:pt x="2262" y="1432"/>
                  </a:lnTo>
                  <a:lnTo>
                    <a:pt x="2279" y="1430"/>
                  </a:lnTo>
                  <a:lnTo>
                    <a:pt x="2297" y="1428"/>
                  </a:lnTo>
                  <a:lnTo>
                    <a:pt x="2317" y="1426"/>
                  </a:lnTo>
                  <a:lnTo>
                    <a:pt x="2338" y="1426"/>
                  </a:lnTo>
                  <a:lnTo>
                    <a:pt x="2345" y="1426"/>
                  </a:lnTo>
                  <a:lnTo>
                    <a:pt x="2354" y="1424"/>
                  </a:lnTo>
                  <a:lnTo>
                    <a:pt x="2363" y="1420"/>
                  </a:lnTo>
                  <a:lnTo>
                    <a:pt x="2373" y="1416"/>
                  </a:lnTo>
                  <a:lnTo>
                    <a:pt x="2381" y="1412"/>
                  </a:lnTo>
                  <a:lnTo>
                    <a:pt x="2388" y="1407"/>
                  </a:lnTo>
                  <a:lnTo>
                    <a:pt x="2394" y="1402"/>
                  </a:lnTo>
                  <a:lnTo>
                    <a:pt x="2397" y="1396"/>
                  </a:lnTo>
                  <a:lnTo>
                    <a:pt x="2398" y="1393"/>
                  </a:lnTo>
                  <a:lnTo>
                    <a:pt x="2398" y="1390"/>
                  </a:lnTo>
                  <a:lnTo>
                    <a:pt x="2397" y="1387"/>
                  </a:lnTo>
                  <a:lnTo>
                    <a:pt x="2396" y="1384"/>
                  </a:lnTo>
                  <a:lnTo>
                    <a:pt x="2393" y="1382"/>
                  </a:lnTo>
                  <a:lnTo>
                    <a:pt x="2390" y="1379"/>
                  </a:lnTo>
                  <a:lnTo>
                    <a:pt x="2385" y="1376"/>
                  </a:lnTo>
                  <a:lnTo>
                    <a:pt x="2379" y="1374"/>
                  </a:lnTo>
                  <a:lnTo>
                    <a:pt x="2363" y="1368"/>
                  </a:lnTo>
                  <a:lnTo>
                    <a:pt x="2343" y="1364"/>
                  </a:lnTo>
                  <a:lnTo>
                    <a:pt x="2317" y="1361"/>
                  </a:lnTo>
                  <a:lnTo>
                    <a:pt x="2283" y="1359"/>
                  </a:lnTo>
                  <a:lnTo>
                    <a:pt x="2195" y="1356"/>
                  </a:lnTo>
                  <a:lnTo>
                    <a:pt x="2095" y="1355"/>
                  </a:lnTo>
                  <a:lnTo>
                    <a:pt x="1989" y="1355"/>
                  </a:lnTo>
                  <a:lnTo>
                    <a:pt x="1886" y="1356"/>
                  </a:lnTo>
                  <a:lnTo>
                    <a:pt x="1792" y="1357"/>
                  </a:lnTo>
                  <a:lnTo>
                    <a:pt x="1715" y="1358"/>
                  </a:lnTo>
                  <a:lnTo>
                    <a:pt x="1663" y="1359"/>
                  </a:lnTo>
                  <a:lnTo>
                    <a:pt x="1645" y="1359"/>
                  </a:lnTo>
                  <a:lnTo>
                    <a:pt x="1636" y="1360"/>
                  </a:lnTo>
                  <a:lnTo>
                    <a:pt x="1611" y="1363"/>
                  </a:lnTo>
                  <a:lnTo>
                    <a:pt x="1597" y="1365"/>
                  </a:lnTo>
                  <a:lnTo>
                    <a:pt x="1581" y="1368"/>
                  </a:lnTo>
                  <a:lnTo>
                    <a:pt x="1566" y="1373"/>
                  </a:lnTo>
                  <a:lnTo>
                    <a:pt x="1552" y="1377"/>
                  </a:lnTo>
                  <a:lnTo>
                    <a:pt x="1540" y="1381"/>
                  </a:lnTo>
                  <a:lnTo>
                    <a:pt x="1531" y="1387"/>
                  </a:lnTo>
                  <a:lnTo>
                    <a:pt x="1528" y="1390"/>
                  </a:lnTo>
                  <a:lnTo>
                    <a:pt x="1526" y="1393"/>
                  </a:lnTo>
                  <a:lnTo>
                    <a:pt x="1525" y="1396"/>
                  </a:lnTo>
                  <a:lnTo>
                    <a:pt x="1526" y="1400"/>
                  </a:lnTo>
                  <a:lnTo>
                    <a:pt x="1528" y="1403"/>
                  </a:lnTo>
                  <a:lnTo>
                    <a:pt x="1531" y="1407"/>
                  </a:lnTo>
                  <a:lnTo>
                    <a:pt x="1537" y="1411"/>
                  </a:lnTo>
                  <a:lnTo>
                    <a:pt x="1544" y="1415"/>
                  </a:lnTo>
                  <a:lnTo>
                    <a:pt x="1553" y="1420"/>
                  </a:lnTo>
                  <a:lnTo>
                    <a:pt x="1564" y="1425"/>
                  </a:lnTo>
                  <a:lnTo>
                    <a:pt x="1577" y="1430"/>
                  </a:lnTo>
                  <a:lnTo>
                    <a:pt x="1593" y="1435"/>
                  </a:lnTo>
                  <a:lnTo>
                    <a:pt x="1610" y="1439"/>
                  </a:lnTo>
                  <a:lnTo>
                    <a:pt x="1628" y="1442"/>
                  </a:lnTo>
                  <a:lnTo>
                    <a:pt x="1649" y="1444"/>
                  </a:lnTo>
                  <a:lnTo>
                    <a:pt x="1670" y="1446"/>
                  </a:lnTo>
                  <a:lnTo>
                    <a:pt x="1692" y="1448"/>
                  </a:lnTo>
                  <a:lnTo>
                    <a:pt x="1714" y="1450"/>
                  </a:lnTo>
                  <a:lnTo>
                    <a:pt x="1736" y="1453"/>
                  </a:lnTo>
                  <a:lnTo>
                    <a:pt x="1758" y="1457"/>
                  </a:lnTo>
                  <a:lnTo>
                    <a:pt x="1768" y="1460"/>
                  </a:lnTo>
                  <a:lnTo>
                    <a:pt x="1778" y="1463"/>
                  </a:lnTo>
                  <a:lnTo>
                    <a:pt x="1788" y="1467"/>
                  </a:lnTo>
                  <a:lnTo>
                    <a:pt x="1798" y="1472"/>
                  </a:lnTo>
                  <a:lnTo>
                    <a:pt x="1806" y="1478"/>
                  </a:lnTo>
                  <a:lnTo>
                    <a:pt x="1815" y="1483"/>
                  </a:lnTo>
                  <a:lnTo>
                    <a:pt x="1823" y="1490"/>
                  </a:lnTo>
                  <a:lnTo>
                    <a:pt x="1831" y="1497"/>
                  </a:lnTo>
                  <a:lnTo>
                    <a:pt x="1837" y="1505"/>
                  </a:lnTo>
                  <a:lnTo>
                    <a:pt x="1843" y="1514"/>
                  </a:lnTo>
                  <a:lnTo>
                    <a:pt x="1849" y="1524"/>
                  </a:lnTo>
                  <a:lnTo>
                    <a:pt x="1853" y="1536"/>
                  </a:lnTo>
                  <a:lnTo>
                    <a:pt x="1857" y="1548"/>
                  </a:lnTo>
                  <a:lnTo>
                    <a:pt x="1860" y="1561"/>
                  </a:lnTo>
                  <a:lnTo>
                    <a:pt x="1862" y="1575"/>
                  </a:lnTo>
                  <a:lnTo>
                    <a:pt x="1863" y="1591"/>
                  </a:lnTo>
                  <a:lnTo>
                    <a:pt x="1865" y="1649"/>
                  </a:lnTo>
                  <a:lnTo>
                    <a:pt x="1865" y="1701"/>
                  </a:lnTo>
                  <a:lnTo>
                    <a:pt x="1864" y="1748"/>
                  </a:lnTo>
                  <a:lnTo>
                    <a:pt x="1862" y="1788"/>
                  </a:lnTo>
                  <a:lnTo>
                    <a:pt x="1861" y="1820"/>
                  </a:lnTo>
                  <a:lnTo>
                    <a:pt x="1859" y="1845"/>
                  </a:lnTo>
                  <a:lnTo>
                    <a:pt x="1858" y="1860"/>
                  </a:lnTo>
                  <a:lnTo>
                    <a:pt x="1857" y="1865"/>
                  </a:lnTo>
                  <a:lnTo>
                    <a:pt x="1857" y="1867"/>
                  </a:lnTo>
                  <a:lnTo>
                    <a:pt x="1857" y="1874"/>
                  </a:lnTo>
                  <a:lnTo>
                    <a:pt x="1854" y="1884"/>
                  </a:lnTo>
                  <a:lnTo>
                    <a:pt x="1848" y="1900"/>
                  </a:lnTo>
                  <a:lnTo>
                    <a:pt x="1844" y="1909"/>
                  </a:lnTo>
                  <a:lnTo>
                    <a:pt x="1839" y="1919"/>
                  </a:lnTo>
                  <a:lnTo>
                    <a:pt x="1832" y="1930"/>
                  </a:lnTo>
                  <a:lnTo>
                    <a:pt x="1823" y="1943"/>
                  </a:lnTo>
                  <a:lnTo>
                    <a:pt x="1813" y="1956"/>
                  </a:lnTo>
                  <a:lnTo>
                    <a:pt x="1802" y="1969"/>
                  </a:lnTo>
                  <a:lnTo>
                    <a:pt x="1788" y="1984"/>
                  </a:lnTo>
                  <a:lnTo>
                    <a:pt x="1772" y="2001"/>
                  </a:lnTo>
                  <a:lnTo>
                    <a:pt x="1762" y="2009"/>
                  </a:lnTo>
                  <a:lnTo>
                    <a:pt x="1750" y="2018"/>
                  </a:lnTo>
                  <a:lnTo>
                    <a:pt x="1734" y="2028"/>
                  </a:lnTo>
                  <a:lnTo>
                    <a:pt x="1715" y="2038"/>
                  </a:lnTo>
                  <a:lnTo>
                    <a:pt x="1693" y="2049"/>
                  </a:lnTo>
                  <a:lnTo>
                    <a:pt x="1669" y="2060"/>
                  </a:lnTo>
                  <a:lnTo>
                    <a:pt x="1643" y="2070"/>
                  </a:lnTo>
                  <a:lnTo>
                    <a:pt x="1613" y="2081"/>
                  </a:lnTo>
                  <a:lnTo>
                    <a:pt x="1582" y="2091"/>
                  </a:lnTo>
                  <a:lnTo>
                    <a:pt x="1549" y="2101"/>
                  </a:lnTo>
                  <a:lnTo>
                    <a:pt x="1514" y="2110"/>
                  </a:lnTo>
                  <a:lnTo>
                    <a:pt x="1477" y="2118"/>
                  </a:lnTo>
                  <a:lnTo>
                    <a:pt x="1439" y="2125"/>
                  </a:lnTo>
                  <a:lnTo>
                    <a:pt x="1398" y="2131"/>
                  </a:lnTo>
                  <a:lnTo>
                    <a:pt x="1357" y="2136"/>
                  </a:lnTo>
                  <a:lnTo>
                    <a:pt x="1314" y="2139"/>
                  </a:lnTo>
                  <a:lnTo>
                    <a:pt x="1270" y="2141"/>
                  </a:lnTo>
                  <a:lnTo>
                    <a:pt x="1225" y="2141"/>
                  </a:lnTo>
                  <a:lnTo>
                    <a:pt x="1179" y="2139"/>
                  </a:lnTo>
                  <a:lnTo>
                    <a:pt x="1133" y="2135"/>
                  </a:lnTo>
                  <a:lnTo>
                    <a:pt x="1086" y="2129"/>
                  </a:lnTo>
                  <a:lnTo>
                    <a:pt x="1038" y="2121"/>
                  </a:lnTo>
                  <a:lnTo>
                    <a:pt x="991" y="2110"/>
                  </a:lnTo>
                  <a:lnTo>
                    <a:pt x="943" y="2097"/>
                  </a:lnTo>
                  <a:lnTo>
                    <a:pt x="895" y="2079"/>
                  </a:lnTo>
                  <a:lnTo>
                    <a:pt x="847" y="2060"/>
                  </a:lnTo>
                  <a:lnTo>
                    <a:pt x="800" y="2037"/>
                  </a:lnTo>
                  <a:lnTo>
                    <a:pt x="753" y="2012"/>
                  </a:lnTo>
                  <a:lnTo>
                    <a:pt x="706" y="1982"/>
                  </a:lnTo>
                  <a:lnTo>
                    <a:pt x="661" y="1949"/>
                  </a:lnTo>
                  <a:lnTo>
                    <a:pt x="616" y="1912"/>
                  </a:lnTo>
                  <a:lnTo>
                    <a:pt x="572" y="1871"/>
                  </a:lnTo>
                  <a:lnTo>
                    <a:pt x="555" y="1855"/>
                  </a:lnTo>
                  <a:lnTo>
                    <a:pt x="540" y="1836"/>
                  </a:lnTo>
                  <a:lnTo>
                    <a:pt x="523" y="1814"/>
                  </a:lnTo>
                  <a:lnTo>
                    <a:pt x="505" y="1791"/>
                  </a:lnTo>
                  <a:lnTo>
                    <a:pt x="488" y="1764"/>
                  </a:lnTo>
                  <a:lnTo>
                    <a:pt x="470" y="1736"/>
                  </a:lnTo>
                  <a:lnTo>
                    <a:pt x="452" y="1705"/>
                  </a:lnTo>
                  <a:lnTo>
                    <a:pt x="435" y="1671"/>
                  </a:lnTo>
                  <a:lnTo>
                    <a:pt x="418" y="1637"/>
                  </a:lnTo>
                  <a:lnTo>
                    <a:pt x="400" y="1601"/>
                  </a:lnTo>
                  <a:lnTo>
                    <a:pt x="384" y="1562"/>
                  </a:lnTo>
                  <a:lnTo>
                    <a:pt x="369" y="1522"/>
                  </a:lnTo>
                  <a:lnTo>
                    <a:pt x="353" y="1482"/>
                  </a:lnTo>
                  <a:lnTo>
                    <a:pt x="340" y="1440"/>
                  </a:lnTo>
                  <a:lnTo>
                    <a:pt x="327" y="1396"/>
                  </a:lnTo>
                  <a:lnTo>
                    <a:pt x="315" y="1351"/>
                  </a:lnTo>
                  <a:lnTo>
                    <a:pt x="305" y="1306"/>
                  </a:lnTo>
                  <a:lnTo>
                    <a:pt x="297" y="1259"/>
                  </a:lnTo>
                  <a:lnTo>
                    <a:pt x="290" y="1212"/>
                  </a:lnTo>
                  <a:lnTo>
                    <a:pt x="285" y="1166"/>
                  </a:lnTo>
                  <a:lnTo>
                    <a:pt x="282" y="1118"/>
                  </a:lnTo>
                  <a:lnTo>
                    <a:pt x="281" y="1070"/>
                  </a:lnTo>
                  <a:lnTo>
                    <a:pt x="283" y="1021"/>
                  </a:lnTo>
                  <a:lnTo>
                    <a:pt x="287" y="973"/>
                  </a:lnTo>
                  <a:lnTo>
                    <a:pt x="293" y="925"/>
                  </a:lnTo>
                  <a:lnTo>
                    <a:pt x="302" y="876"/>
                  </a:lnTo>
                  <a:lnTo>
                    <a:pt x="314" y="828"/>
                  </a:lnTo>
                  <a:lnTo>
                    <a:pt x="330" y="781"/>
                  </a:lnTo>
                  <a:lnTo>
                    <a:pt x="347" y="734"/>
                  </a:lnTo>
                  <a:lnTo>
                    <a:pt x="369" y="688"/>
                  </a:lnTo>
                  <a:lnTo>
                    <a:pt x="394" y="642"/>
                  </a:lnTo>
                  <a:lnTo>
                    <a:pt x="423" y="599"/>
                  </a:lnTo>
                  <a:lnTo>
                    <a:pt x="440" y="573"/>
                  </a:lnTo>
                  <a:lnTo>
                    <a:pt x="459" y="549"/>
                  </a:lnTo>
                  <a:lnTo>
                    <a:pt x="479" y="524"/>
                  </a:lnTo>
                  <a:lnTo>
                    <a:pt x="499" y="502"/>
                  </a:lnTo>
                  <a:lnTo>
                    <a:pt x="521" y="478"/>
                  </a:lnTo>
                  <a:lnTo>
                    <a:pt x="543" y="457"/>
                  </a:lnTo>
                  <a:lnTo>
                    <a:pt x="566" y="435"/>
                  </a:lnTo>
                  <a:lnTo>
                    <a:pt x="589" y="415"/>
                  </a:lnTo>
                  <a:lnTo>
                    <a:pt x="615" y="396"/>
                  </a:lnTo>
                  <a:lnTo>
                    <a:pt x="639" y="376"/>
                  </a:lnTo>
                  <a:lnTo>
                    <a:pt x="666" y="359"/>
                  </a:lnTo>
                  <a:lnTo>
                    <a:pt x="693" y="342"/>
                  </a:lnTo>
                  <a:lnTo>
                    <a:pt x="721" y="324"/>
                  </a:lnTo>
                  <a:lnTo>
                    <a:pt x="749" y="309"/>
                  </a:lnTo>
                  <a:lnTo>
                    <a:pt x="779" y="294"/>
                  </a:lnTo>
                  <a:lnTo>
                    <a:pt x="809" y="280"/>
                  </a:lnTo>
                  <a:lnTo>
                    <a:pt x="839" y="267"/>
                  </a:lnTo>
                  <a:lnTo>
                    <a:pt x="872" y="255"/>
                  </a:lnTo>
                  <a:lnTo>
                    <a:pt x="904" y="244"/>
                  </a:lnTo>
                  <a:lnTo>
                    <a:pt x="937" y="232"/>
                  </a:lnTo>
                  <a:lnTo>
                    <a:pt x="972" y="223"/>
                  </a:lnTo>
                  <a:lnTo>
                    <a:pt x="1007" y="214"/>
                  </a:lnTo>
                  <a:lnTo>
                    <a:pt x="1042" y="207"/>
                  </a:lnTo>
                  <a:lnTo>
                    <a:pt x="1078" y="200"/>
                  </a:lnTo>
                  <a:lnTo>
                    <a:pt x="1116" y="195"/>
                  </a:lnTo>
                  <a:lnTo>
                    <a:pt x="1154" y="190"/>
                  </a:lnTo>
                  <a:lnTo>
                    <a:pt x="1192" y="186"/>
                  </a:lnTo>
                  <a:lnTo>
                    <a:pt x="1232" y="184"/>
                  </a:lnTo>
                  <a:lnTo>
                    <a:pt x="1272" y="182"/>
                  </a:lnTo>
                  <a:lnTo>
                    <a:pt x="1314" y="180"/>
                  </a:lnTo>
                  <a:lnTo>
                    <a:pt x="1356" y="182"/>
                  </a:lnTo>
                  <a:lnTo>
                    <a:pt x="1398" y="183"/>
                  </a:lnTo>
                  <a:lnTo>
                    <a:pt x="1486" y="187"/>
                  </a:lnTo>
                  <a:lnTo>
                    <a:pt x="1578" y="194"/>
                  </a:lnTo>
                  <a:lnTo>
                    <a:pt x="1624" y="198"/>
                  </a:lnTo>
                  <a:lnTo>
                    <a:pt x="1668" y="205"/>
                  </a:lnTo>
                  <a:lnTo>
                    <a:pt x="1691" y="209"/>
                  </a:lnTo>
                  <a:lnTo>
                    <a:pt x="1712" y="213"/>
                  </a:lnTo>
                  <a:lnTo>
                    <a:pt x="1734" y="218"/>
                  </a:lnTo>
                  <a:lnTo>
                    <a:pt x="1754" y="224"/>
                  </a:lnTo>
                  <a:lnTo>
                    <a:pt x="1773" y="230"/>
                  </a:lnTo>
                  <a:lnTo>
                    <a:pt x="1793" y="238"/>
                  </a:lnTo>
                  <a:lnTo>
                    <a:pt x="1811" y="246"/>
                  </a:lnTo>
                  <a:lnTo>
                    <a:pt x="1830" y="255"/>
                  </a:lnTo>
                  <a:lnTo>
                    <a:pt x="1846" y="265"/>
                  </a:lnTo>
                  <a:lnTo>
                    <a:pt x="1862" y="275"/>
                  </a:lnTo>
                  <a:lnTo>
                    <a:pt x="1876" y="288"/>
                  </a:lnTo>
                  <a:lnTo>
                    <a:pt x="1891" y="300"/>
                  </a:lnTo>
                  <a:lnTo>
                    <a:pt x="1904" y="314"/>
                  </a:lnTo>
                  <a:lnTo>
                    <a:pt x="1915" y="328"/>
                  </a:lnTo>
                  <a:lnTo>
                    <a:pt x="1925" y="345"/>
                  </a:lnTo>
                  <a:lnTo>
                    <a:pt x="1935" y="362"/>
                  </a:lnTo>
                  <a:lnTo>
                    <a:pt x="1942" y="380"/>
                  </a:lnTo>
                  <a:lnTo>
                    <a:pt x="1948" y="401"/>
                  </a:lnTo>
                  <a:lnTo>
                    <a:pt x="1953" y="422"/>
                  </a:lnTo>
                  <a:lnTo>
                    <a:pt x="1956" y="445"/>
                  </a:lnTo>
                  <a:lnTo>
                    <a:pt x="1959" y="475"/>
                  </a:lnTo>
                  <a:lnTo>
                    <a:pt x="1963" y="508"/>
                  </a:lnTo>
                  <a:lnTo>
                    <a:pt x="1969" y="541"/>
                  </a:lnTo>
                  <a:lnTo>
                    <a:pt x="1974" y="574"/>
                  </a:lnTo>
                  <a:lnTo>
                    <a:pt x="1980" y="603"/>
                  </a:lnTo>
                  <a:lnTo>
                    <a:pt x="1984" y="626"/>
                  </a:lnTo>
                  <a:lnTo>
                    <a:pt x="1987" y="641"/>
                  </a:lnTo>
                  <a:lnTo>
                    <a:pt x="1988" y="648"/>
                  </a:lnTo>
                  <a:close/>
                  <a:moveTo>
                    <a:pt x="2390" y="68"/>
                  </a:moveTo>
                  <a:lnTo>
                    <a:pt x="2387" y="70"/>
                  </a:lnTo>
                  <a:lnTo>
                    <a:pt x="2380" y="77"/>
                  </a:lnTo>
                  <a:lnTo>
                    <a:pt x="2376" y="82"/>
                  </a:lnTo>
                  <a:lnTo>
                    <a:pt x="2372" y="87"/>
                  </a:lnTo>
                  <a:lnTo>
                    <a:pt x="2369" y="93"/>
                  </a:lnTo>
                  <a:lnTo>
                    <a:pt x="2368" y="99"/>
                  </a:lnTo>
                  <a:lnTo>
                    <a:pt x="2367" y="103"/>
                  </a:lnTo>
                  <a:lnTo>
                    <a:pt x="2367" y="106"/>
                  </a:lnTo>
                  <a:lnTo>
                    <a:pt x="2368" y="110"/>
                  </a:lnTo>
                  <a:lnTo>
                    <a:pt x="2369" y="114"/>
                  </a:lnTo>
                  <a:lnTo>
                    <a:pt x="2371" y="118"/>
                  </a:lnTo>
                  <a:lnTo>
                    <a:pt x="2374" y="122"/>
                  </a:lnTo>
                  <a:lnTo>
                    <a:pt x="2377" y="126"/>
                  </a:lnTo>
                  <a:lnTo>
                    <a:pt x="2381" y="131"/>
                  </a:lnTo>
                  <a:lnTo>
                    <a:pt x="2386" y="135"/>
                  </a:lnTo>
                  <a:lnTo>
                    <a:pt x="2392" y="139"/>
                  </a:lnTo>
                  <a:lnTo>
                    <a:pt x="2399" y="143"/>
                  </a:lnTo>
                  <a:lnTo>
                    <a:pt x="2406" y="148"/>
                  </a:lnTo>
                  <a:lnTo>
                    <a:pt x="2426" y="156"/>
                  </a:lnTo>
                  <a:lnTo>
                    <a:pt x="2449" y="165"/>
                  </a:lnTo>
                  <a:lnTo>
                    <a:pt x="2473" y="171"/>
                  </a:lnTo>
                  <a:lnTo>
                    <a:pt x="2496" y="177"/>
                  </a:lnTo>
                  <a:lnTo>
                    <a:pt x="2519" y="183"/>
                  </a:lnTo>
                  <a:lnTo>
                    <a:pt x="2540" y="187"/>
                  </a:lnTo>
                  <a:lnTo>
                    <a:pt x="2562" y="192"/>
                  </a:lnTo>
                  <a:lnTo>
                    <a:pt x="2582" y="198"/>
                  </a:lnTo>
                  <a:lnTo>
                    <a:pt x="2592" y="202"/>
                  </a:lnTo>
                  <a:lnTo>
                    <a:pt x="2601" y="205"/>
                  </a:lnTo>
                  <a:lnTo>
                    <a:pt x="2611" y="210"/>
                  </a:lnTo>
                  <a:lnTo>
                    <a:pt x="2620" y="214"/>
                  </a:lnTo>
                  <a:lnTo>
                    <a:pt x="2628" y="220"/>
                  </a:lnTo>
                  <a:lnTo>
                    <a:pt x="2636" y="226"/>
                  </a:lnTo>
                  <a:lnTo>
                    <a:pt x="2643" y="234"/>
                  </a:lnTo>
                  <a:lnTo>
                    <a:pt x="2650" y="241"/>
                  </a:lnTo>
                  <a:lnTo>
                    <a:pt x="2658" y="250"/>
                  </a:lnTo>
                  <a:lnTo>
                    <a:pt x="2664" y="259"/>
                  </a:lnTo>
                  <a:lnTo>
                    <a:pt x="2670" y="269"/>
                  </a:lnTo>
                  <a:lnTo>
                    <a:pt x="2675" y="281"/>
                  </a:lnTo>
                  <a:lnTo>
                    <a:pt x="2679" y="294"/>
                  </a:lnTo>
                  <a:lnTo>
                    <a:pt x="2683" y="308"/>
                  </a:lnTo>
                  <a:lnTo>
                    <a:pt x="2687" y="323"/>
                  </a:lnTo>
                  <a:lnTo>
                    <a:pt x="2690" y="340"/>
                  </a:lnTo>
                  <a:lnTo>
                    <a:pt x="2692" y="358"/>
                  </a:lnTo>
                  <a:lnTo>
                    <a:pt x="2694" y="377"/>
                  </a:lnTo>
                  <a:lnTo>
                    <a:pt x="2695" y="398"/>
                  </a:lnTo>
                  <a:lnTo>
                    <a:pt x="2695" y="420"/>
                  </a:lnTo>
                  <a:lnTo>
                    <a:pt x="2695" y="479"/>
                  </a:lnTo>
                  <a:lnTo>
                    <a:pt x="2695" y="561"/>
                  </a:lnTo>
                  <a:lnTo>
                    <a:pt x="2695" y="661"/>
                  </a:lnTo>
                  <a:lnTo>
                    <a:pt x="2694" y="776"/>
                  </a:lnTo>
                  <a:lnTo>
                    <a:pt x="2694" y="902"/>
                  </a:lnTo>
                  <a:lnTo>
                    <a:pt x="2693" y="1036"/>
                  </a:lnTo>
                  <a:lnTo>
                    <a:pt x="2693" y="1175"/>
                  </a:lnTo>
                  <a:lnTo>
                    <a:pt x="2692" y="1313"/>
                  </a:lnTo>
                  <a:lnTo>
                    <a:pt x="2692" y="1449"/>
                  </a:lnTo>
                  <a:lnTo>
                    <a:pt x="2691" y="1579"/>
                  </a:lnTo>
                  <a:lnTo>
                    <a:pt x="2691" y="1698"/>
                  </a:lnTo>
                  <a:lnTo>
                    <a:pt x="2691" y="1804"/>
                  </a:lnTo>
                  <a:lnTo>
                    <a:pt x="2690" y="1893"/>
                  </a:lnTo>
                  <a:lnTo>
                    <a:pt x="2690" y="1960"/>
                  </a:lnTo>
                  <a:lnTo>
                    <a:pt x="2690" y="2004"/>
                  </a:lnTo>
                  <a:lnTo>
                    <a:pt x="2690" y="2019"/>
                  </a:lnTo>
                  <a:lnTo>
                    <a:pt x="2690" y="2024"/>
                  </a:lnTo>
                  <a:lnTo>
                    <a:pt x="2690" y="2039"/>
                  </a:lnTo>
                  <a:lnTo>
                    <a:pt x="2688" y="2051"/>
                  </a:lnTo>
                  <a:lnTo>
                    <a:pt x="2684" y="2062"/>
                  </a:lnTo>
                  <a:lnTo>
                    <a:pt x="2681" y="2068"/>
                  </a:lnTo>
                  <a:lnTo>
                    <a:pt x="2678" y="2074"/>
                  </a:lnTo>
                  <a:lnTo>
                    <a:pt x="2674" y="2081"/>
                  </a:lnTo>
                  <a:lnTo>
                    <a:pt x="2669" y="2087"/>
                  </a:lnTo>
                  <a:lnTo>
                    <a:pt x="2663" y="2094"/>
                  </a:lnTo>
                  <a:lnTo>
                    <a:pt x="2656" y="2101"/>
                  </a:lnTo>
                  <a:lnTo>
                    <a:pt x="2649" y="2108"/>
                  </a:lnTo>
                  <a:lnTo>
                    <a:pt x="2640" y="2114"/>
                  </a:lnTo>
                  <a:lnTo>
                    <a:pt x="2631" y="2120"/>
                  </a:lnTo>
                  <a:lnTo>
                    <a:pt x="2620" y="2126"/>
                  </a:lnTo>
                  <a:lnTo>
                    <a:pt x="2607" y="2132"/>
                  </a:lnTo>
                  <a:lnTo>
                    <a:pt x="2594" y="2137"/>
                  </a:lnTo>
                  <a:lnTo>
                    <a:pt x="2580" y="2143"/>
                  </a:lnTo>
                  <a:lnTo>
                    <a:pt x="2565" y="2147"/>
                  </a:lnTo>
                  <a:lnTo>
                    <a:pt x="2547" y="2153"/>
                  </a:lnTo>
                  <a:lnTo>
                    <a:pt x="2528" y="2156"/>
                  </a:lnTo>
                  <a:lnTo>
                    <a:pt x="2507" y="2160"/>
                  </a:lnTo>
                  <a:lnTo>
                    <a:pt x="2485" y="2163"/>
                  </a:lnTo>
                  <a:lnTo>
                    <a:pt x="2461" y="2165"/>
                  </a:lnTo>
                  <a:lnTo>
                    <a:pt x="2436" y="2166"/>
                  </a:lnTo>
                  <a:lnTo>
                    <a:pt x="2426" y="2168"/>
                  </a:lnTo>
                  <a:lnTo>
                    <a:pt x="2416" y="2171"/>
                  </a:lnTo>
                  <a:lnTo>
                    <a:pt x="2405" y="2176"/>
                  </a:lnTo>
                  <a:lnTo>
                    <a:pt x="2395" y="2182"/>
                  </a:lnTo>
                  <a:lnTo>
                    <a:pt x="2387" y="2189"/>
                  </a:lnTo>
                  <a:lnTo>
                    <a:pt x="2380" y="2197"/>
                  </a:lnTo>
                  <a:lnTo>
                    <a:pt x="2377" y="2202"/>
                  </a:lnTo>
                  <a:lnTo>
                    <a:pt x="2375" y="2206"/>
                  </a:lnTo>
                  <a:lnTo>
                    <a:pt x="2374" y="2211"/>
                  </a:lnTo>
                  <a:lnTo>
                    <a:pt x="2373" y="2215"/>
                  </a:lnTo>
                  <a:lnTo>
                    <a:pt x="2373" y="2219"/>
                  </a:lnTo>
                  <a:lnTo>
                    <a:pt x="2374" y="2224"/>
                  </a:lnTo>
                  <a:lnTo>
                    <a:pt x="2376" y="2228"/>
                  </a:lnTo>
                  <a:lnTo>
                    <a:pt x="2378" y="2232"/>
                  </a:lnTo>
                  <a:lnTo>
                    <a:pt x="2382" y="2236"/>
                  </a:lnTo>
                  <a:lnTo>
                    <a:pt x="2387" y="2240"/>
                  </a:lnTo>
                  <a:lnTo>
                    <a:pt x="2392" y="2243"/>
                  </a:lnTo>
                  <a:lnTo>
                    <a:pt x="2399" y="2247"/>
                  </a:lnTo>
                  <a:lnTo>
                    <a:pt x="2407" y="2250"/>
                  </a:lnTo>
                  <a:lnTo>
                    <a:pt x="2418" y="2253"/>
                  </a:lnTo>
                  <a:lnTo>
                    <a:pt x="2428" y="2256"/>
                  </a:lnTo>
                  <a:lnTo>
                    <a:pt x="2440" y="2258"/>
                  </a:lnTo>
                  <a:lnTo>
                    <a:pt x="2454" y="2260"/>
                  </a:lnTo>
                  <a:lnTo>
                    <a:pt x="2470" y="2261"/>
                  </a:lnTo>
                  <a:lnTo>
                    <a:pt x="2486" y="2262"/>
                  </a:lnTo>
                  <a:lnTo>
                    <a:pt x="2505" y="2262"/>
                  </a:lnTo>
                  <a:lnTo>
                    <a:pt x="3762" y="2262"/>
                  </a:lnTo>
                  <a:lnTo>
                    <a:pt x="3764" y="2262"/>
                  </a:lnTo>
                  <a:lnTo>
                    <a:pt x="3771" y="2262"/>
                  </a:lnTo>
                  <a:lnTo>
                    <a:pt x="3775" y="2261"/>
                  </a:lnTo>
                  <a:lnTo>
                    <a:pt x="3780" y="2259"/>
                  </a:lnTo>
                  <a:lnTo>
                    <a:pt x="3786" y="2257"/>
                  </a:lnTo>
                  <a:lnTo>
                    <a:pt x="3791" y="2254"/>
                  </a:lnTo>
                  <a:lnTo>
                    <a:pt x="3796" y="2249"/>
                  </a:lnTo>
                  <a:lnTo>
                    <a:pt x="3802" y="2243"/>
                  </a:lnTo>
                  <a:lnTo>
                    <a:pt x="3807" y="2236"/>
                  </a:lnTo>
                  <a:lnTo>
                    <a:pt x="3812" y="2228"/>
                  </a:lnTo>
                  <a:lnTo>
                    <a:pt x="3816" y="2218"/>
                  </a:lnTo>
                  <a:lnTo>
                    <a:pt x="3820" y="2206"/>
                  </a:lnTo>
                  <a:lnTo>
                    <a:pt x="3823" y="2191"/>
                  </a:lnTo>
                  <a:lnTo>
                    <a:pt x="3826" y="2175"/>
                  </a:lnTo>
                  <a:lnTo>
                    <a:pt x="3829" y="2131"/>
                  </a:lnTo>
                  <a:lnTo>
                    <a:pt x="3831" y="2073"/>
                  </a:lnTo>
                  <a:lnTo>
                    <a:pt x="3831" y="2008"/>
                  </a:lnTo>
                  <a:lnTo>
                    <a:pt x="3831" y="1940"/>
                  </a:lnTo>
                  <a:lnTo>
                    <a:pt x="3831" y="1878"/>
                  </a:lnTo>
                  <a:lnTo>
                    <a:pt x="3830" y="1826"/>
                  </a:lnTo>
                  <a:lnTo>
                    <a:pt x="3830" y="1791"/>
                  </a:lnTo>
                  <a:lnTo>
                    <a:pt x="3830" y="1776"/>
                  </a:lnTo>
                  <a:lnTo>
                    <a:pt x="3827" y="1774"/>
                  </a:lnTo>
                  <a:lnTo>
                    <a:pt x="3823" y="1767"/>
                  </a:lnTo>
                  <a:lnTo>
                    <a:pt x="3820" y="1763"/>
                  </a:lnTo>
                  <a:lnTo>
                    <a:pt x="3816" y="1759"/>
                  </a:lnTo>
                  <a:lnTo>
                    <a:pt x="3812" y="1756"/>
                  </a:lnTo>
                  <a:lnTo>
                    <a:pt x="3807" y="1753"/>
                  </a:lnTo>
                  <a:lnTo>
                    <a:pt x="3802" y="1752"/>
                  </a:lnTo>
                  <a:lnTo>
                    <a:pt x="3797" y="1753"/>
                  </a:lnTo>
                  <a:lnTo>
                    <a:pt x="3791" y="1755"/>
                  </a:lnTo>
                  <a:lnTo>
                    <a:pt x="3785" y="1760"/>
                  </a:lnTo>
                  <a:lnTo>
                    <a:pt x="3777" y="1768"/>
                  </a:lnTo>
                  <a:lnTo>
                    <a:pt x="3770" y="1779"/>
                  </a:lnTo>
                  <a:lnTo>
                    <a:pt x="3763" y="1795"/>
                  </a:lnTo>
                  <a:lnTo>
                    <a:pt x="3756" y="1813"/>
                  </a:lnTo>
                  <a:lnTo>
                    <a:pt x="3750" y="1834"/>
                  </a:lnTo>
                  <a:lnTo>
                    <a:pt x="3744" y="1857"/>
                  </a:lnTo>
                  <a:lnTo>
                    <a:pt x="3740" y="1879"/>
                  </a:lnTo>
                  <a:lnTo>
                    <a:pt x="3735" y="1902"/>
                  </a:lnTo>
                  <a:lnTo>
                    <a:pt x="3731" y="1925"/>
                  </a:lnTo>
                  <a:lnTo>
                    <a:pt x="3724" y="1947"/>
                  </a:lnTo>
                  <a:lnTo>
                    <a:pt x="3717" y="1969"/>
                  </a:lnTo>
                  <a:lnTo>
                    <a:pt x="3709" y="1989"/>
                  </a:lnTo>
                  <a:lnTo>
                    <a:pt x="3704" y="2000"/>
                  </a:lnTo>
                  <a:lnTo>
                    <a:pt x="3698" y="2009"/>
                  </a:lnTo>
                  <a:lnTo>
                    <a:pt x="3692" y="2018"/>
                  </a:lnTo>
                  <a:lnTo>
                    <a:pt x="3685" y="2026"/>
                  </a:lnTo>
                  <a:lnTo>
                    <a:pt x="3676" y="2034"/>
                  </a:lnTo>
                  <a:lnTo>
                    <a:pt x="3667" y="2042"/>
                  </a:lnTo>
                  <a:lnTo>
                    <a:pt x="3658" y="2050"/>
                  </a:lnTo>
                  <a:lnTo>
                    <a:pt x="3647" y="2056"/>
                  </a:lnTo>
                  <a:lnTo>
                    <a:pt x="3635" y="2062"/>
                  </a:lnTo>
                  <a:lnTo>
                    <a:pt x="3621" y="2067"/>
                  </a:lnTo>
                  <a:lnTo>
                    <a:pt x="3607" y="2071"/>
                  </a:lnTo>
                  <a:lnTo>
                    <a:pt x="3592" y="2075"/>
                  </a:lnTo>
                  <a:lnTo>
                    <a:pt x="3575" y="2078"/>
                  </a:lnTo>
                  <a:lnTo>
                    <a:pt x="3557" y="2080"/>
                  </a:lnTo>
                  <a:lnTo>
                    <a:pt x="3538" y="2081"/>
                  </a:lnTo>
                  <a:lnTo>
                    <a:pt x="3516" y="2082"/>
                  </a:lnTo>
                  <a:lnTo>
                    <a:pt x="3456" y="2082"/>
                  </a:lnTo>
                  <a:lnTo>
                    <a:pt x="3398" y="2082"/>
                  </a:lnTo>
                  <a:lnTo>
                    <a:pt x="3341" y="2081"/>
                  </a:lnTo>
                  <a:lnTo>
                    <a:pt x="3287" y="2081"/>
                  </a:lnTo>
                  <a:lnTo>
                    <a:pt x="3237" y="2081"/>
                  </a:lnTo>
                  <a:lnTo>
                    <a:pt x="3191" y="2080"/>
                  </a:lnTo>
                  <a:lnTo>
                    <a:pt x="3152" y="2080"/>
                  </a:lnTo>
                  <a:lnTo>
                    <a:pt x="3118" y="2080"/>
                  </a:lnTo>
                  <a:lnTo>
                    <a:pt x="3087" y="2079"/>
                  </a:lnTo>
                  <a:lnTo>
                    <a:pt x="3060" y="2077"/>
                  </a:lnTo>
                  <a:lnTo>
                    <a:pt x="3036" y="2075"/>
                  </a:lnTo>
                  <a:lnTo>
                    <a:pt x="3015" y="2071"/>
                  </a:lnTo>
                  <a:lnTo>
                    <a:pt x="3006" y="2068"/>
                  </a:lnTo>
                  <a:lnTo>
                    <a:pt x="2996" y="2066"/>
                  </a:lnTo>
                  <a:lnTo>
                    <a:pt x="2988" y="2063"/>
                  </a:lnTo>
                  <a:lnTo>
                    <a:pt x="2981" y="2059"/>
                  </a:lnTo>
                  <a:lnTo>
                    <a:pt x="2974" y="2055"/>
                  </a:lnTo>
                  <a:lnTo>
                    <a:pt x="2968" y="2051"/>
                  </a:lnTo>
                  <a:lnTo>
                    <a:pt x="2962" y="2046"/>
                  </a:lnTo>
                  <a:lnTo>
                    <a:pt x="2957" y="2040"/>
                  </a:lnTo>
                  <a:lnTo>
                    <a:pt x="2953" y="2034"/>
                  </a:lnTo>
                  <a:lnTo>
                    <a:pt x="2948" y="2028"/>
                  </a:lnTo>
                  <a:lnTo>
                    <a:pt x="2944" y="2022"/>
                  </a:lnTo>
                  <a:lnTo>
                    <a:pt x="2941" y="2014"/>
                  </a:lnTo>
                  <a:lnTo>
                    <a:pt x="2935" y="1999"/>
                  </a:lnTo>
                  <a:lnTo>
                    <a:pt x="2931" y="1979"/>
                  </a:lnTo>
                  <a:lnTo>
                    <a:pt x="2929" y="1959"/>
                  </a:lnTo>
                  <a:lnTo>
                    <a:pt x="2927" y="1935"/>
                  </a:lnTo>
                  <a:lnTo>
                    <a:pt x="2926" y="1909"/>
                  </a:lnTo>
                  <a:lnTo>
                    <a:pt x="2926" y="1880"/>
                  </a:lnTo>
                  <a:lnTo>
                    <a:pt x="2926" y="1834"/>
                  </a:lnTo>
                  <a:lnTo>
                    <a:pt x="2926" y="1763"/>
                  </a:lnTo>
                  <a:lnTo>
                    <a:pt x="2926" y="1672"/>
                  </a:lnTo>
                  <a:lnTo>
                    <a:pt x="2926" y="1564"/>
                  </a:lnTo>
                  <a:lnTo>
                    <a:pt x="2926" y="1444"/>
                  </a:lnTo>
                  <a:lnTo>
                    <a:pt x="2926" y="1313"/>
                  </a:lnTo>
                  <a:lnTo>
                    <a:pt x="2926" y="1178"/>
                  </a:lnTo>
                  <a:lnTo>
                    <a:pt x="2926" y="1040"/>
                  </a:lnTo>
                  <a:lnTo>
                    <a:pt x="2926" y="904"/>
                  </a:lnTo>
                  <a:lnTo>
                    <a:pt x="2926" y="775"/>
                  </a:lnTo>
                  <a:lnTo>
                    <a:pt x="2926" y="655"/>
                  </a:lnTo>
                  <a:lnTo>
                    <a:pt x="2926" y="548"/>
                  </a:lnTo>
                  <a:lnTo>
                    <a:pt x="2926" y="459"/>
                  </a:lnTo>
                  <a:lnTo>
                    <a:pt x="2926" y="390"/>
                  </a:lnTo>
                  <a:lnTo>
                    <a:pt x="2926" y="346"/>
                  </a:lnTo>
                  <a:lnTo>
                    <a:pt x="2926" y="330"/>
                  </a:lnTo>
                  <a:lnTo>
                    <a:pt x="2927" y="323"/>
                  </a:lnTo>
                  <a:lnTo>
                    <a:pt x="2933" y="305"/>
                  </a:lnTo>
                  <a:lnTo>
                    <a:pt x="2938" y="293"/>
                  </a:lnTo>
                  <a:lnTo>
                    <a:pt x="2945" y="279"/>
                  </a:lnTo>
                  <a:lnTo>
                    <a:pt x="2955" y="264"/>
                  </a:lnTo>
                  <a:lnTo>
                    <a:pt x="2966" y="248"/>
                  </a:lnTo>
                  <a:lnTo>
                    <a:pt x="2973" y="241"/>
                  </a:lnTo>
                  <a:lnTo>
                    <a:pt x="2980" y="232"/>
                  </a:lnTo>
                  <a:lnTo>
                    <a:pt x="2988" y="224"/>
                  </a:lnTo>
                  <a:lnTo>
                    <a:pt x="2996" y="217"/>
                  </a:lnTo>
                  <a:lnTo>
                    <a:pt x="3007" y="209"/>
                  </a:lnTo>
                  <a:lnTo>
                    <a:pt x="3017" y="202"/>
                  </a:lnTo>
                  <a:lnTo>
                    <a:pt x="3028" y="195"/>
                  </a:lnTo>
                  <a:lnTo>
                    <a:pt x="3039" y="188"/>
                  </a:lnTo>
                  <a:lnTo>
                    <a:pt x="3053" y="182"/>
                  </a:lnTo>
                  <a:lnTo>
                    <a:pt x="3067" y="175"/>
                  </a:lnTo>
                  <a:lnTo>
                    <a:pt x="3081" y="170"/>
                  </a:lnTo>
                  <a:lnTo>
                    <a:pt x="3097" y="165"/>
                  </a:lnTo>
                  <a:lnTo>
                    <a:pt x="3114" y="161"/>
                  </a:lnTo>
                  <a:lnTo>
                    <a:pt x="3131" y="158"/>
                  </a:lnTo>
                  <a:lnTo>
                    <a:pt x="3151" y="155"/>
                  </a:lnTo>
                  <a:lnTo>
                    <a:pt x="3170" y="153"/>
                  </a:lnTo>
                  <a:lnTo>
                    <a:pt x="3184" y="151"/>
                  </a:lnTo>
                  <a:lnTo>
                    <a:pt x="3198" y="147"/>
                  </a:lnTo>
                  <a:lnTo>
                    <a:pt x="3209" y="143"/>
                  </a:lnTo>
                  <a:lnTo>
                    <a:pt x="3220" y="137"/>
                  </a:lnTo>
                  <a:lnTo>
                    <a:pt x="3229" y="130"/>
                  </a:lnTo>
                  <a:lnTo>
                    <a:pt x="3236" y="122"/>
                  </a:lnTo>
                  <a:lnTo>
                    <a:pt x="3242" y="115"/>
                  </a:lnTo>
                  <a:lnTo>
                    <a:pt x="3246" y="107"/>
                  </a:lnTo>
                  <a:lnTo>
                    <a:pt x="3247" y="103"/>
                  </a:lnTo>
                  <a:lnTo>
                    <a:pt x="3247" y="99"/>
                  </a:lnTo>
                  <a:lnTo>
                    <a:pt x="3247" y="95"/>
                  </a:lnTo>
                  <a:lnTo>
                    <a:pt x="3245" y="92"/>
                  </a:lnTo>
                  <a:lnTo>
                    <a:pt x="3244" y="88"/>
                  </a:lnTo>
                  <a:lnTo>
                    <a:pt x="3240" y="85"/>
                  </a:lnTo>
                  <a:lnTo>
                    <a:pt x="3237" y="82"/>
                  </a:lnTo>
                  <a:lnTo>
                    <a:pt x="3233" y="79"/>
                  </a:lnTo>
                  <a:lnTo>
                    <a:pt x="3228" y="75"/>
                  </a:lnTo>
                  <a:lnTo>
                    <a:pt x="3223" y="73"/>
                  </a:lnTo>
                  <a:lnTo>
                    <a:pt x="3216" y="71"/>
                  </a:lnTo>
                  <a:lnTo>
                    <a:pt x="3209" y="69"/>
                  </a:lnTo>
                  <a:lnTo>
                    <a:pt x="3191" y="66"/>
                  </a:lnTo>
                  <a:lnTo>
                    <a:pt x="3170" y="65"/>
                  </a:lnTo>
                  <a:lnTo>
                    <a:pt x="3140" y="65"/>
                  </a:lnTo>
                  <a:lnTo>
                    <a:pt x="3101" y="65"/>
                  </a:lnTo>
                  <a:lnTo>
                    <a:pt x="3052" y="66"/>
                  </a:lnTo>
                  <a:lnTo>
                    <a:pt x="2995" y="66"/>
                  </a:lnTo>
                  <a:lnTo>
                    <a:pt x="2934" y="66"/>
                  </a:lnTo>
                  <a:lnTo>
                    <a:pt x="2869" y="66"/>
                  </a:lnTo>
                  <a:lnTo>
                    <a:pt x="2800" y="66"/>
                  </a:lnTo>
                  <a:lnTo>
                    <a:pt x="2733" y="67"/>
                  </a:lnTo>
                  <a:lnTo>
                    <a:pt x="2667" y="67"/>
                  </a:lnTo>
                  <a:lnTo>
                    <a:pt x="2603" y="67"/>
                  </a:lnTo>
                  <a:lnTo>
                    <a:pt x="2545" y="68"/>
                  </a:lnTo>
                  <a:lnTo>
                    <a:pt x="2494" y="68"/>
                  </a:lnTo>
                  <a:lnTo>
                    <a:pt x="2451" y="68"/>
                  </a:lnTo>
                  <a:lnTo>
                    <a:pt x="2418" y="68"/>
                  </a:lnTo>
                  <a:lnTo>
                    <a:pt x="2397" y="68"/>
                  </a:lnTo>
                  <a:lnTo>
                    <a:pt x="2390" y="68"/>
                  </a:lnTo>
                  <a:close/>
                  <a:moveTo>
                    <a:pt x="3956" y="66"/>
                  </a:moveTo>
                  <a:lnTo>
                    <a:pt x="3950" y="68"/>
                  </a:lnTo>
                  <a:lnTo>
                    <a:pt x="3936" y="72"/>
                  </a:lnTo>
                  <a:lnTo>
                    <a:pt x="3928" y="75"/>
                  </a:lnTo>
                  <a:lnTo>
                    <a:pt x="3918" y="80"/>
                  </a:lnTo>
                  <a:lnTo>
                    <a:pt x="3910" y="85"/>
                  </a:lnTo>
                  <a:lnTo>
                    <a:pt x="3903" y="90"/>
                  </a:lnTo>
                  <a:lnTo>
                    <a:pt x="3900" y="93"/>
                  </a:lnTo>
                  <a:lnTo>
                    <a:pt x="3897" y="96"/>
                  </a:lnTo>
                  <a:lnTo>
                    <a:pt x="3896" y="99"/>
                  </a:lnTo>
                  <a:lnTo>
                    <a:pt x="3894" y="102"/>
                  </a:lnTo>
                  <a:lnTo>
                    <a:pt x="3894" y="105"/>
                  </a:lnTo>
                  <a:lnTo>
                    <a:pt x="3895" y="109"/>
                  </a:lnTo>
                  <a:lnTo>
                    <a:pt x="3896" y="112"/>
                  </a:lnTo>
                  <a:lnTo>
                    <a:pt x="3898" y="116"/>
                  </a:lnTo>
                  <a:lnTo>
                    <a:pt x="3902" y="119"/>
                  </a:lnTo>
                  <a:lnTo>
                    <a:pt x="3906" y="123"/>
                  </a:lnTo>
                  <a:lnTo>
                    <a:pt x="3912" y="127"/>
                  </a:lnTo>
                  <a:lnTo>
                    <a:pt x="3919" y="132"/>
                  </a:lnTo>
                  <a:lnTo>
                    <a:pt x="3939" y="141"/>
                  </a:lnTo>
                  <a:lnTo>
                    <a:pt x="3964" y="150"/>
                  </a:lnTo>
                  <a:lnTo>
                    <a:pt x="4018" y="164"/>
                  </a:lnTo>
                  <a:lnTo>
                    <a:pt x="4065" y="176"/>
                  </a:lnTo>
                  <a:lnTo>
                    <a:pt x="4086" y="183"/>
                  </a:lnTo>
                  <a:lnTo>
                    <a:pt x="4105" y="189"/>
                  </a:lnTo>
                  <a:lnTo>
                    <a:pt x="4114" y="192"/>
                  </a:lnTo>
                  <a:lnTo>
                    <a:pt x="4123" y="196"/>
                  </a:lnTo>
                  <a:lnTo>
                    <a:pt x="4131" y="200"/>
                  </a:lnTo>
                  <a:lnTo>
                    <a:pt x="4138" y="205"/>
                  </a:lnTo>
                  <a:lnTo>
                    <a:pt x="4145" y="210"/>
                  </a:lnTo>
                  <a:lnTo>
                    <a:pt x="4152" y="216"/>
                  </a:lnTo>
                  <a:lnTo>
                    <a:pt x="4158" y="222"/>
                  </a:lnTo>
                  <a:lnTo>
                    <a:pt x="4164" y="229"/>
                  </a:lnTo>
                  <a:lnTo>
                    <a:pt x="4170" y="238"/>
                  </a:lnTo>
                  <a:lnTo>
                    <a:pt x="4175" y="247"/>
                  </a:lnTo>
                  <a:lnTo>
                    <a:pt x="4179" y="256"/>
                  </a:lnTo>
                  <a:lnTo>
                    <a:pt x="4183" y="267"/>
                  </a:lnTo>
                  <a:lnTo>
                    <a:pt x="4186" y="278"/>
                  </a:lnTo>
                  <a:lnTo>
                    <a:pt x="4189" y="292"/>
                  </a:lnTo>
                  <a:lnTo>
                    <a:pt x="4192" y="305"/>
                  </a:lnTo>
                  <a:lnTo>
                    <a:pt x="4194" y="320"/>
                  </a:lnTo>
                  <a:lnTo>
                    <a:pt x="4195" y="337"/>
                  </a:lnTo>
                  <a:lnTo>
                    <a:pt x="4196" y="354"/>
                  </a:lnTo>
                  <a:lnTo>
                    <a:pt x="4197" y="373"/>
                  </a:lnTo>
                  <a:lnTo>
                    <a:pt x="4197" y="394"/>
                  </a:lnTo>
                  <a:lnTo>
                    <a:pt x="4197" y="449"/>
                  </a:lnTo>
                  <a:lnTo>
                    <a:pt x="4197" y="529"/>
                  </a:lnTo>
                  <a:lnTo>
                    <a:pt x="4197" y="629"/>
                  </a:lnTo>
                  <a:lnTo>
                    <a:pt x="4197" y="746"/>
                  </a:lnTo>
                  <a:lnTo>
                    <a:pt x="4197" y="877"/>
                  </a:lnTo>
                  <a:lnTo>
                    <a:pt x="4197" y="1016"/>
                  </a:lnTo>
                  <a:lnTo>
                    <a:pt x="4197" y="1160"/>
                  </a:lnTo>
                  <a:lnTo>
                    <a:pt x="4197" y="1305"/>
                  </a:lnTo>
                  <a:lnTo>
                    <a:pt x="4197" y="1448"/>
                  </a:lnTo>
                  <a:lnTo>
                    <a:pt x="4197" y="1585"/>
                  </a:lnTo>
                  <a:lnTo>
                    <a:pt x="4197" y="1710"/>
                  </a:lnTo>
                  <a:lnTo>
                    <a:pt x="4197" y="1822"/>
                  </a:lnTo>
                  <a:lnTo>
                    <a:pt x="4197" y="1916"/>
                  </a:lnTo>
                  <a:lnTo>
                    <a:pt x="4197" y="1987"/>
                  </a:lnTo>
                  <a:lnTo>
                    <a:pt x="4197" y="2033"/>
                  </a:lnTo>
                  <a:lnTo>
                    <a:pt x="4197" y="2050"/>
                  </a:lnTo>
                  <a:lnTo>
                    <a:pt x="4197" y="2055"/>
                  </a:lnTo>
                  <a:lnTo>
                    <a:pt x="4195" y="2068"/>
                  </a:lnTo>
                  <a:lnTo>
                    <a:pt x="4193" y="2077"/>
                  </a:lnTo>
                  <a:lnTo>
                    <a:pt x="4189" y="2087"/>
                  </a:lnTo>
                  <a:lnTo>
                    <a:pt x="4183" y="2098"/>
                  </a:lnTo>
                  <a:lnTo>
                    <a:pt x="4175" y="2110"/>
                  </a:lnTo>
                  <a:lnTo>
                    <a:pt x="4170" y="2115"/>
                  </a:lnTo>
                  <a:lnTo>
                    <a:pt x="4163" y="2121"/>
                  </a:lnTo>
                  <a:lnTo>
                    <a:pt x="4157" y="2127"/>
                  </a:lnTo>
                  <a:lnTo>
                    <a:pt x="4150" y="2132"/>
                  </a:lnTo>
                  <a:lnTo>
                    <a:pt x="4142" y="2138"/>
                  </a:lnTo>
                  <a:lnTo>
                    <a:pt x="4133" y="2143"/>
                  </a:lnTo>
                  <a:lnTo>
                    <a:pt x="4123" y="2149"/>
                  </a:lnTo>
                  <a:lnTo>
                    <a:pt x="4112" y="2154"/>
                  </a:lnTo>
                  <a:lnTo>
                    <a:pt x="4100" y="2159"/>
                  </a:lnTo>
                  <a:lnTo>
                    <a:pt x="4088" y="2163"/>
                  </a:lnTo>
                  <a:lnTo>
                    <a:pt x="4074" y="2167"/>
                  </a:lnTo>
                  <a:lnTo>
                    <a:pt x="4059" y="2171"/>
                  </a:lnTo>
                  <a:lnTo>
                    <a:pt x="4043" y="2174"/>
                  </a:lnTo>
                  <a:lnTo>
                    <a:pt x="4026" y="2177"/>
                  </a:lnTo>
                  <a:lnTo>
                    <a:pt x="4007" y="2179"/>
                  </a:lnTo>
                  <a:lnTo>
                    <a:pt x="3987" y="2180"/>
                  </a:lnTo>
                  <a:lnTo>
                    <a:pt x="3976" y="2182"/>
                  </a:lnTo>
                  <a:lnTo>
                    <a:pt x="3963" y="2184"/>
                  </a:lnTo>
                  <a:lnTo>
                    <a:pt x="3951" y="2188"/>
                  </a:lnTo>
                  <a:lnTo>
                    <a:pt x="3939" y="2192"/>
                  </a:lnTo>
                  <a:lnTo>
                    <a:pt x="3928" y="2197"/>
                  </a:lnTo>
                  <a:lnTo>
                    <a:pt x="3918" y="2204"/>
                  </a:lnTo>
                  <a:lnTo>
                    <a:pt x="3909" y="2209"/>
                  </a:lnTo>
                  <a:lnTo>
                    <a:pt x="3903" y="2215"/>
                  </a:lnTo>
                  <a:lnTo>
                    <a:pt x="3901" y="2218"/>
                  </a:lnTo>
                  <a:lnTo>
                    <a:pt x="3900" y="2221"/>
                  </a:lnTo>
                  <a:lnTo>
                    <a:pt x="3899" y="2224"/>
                  </a:lnTo>
                  <a:lnTo>
                    <a:pt x="3899" y="2226"/>
                  </a:lnTo>
                  <a:lnTo>
                    <a:pt x="3900" y="2229"/>
                  </a:lnTo>
                  <a:lnTo>
                    <a:pt x="3902" y="2231"/>
                  </a:lnTo>
                  <a:lnTo>
                    <a:pt x="3905" y="2234"/>
                  </a:lnTo>
                  <a:lnTo>
                    <a:pt x="3908" y="2236"/>
                  </a:lnTo>
                  <a:lnTo>
                    <a:pt x="3913" y="2238"/>
                  </a:lnTo>
                  <a:lnTo>
                    <a:pt x="3919" y="2239"/>
                  </a:lnTo>
                  <a:lnTo>
                    <a:pt x="3927" y="2241"/>
                  </a:lnTo>
                  <a:lnTo>
                    <a:pt x="3935" y="2242"/>
                  </a:lnTo>
                  <a:lnTo>
                    <a:pt x="3956" y="2243"/>
                  </a:lnTo>
                  <a:lnTo>
                    <a:pt x="3983" y="2243"/>
                  </a:lnTo>
                  <a:lnTo>
                    <a:pt x="4026" y="2242"/>
                  </a:lnTo>
                  <a:lnTo>
                    <a:pt x="4091" y="2241"/>
                  </a:lnTo>
                  <a:lnTo>
                    <a:pt x="4177" y="2240"/>
                  </a:lnTo>
                  <a:lnTo>
                    <a:pt x="4279" y="2239"/>
                  </a:lnTo>
                  <a:lnTo>
                    <a:pt x="4393" y="2238"/>
                  </a:lnTo>
                  <a:lnTo>
                    <a:pt x="4517" y="2237"/>
                  </a:lnTo>
                  <a:lnTo>
                    <a:pt x="4645" y="2236"/>
                  </a:lnTo>
                  <a:lnTo>
                    <a:pt x="4776" y="2235"/>
                  </a:lnTo>
                  <a:lnTo>
                    <a:pt x="4905" y="2234"/>
                  </a:lnTo>
                  <a:lnTo>
                    <a:pt x="5027" y="2233"/>
                  </a:lnTo>
                  <a:lnTo>
                    <a:pt x="5141" y="2232"/>
                  </a:lnTo>
                  <a:lnTo>
                    <a:pt x="5243" y="2232"/>
                  </a:lnTo>
                  <a:lnTo>
                    <a:pt x="5328" y="2231"/>
                  </a:lnTo>
                  <a:lnTo>
                    <a:pt x="5394" y="2231"/>
                  </a:lnTo>
                  <a:lnTo>
                    <a:pt x="5435" y="2230"/>
                  </a:lnTo>
                  <a:lnTo>
                    <a:pt x="5450" y="2230"/>
                  </a:lnTo>
                  <a:lnTo>
                    <a:pt x="5453" y="2230"/>
                  </a:lnTo>
                  <a:lnTo>
                    <a:pt x="5462" y="2229"/>
                  </a:lnTo>
                  <a:lnTo>
                    <a:pt x="5467" y="2227"/>
                  </a:lnTo>
                  <a:lnTo>
                    <a:pt x="5473" y="2225"/>
                  </a:lnTo>
                  <a:lnTo>
                    <a:pt x="5480" y="2222"/>
                  </a:lnTo>
                  <a:lnTo>
                    <a:pt x="5488" y="2218"/>
                  </a:lnTo>
                  <a:lnTo>
                    <a:pt x="5495" y="2212"/>
                  </a:lnTo>
                  <a:lnTo>
                    <a:pt x="5501" y="2206"/>
                  </a:lnTo>
                  <a:lnTo>
                    <a:pt x="5507" y="2197"/>
                  </a:lnTo>
                  <a:lnTo>
                    <a:pt x="5513" y="2187"/>
                  </a:lnTo>
                  <a:lnTo>
                    <a:pt x="5518" y="2176"/>
                  </a:lnTo>
                  <a:lnTo>
                    <a:pt x="5521" y="2162"/>
                  </a:lnTo>
                  <a:lnTo>
                    <a:pt x="5523" y="2146"/>
                  </a:lnTo>
                  <a:lnTo>
                    <a:pt x="5524" y="2129"/>
                  </a:lnTo>
                  <a:lnTo>
                    <a:pt x="5524" y="2084"/>
                  </a:lnTo>
                  <a:lnTo>
                    <a:pt x="5524" y="2031"/>
                  </a:lnTo>
                  <a:lnTo>
                    <a:pt x="5524" y="1974"/>
                  </a:lnTo>
                  <a:lnTo>
                    <a:pt x="5524" y="1916"/>
                  </a:lnTo>
                  <a:lnTo>
                    <a:pt x="5524" y="1863"/>
                  </a:lnTo>
                  <a:lnTo>
                    <a:pt x="5524" y="1820"/>
                  </a:lnTo>
                  <a:lnTo>
                    <a:pt x="5524" y="1791"/>
                  </a:lnTo>
                  <a:lnTo>
                    <a:pt x="5524" y="1779"/>
                  </a:lnTo>
                  <a:lnTo>
                    <a:pt x="5523" y="1773"/>
                  </a:lnTo>
                  <a:lnTo>
                    <a:pt x="5520" y="1757"/>
                  </a:lnTo>
                  <a:lnTo>
                    <a:pt x="5518" y="1748"/>
                  </a:lnTo>
                  <a:lnTo>
                    <a:pt x="5515" y="1738"/>
                  </a:lnTo>
                  <a:lnTo>
                    <a:pt x="5511" y="1727"/>
                  </a:lnTo>
                  <a:lnTo>
                    <a:pt x="5507" y="1719"/>
                  </a:lnTo>
                  <a:lnTo>
                    <a:pt x="5503" y="1712"/>
                  </a:lnTo>
                  <a:lnTo>
                    <a:pt x="5497" y="1708"/>
                  </a:lnTo>
                  <a:lnTo>
                    <a:pt x="5495" y="1707"/>
                  </a:lnTo>
                  <a:lnTo>
                    <a:pt x="5492" y="1707"/>
                  </a:lnTo>
                  <a:lnTo>
                    <a:pt x="5488" y="1707"/>
                  </a:lnTo>
                  <a:lnTo>
                    <a:pt x="5484" y="1709"/>
                  </a:lnTo>
                  <a:lnTo>
                    <a:pt x="5481" y="1712"/>
                  </a:lnTo>
                  <a:lnTo>
                    <a:pt x="5477" y="1716"/>
                  </a:lnTo>
                  <a:lnTo>
                    <a:pt x="5473" y="1721"/>
                  </a:lnTo>
                  <a:lnTo>
                    <a:pt x="5469" y="1728"/>
                  </a:lnTo>
                  <a:lnTo>
                    <a:pt x="5461" y="1747"/>
                  </a:lnTo>
                  <a:lnTo>
                    <a:pt x="5452" y="1771"/>
                  </a:lnTo>
                  <a:lnTo>
                    <a:pt x="5451" y="1782"/>
                  </a:lnTo>
                  <a:lnTo>
                    <a:pt x="5449" y="1814"/>
                  </a:lnTo>
                  <a:lnTo>
                    <a:pt x="5446" y="1835"/>
                  </a:lnTo>
                  <a:lnTo>
                    <a:pt x="5442" y="1858"/>
                  </a:lnTo>
                  <a:lnTo>
                    <a:pt x="5436" y="1883"/>
                  </a:lnTo>
                  <a:lnTo>
                    <a:pt x="5429" y="1910"/>
                  </a:lnTo>
                  <a:lnTo>
                    <a:pt x="5424" y="1923"/>
                  </a:lnTo>
                  <a:lnTo>
                    <a:pt x="5420" y="1935"/>
                  </a:lnTo>
                  <a:lnTo>
                    <a:pt x="5415" y="1949"/>
                  </a:lnTo>
                  <a:lnTo>
                    <a:pt x="5409" y="1962"/>
                  </a:lnTo>
                  <a:lnTo>
                    <a:pt x="5403" y="1974"/>
                  </a:lnTo>
                  <a:lnTo>
                    <a:pt x="5396" y="1985"/>
                  </a:lnTo>
                  <a:lnTo>
                    <a:pt x="5387" y="1997"/>
                  </a:lnTo>
                  <a:lnTo>
                    <a:pt x="5379" y="2008"/>
                  </a:lnTo>
                  <a:lnTo>
                    <a:pt x="5370" y="2018"/>
                  </a:lnTo>
                  <a:lnTo>
                    <a:pt x="5360" y="2027"/>
                  </a:lnTo>
                  <a:lnTo>
                    <a:pt x="5350" y="2035"/>
                  </a:lnTo>
                  <a:lnTo>
                    <a:pt x="5338" y="2042"/>
                  </a:lnTo>
                  <a:lnTo>
                    <a:pt x="5326" y="2048"/>
                  </a:lnTo>
                  <a:lnTo>
                    <a:pt x="5313" y="2053"/>
                  </a:lnTo>
                  <a:lnTo>
                    <a:pt x="5300" y="2056"/>
                  </a:lnTo>
                  <a:lnTo>
                    <a:pt x="5284" y="2058"/>
                  </a:lnTo>
                  <a:lnTo>
                    <a:pt x="5249" y="2060"/>
                  </a:lnTo>
                  <a:lnTo>
                    <a:pt x="5202" y="2062"/>
                  </a:lnTo>
                  <a:lnTo>
                    <a:pt x="5148" y="2062"/>
                  </a:lnTo>
                  <a:lnTo>
                    <a:pt x="5085" y="2062"/>
                  </a:lnTo>
                  <a:lnTo>
                    <a:pt x="5018" y="2062"/>
                  </a:lnTo>
                  <a:lnTo>
                    <a:pt x="4947" y="2061"/>
                  </a:lnTo>
                  <a:lnTo>
                    <a:pt x="4876" y="2059"/>
                  </a:lnTo>
                  <a:lnTo>
                    <a:pt x="4805" y="2058"/>
                  </a:lnTo>
                  <a:lnTo>
                    <a:pt x="4734" y="2056"/>
                  </a:lnTo>
                  <a:lnTo>
                    <a:pt x="4668" y="2054"/>
                  </a:lnTo>
                  <a:lnTo>
                    <a:pt x="4607" y="2053"/>
                  </a:lnTo>
                  <a:lnTo>
                    <a:pt x="4553" y="2051"/>
                  </a:lnTo>
                  <a:lnTo>
                    <a:pt x="4508" y="2050"/>
                  </a:lnTo>
                  <a:lnTo>
                    <a:pt x="4475" y="2048"/>
                  </a:lnTo>
                  <a:lnTo>
                    <a:pt x="4452" y="2048"/>
                  </a:lnTo>
                  <a:lnTo>
                    <a:pt x="4445" y="2047"/>
                  </a:lnTo>
                  <a:lnTo>
                    <a:pt x="4441" y="1180"/>
                  </a:lnTo>
                  <a:lnTo>
                    <a:pt x="5121" y="1180"/>
                  </a:lnTo>
                  <a:lnTo>
                    <a:pt x="5125" y="1180"/>
                  </a:lnTo>
                  <a:lnTo>
                    <a:pt x="5135" y="1184"/>
                  </a:lnTo>
                  <a:lnTo>
                    <a:pt x="5142" y="1188"/>
                  </a:lnTo>
                  <a:lnTo>
                    <a:pt x="5151" y="1193"/>
                  </a:lnTo>
                  <a:lnTo>
                    <a:pt x="5160" y="1201"/>
                  </a:lnTo>
                  <a:lnTo>
                    <a:pt x="5168" y="1211"/>
                  </a:lnTo>
                  <a:lnTo>
                    <a:pt x="5177" y="1225"/>
                  </a:lnTo>
                  <a:lnTo>
                    <a:pt x="5185" y="1240"/>
                  </a:lnTo>
                  <a:lnTo>
                    <a:pt x="5194" y="1259"/>
                  </a:lnTo>
                  <a:lnTo>
                    <a:pt x="5200" y="1283"/>
                  </a:lnTo>
                  <a:lnTo>
                    <a:pt x="5203" y="1296"/>
                  </a:lnTo>
                  <a:lnTo>
                    <a:pt x="5206" y="1310"/>
                  </a:lnTo>
                  <a:lnTo>
                    <a:pt x="5208" y="1326"/>
                  </a:lnTo>
                  <a:lnTo>
                    <a:pt x="5210" y="1342"/>
                  </a:lnTo>
                  <a:lnTo>
                    <a:pt x="5212" y="1359"/>
                  </a:lnTo>
                  <a:lnTo>
                    <a:pt x="5213" y="1379"/>
                  </a:lnTo>
                  <a:lnTo>
                    <a:pt x="5213" y="1398"/>
                  </a:lnTo>
                  <a:lnTo>
                    <a:pt x="5213" y="1419"/>
                  </a:lnTo>
                  <a:lnTo>
                    <a:pt x="5214" y="1431"/>
                  </a:lnTo>
                  <a:lnTo>
                    <a:pt x="5216" y="1442"/>
                  </a:lnTo>
                  <a:lnTo>
                    <a:pt x="5219" y="1453"/>
                  </a:lnTo>
                  <a:lnTo>
                    <a:pt x="5222" y="1463"/>
                  </a:lnTo>
                  <a:lnTo>
                    <a:pt x="5227" y="1473"/>
                  </a:lnTo>
                  <a:lnTo>
                    <a:pt x="5232" y="1482"/>
                  </a:lnTo>
                  <a:lnTo>
                    <a:pt x="5238" y="1489"/>
                  </a:lnTo>
                  <a:lnTo>
                    <a:pt x="5245" y="1493"/>
                  </a:lnTo>
                  <a:lnTo>
                    <a:pt x="5247" y="1494"/>
                  </a:lnTo>
                  <a:lnTo>
                    <a:pt x="5250" y="1494"/>
                  </a:lnTo>
                  <a:lnTo>
                    <a:pt x="5253" y="1494"/>
                  </a:lnTo>
                  <a:lnTo>
                    <a:pt x="5256" y="1493"/>
                  </a:lnTo>
                  <a:lnTo>
                    <a:pt x="5259" y="1491"/>
                  </a:lnTo>
                  <a:lnTo>
                    <a:pt x="5262" y="1488"/>
                  </a:lnTo>
                  <a:lnTo>
                    <a:pt x="5264" y="1484"/>
                  </a:lnTo>
                  <a:lnTo>
                    <a:pt x="5267" y="1478"/>
                  </a:lnTo>
                  <a:lnTo>
                    <a:pt x="5271" y="1464"/>
                  </a:lnTo>
                  <a:lnTo>
                    <a:pt x="5275" y="1446"/>
                  </a:lnTo>
                  <a:lnTo>
                    <a:pt x="5278" y="1421"/>
                  </a:lnTo>
                  <a:lnTo>
                    <a:pt x="5279" y="1392"/>
                  </a:lnTo>
                  <a:lnTo>
                    <a:pt x="5281" y="1316"/>
                  </a:lnTo>
                  <a:lnTo>
                    <a:pt x="5282" y="1239"/>
                  </a:lnTo>
                  <a:lnTo>
                    <a:pt x="5282" y="1162"/>
                  </a:lnTo>
                  <a:lnTo>
                    <a:pt x="5282" y="1092"/>
                  </a:lnTo>
                  <a:lnTo>
                    <a:pt x="5281" y="1030"/>
                  </a:lnTo>
                  <a:lnTo>
                    <a:pt x="5280" y="982"/>
                  </a:lnTo>
                  <a:lnTo>
                    <a:pt x="5280" y="949"/>
                  </a:lnTo>
                  <a:lnTo>
                    <a:pt x="5279" y="938"/>
                  </a:lnTo>
                  <a:lnTo>
                    <a:pt x="5278" y="930"/>
                  </a:lnTo>
                  <a:lnTo>
                    <a:pt x="5273" y="910"/>
                  </a:lnTo>
                  <a:lnTo>
                    <a:pt x="5270" y="896"/>
                  </a:lnTo>
                  <a:lnTo>
                    <a:pt x="5266" y="884"/>
                  </a:lnTo>
                  <a:lnTo>
                    <a:pt x="5262" y="872"/>
                  </a:lnTo>
                  <a:lnTo>
                    <a:pt x="5257" y="862"/>
                  </a:lnTo>
                  <a:lnTo>
                    <a:pt x="5255" y="857"/>
                  </a:lnTo>
                  <a:lnTo>
                    <a:pt x="5252" y="853"/>
                  </a:lnTo>
                  <a:lnTo>
                    <a:pt x="5250" y="850"/>
                  </a:lnTo>
                  <a:lnTo>
                    <a:pt x="5247" y="848"/>
                  </a:lnTo>
                  <a:lnTo>
                    <a:pt x="5244" y="847"/>
                  </a:lnTo>
                  <a:lnTo>
                    <a:pt x="5241" y="847"/>
                  </a:lnTo>
                  <a:lnTo>
                    <a:pt x="5238" y="848"/>
                  </a:lnTo>
                  <a:lnTo>
                    <a:pt x="5235" y="851"/>
                  </a:lnTo>
                  <a:lnTo>
                    <a:pt x="5233" y="857"/>
                  </a:lnTo>
                  <a:lnTo>
                    <a:pt x="5230" y="862"/>
                  </a:lnTo>
                  <a:lnTo>
                    <a:pt x="5227" y="870"/>
                  </a:lnTo>
                  <a:lnTo>
                    <a:pt x="5224" y="879"/>
                  </a:lnTo>
                  <a:lnTo>
                    <a:pt x="5219" y="904"/>
                  </a:lnTo>
                  <a:lnTo>
                    <a:pt x="5214" y="938"/>
                  </a:lnTo>
                  <a:lnTo>
                    <a:pt x="5213" y="961"/>
                  </a:lnTo>
                  <a:lnTo>
                    <a:pt x="5213" y="985"/>
                  </a:lnTo>
                  <a:lnTo>
                    <a:pt x="5213" y="998"/>
                  </a:lnTo>
                  <a:lnTo>
                    <a:pt x="5213" y="1011"/>
                  </a:lnTo>
                  <a:lnTo>
                    <a:pt x="5211" y="1023"/>
                  </a:lnTo>
                  <a:lnTo>
                    <a:pt x="5209" y="1035"/>
                  </a:lnTo>
                  <a:lnTo>
                    <a:pt x="5207" y="1041"/>
                  </a:lnTo>
                  <a:lnTo>
                    <a:pt x="5205" y="1046"/>
                  </a:lnTo>
                  <a:lnTo>
                    <a:pt x="5202" y="1051"/>
                  </a:lnTo>
                  <a:lnTo>
                    <a:pt x="5199" y="1056"/>
                  </a:lnTo>
                  <a:lnTo>
                    <a:pt x="5195" y="1062"/>
                  </a:lnTo>
                  <a:lnTo>
                    <a:pt x="5189" y="1066"/>
                  </a:lnTo>
                  <a:lnTo>
                    <a:pt x="5185" y="1070"/>
                  </a:lnTo>
                  <a:lnTo>
                    <a:pt x="5179" y="1074"/>
                  </a:lnTo>
                  <a:lnTo>
                    <a:pt x="5173" y="1077"/>
                  </a:lnTo>
                  <a:lnTo>
                    <a:pt x="5166" y="1080"/>
                  </a:lnTo>
                  <a:lnTo>
                    <a:pt x="5158" y="1083"/>
                  </a:lnTo>
                  <a:lnTo>
                    <a:pt x="5149" y="1085"/>
                  </a:lnTo>
                  <a:lnTo>
                    <a:pt x="5139" y="1086"/>
                  </a:lnTo>
                  <a:lnTo>
                    <a:pt x="5129" y="1087"/>
                  </a:lnTo>
                  <a:lnTo>
                    <a:pt x="5117" y="1088"/>
                  </a:lnTo>
                  <a:lnTo>
                    <a:pt x="5105" y="1088"/>
                  </a:lnTo>
                  <a:lnTo>
                    <a:pt x="5036" y="1087"/>
                  </a:lnTo>
                  <a:lnTo>
                    <a:pt x="4942" y="1086"/>
                  </a:lnTo>
                  <a:lnTo>
                    <a:pt x="4833" y="1085"/>
                  </a:lnTo>
                  <a:lnTo>
                    <a:pt x="4719" y="1084"/>
                  </a:lnTo>
                  <a:lnTo>
                    <a:pt x="4612" y="1084"/>
                  </a:lnTo>
                  <a:lnTo>
                    <a:pt x="4522" y="1084"/>
                  </a:lnTo>
                  <a:lnTo>
                    <a:pt x="4460" y="1084"/>
                  </a:lnTo>
                  <a:lnTo>
                    <a:pt x="4437" y="1084"/>
                  </a:lnTo>
                  <a:lnTo>
                    <a:pt x="4437" y="257"/>
                  </a:lnTo>
                  <a:lnTo>
                    <a:pt x="5160" y="257"/>
                  </a:lnTo>
                  <a:lnTo>
                    <a:pt x="5167" y="256"/>
                  </a:lnTo>
                  <a:lnTo>
                    <a:pt x="5185" y="255"/>
                  </a:lnTo>
                  <a:lnTo>
                    <a:pt x="5198" y="256"/>
                  </a:lnTo>
                  <a:lnTo>
                    <a:pt x="5211" y="258"/>
                  </a:lnTo>
                  <a:lnTo>
                    <a:pt x="5226" y="262"/>
                  </a:lnTo>
                  <a:lnTo>
                    <a:pt x="5243" y="268"/>
                  </a:lnTo>
                  <a:lnTo>
                    <a:pt x="5250" y="271"/>
                  </a:lnTo>
                  <a:lnTo>
                    <a:pt x="5258" y="276"/>
                  </a:lnTo>
                  <a:lnTo>
                    <a:pt x="5266" y="280"/>
                  </a:lnTo>
                  <a:lnTo>
                    <a:pt x="5273" y="287"/>
                  </a:lnTo>
                  <a:lnTo>
                    <a:pt x="5281" y="293"/>
                  </a:lnTo>
                  <a:lnTo>
                    <a:pt x="5288" y="301"/>
                  </a:lnTo>
                  <a:lnTo>
                    <a:pt x="5296" y="309"/>
                  </a:lnTo>
                  <a:lnTo>
                    <a:pt x="5303" y="318"/>
                  </a:lnTo>
                  <a:lnTo>
                    <a:pt x="5309" y="327"/>
                  </a:lnTo>
                  <a:lnTo>
                    <a:pt x="5315" y="339"/>
                  </a:lnTo>
                  <a:lnTo>
                    <a:pt x="5320" y="351"/>
                  </a:lnTo>
                  <a:lnTo>
                    <a:pt x="5325" y="364"/>
                  </a:lnTo>
                  <a:lnTo>
                    <a:pt x="5329" y="378"/>
                  </a:lnTo>
                  <a:lnTo>
                    <a:pt x="5332" y="394"/>
                  </a:lnTo>
                  <a:lnTo>
                    <a:pt x="5335" y="411"/>
                  </a:lnTo>
                  <a:lnTo>
                    <a:pt x="5337" y="428"/>
                  </a:lnTo>
                  <a:lnTo>
                    <a:pt x="5340" y="443"/>
                  </a:lnTo>
                  <a:lnTo>
                    <a:pt x="5344" y="456"/>
                  </a:lnTo>
                  <a:lnTo>
                    <a:pt x="5349" y="468"/>
                  </a:lnTo>
                  <a:lnTo>
                    <a:pt x="5356" y="479"/>
                  </a:lnTo>
                  <a:lnTo>
                    <a:pt x="5364" y="488"/>
                  </a:lnTo>
                  <a:lnTo>
                    <a:pt x="5372" y="496"/>
                  </a:lnTo>
                  <a:lnTo>
                    <a:pt x="5376" y="499"/>
                  </a:lnTo>
                  <a:lnTo>
                    <a:pt x="5381" y="501"/>
                  </a:lnTo>
                  <a:lnTo>
                    <a:pt x="5386" y="502"/>
                  </a:lnTo>
                  <a:lnTo>
                    <a:pt x="5391" y="503"/>
                  </a:lnTo>
                  <a:lnTo>
                    <a:pt x="5396" y="503"/>
                  </a:lnTo>
                  <a:lnTo>
                    <a:pt x="5400" y="503"/>
                  </a:lnTo>
                  <a:lnTo>
                    <a:pt x="5404" y="501"/>
                  </a:lnTo>
                  <a:lnTo>
                    <a:pt x="5409" y="499"/>
                  </a:lnTo>
                  <a:lnTo>
                    <a:pt x="5413" y="496"/>
                  </a:lnTo>
                  <a:lnTo>
                    <a:pt x="5417" y="491"/>
                  </a:lnTo>
                  <a:lnTo>
                    <a:pt x="5421" y="485"/>
                  </a:lnTo>
                  <a:lnTo>
                    <a:pt x="5424" y="479"/>
                  </a:lnTo>
                  <a:lnTo>
                    <a:pt x="5427" y="472"/>
                  </a:lnTo>
                  <a:lnTo>
                    <a:pt x="5430" y="464"/>
                  </a:lnTo>
                  <a:lnTo>
                    <a:pt x="5433" y="455"/>
                  </a:lnTo>
                  <a:lnTo>
                    <a:pt x="5435" y="444"/>
                  </a:lnTo>
                  <a:lnTo>
                    <a:pt x="5438" y="432"/>
                  </a:lnTo>
                  <a:lnTo>
                    <a:pt x="5439" y="419"/>
                  </a:lnTo>
                  <a:lnTo>
                    <a:pt x="5440" y="405"/>
                  </a:lnTo>
                  <a:lnTo>
                    <a:pt x="5440" y="389"/>
                  </a:lnTo>
                  <a:lnTo>
                    <a:pt x="5441" y="322"/>
                  </a:lnTo>
                  <a:lnTo>
                    <a:pt x="5441" y="271"/>
                  </a:lnTo>
                  <a:lnTo>
                    <a:pt x="5441" y="232"/>
                  </a:lnTo>
                  <a:lnTo>
                    <a:pt x="5441" y="205"/>
                  </a:lnTo>
                  <a:lnTo>
                    <a:pt x="5441" y="188"/>
                  </a:lnTo>
                  <a:lnTo>
                    <a:pt x="5441" y="176"/>
                  </a:lnTo>
                  <a:lnTo>
                    <a:pt x="5441" y="171"/>
                  </a:lnTo>
                  <a:lnTo>
                    <a:pt x="5441" y="170"/>
                  </a:lnTo>
                  <a:lnTo>
                    <a:pt x="5441" y="166"/>
                  </a:lnTo>
                  <a:lnTo>
                    <a:pt x="5440" y="155"/>
                  </a:lnTo>
                  <a:lnTo>
                    <a:pt x="5439" y="148"/>
                  </a:lnTo>
                  <a:lnTo>
                    <a:pt x="5436" y="140"/>
                  </a:lnTo>
                  <a:lnTo>
                    <a:pt x="5433" y="131"/>
                  </a:lnTo>
                  <a:lnTo>
                    <a:pt x="5430" y="121"/>
                  </a:lnTo>
                  <a:lnTo>
                    <a:pt x="5424" y="112"/>
                  </a:lnTo>
                  <a:lnTo>
                    <a:pt x="5417" y="104"/>
                  </a:lnTo>
                  <a:lnTo>
                    <a:pt x="5409" y="96"/>
                  </a:lnTo>
                  <a:lnTo>
                    <a:pt x="5399" y="88"/>
                  </a:lnTo>
                  <a:lnTo>
                    <a:pt x="5393" y="85"/>
                  </a:lnTo>
                  <a:lnTo>
                    <a:pt x="5385" y="82"/>
                  </a:lnTo>
                  <a:lnTo>
                    <a:pt x="5378" y="80"/>
                  </a:lnTo>
                  <a:lnTo>
                    <a:pt x="5371" y="77"/>
                  </a:lnTo>
                  <a:lnTo>
                    <a:pt x="5362" y="75"/>
                  </a:lnTo>
                  <a:lnTo>
                    <a:pt x="5354" y="74"/>
                  </a:lnTo>
                  <a:lnTo>
                    <a:pt x="5344" y="73"/>
                  </a:lnTo>
                  <a:lnTo>
                    <a:pt x="5333" y="73"/>
                  </a:lnTo>
                  <a:lnTo>
                    <a:pt x="5300" y="73"/>
                  </a:lnTo>
                  <a:lnTo>
                    <a:pt x="5243" y="72"/>
                  </a:lnTo>
                  <a:lnTo>
                    <a:pt x="5165" y="72"/>
                  </a:lnTo>
                  <a:lnTo>
                    <a:pt x="5071" y="72"/>
                  </a:lnTo>
                  <a:lnTo>
                    <a:pt x="4965" y="71"/>
                  </a:lnTo>
                  <a:lnTo>
                    <a:pt x="4849" y="71"/>
                  </a:lnTo>
                  <a:lnTo>
                    <a:pt x="4727" y="70"/>
                  </a:lnTo>
                  <a:lnTo>
                    <a:pt x="4603" y="69"/>
                  </a:lnTo>
                  <a:lnTo>
                    <a:pt x="4481" y="69"/>
                  </a:lnTo>
                  <a:lnTo>
                    <a:pt x="4362" y="68"/>
                  </a:lnTo>
                  <a:lnTo>
                    <a:pt x="4253" y="68"/>
                  </a:lnTo>
                  <a:lnTo>
                    <a:pt x="4156" y="67"/>
                  </a:lnTo>
                  <a:lnTo>
                    <a:pt x="4074" y="67"/>
                  </a:lnTo>
                  <a:lnTo>
                    <a:pt x="4011" y="66"/>
                  </a:lnTo>
                  <a:lnTo>
                    <a:pt x="3970" y="66"/>
                  </a:lnTo>
                  <a:lnTo>
                    <a:pt x="3956" y="66"/>
                  </a:lnTo>
                  <a:close/>
                  <a:moveTo>
                    <a:pt x="14784" y="70"/>
                  </a:moveTo>
                  <a:lnTo>
                    <a:pt x="14778" y="72"/>
                  </a:lnTo>
                  <a:lnTo>
                    <a:pt x="14762" y="81"/>
                  </a:lnTo>
                  <a:lnTo>
                    <a:pt x="14752" y="86"/>
                  </a:lnTo>
                  <a:lnTo>
                    <a:pt x="14741" y="92"/>
                  </a:lnTo>
                  <a:lnTo>
                    <a:pt x="14732" y="99"/>
                  </a:lnTo>
                  <a:lnTo>
                    <a:pt x="14723" y="107"/>
                  </a:lnTo>
                  <a:lnTo>
                    <a:pt x="14720" y="111"/>
                  </a:lnTo>
                  <a:lnTo>
                    <a:pt x="14717" y="115"/>
                  </a:lnTo>
                  <a:lnTo>
                    <a:pt x="14714" y="119"/>
                  </a:lnTo>
                  <a:lnTo>
                    <a:pt x="14712" y="124"/>
                  </a:lnTo>
                  <a:lnTo>
                    <a:pt x="14711" y="128"/>
                  </a:lnTo>
                  <a:lnTo>
                    <a:pt x="14711" y="134"/>
                  </a:lnTo>
                  <a:lnTo>
                    <a:pt x="14712" y="138"/>
                  </a:lnTo>
                  <a:lnTo>
                    <a:pt x="14713" y="143"/>
                  </a:lnTo>
                  <a:lnTo>
                    <a:pt x="14716" y="148"/>
                  </a:lnTo>
                  <a:lnTo>
                    <a:pt x="14720" y="152"/>
                  </a:lnTo>
                  <a:lnTo>
                    <a:pt x="14726" y="157"/>
                  </a:lnTo>
                  <a:lnTo>
                    <a:pt x="14732" y="162"/>
                  </a:lnTo>
                  <a:lnTo>
                    <a:pt x="14741" y="166"/>
                  </a:lnTo>
                  <a:lnTo>
                    <a:pt x="14751" y="171"/>
                  </a:lnTo>
                  <a:lnTo>
                    <a:pt x="14763" y="175"/>
                  </a:lnTo>
                  <a:lnTo>
                    <a:pt x="14776" y="180"/>
                  </a:lnTo>
                  <a:lnTo>
                    <a:pt x="14804" y="189"/>
                  </a:lnTo>
                  <a:lnTo>
                    <a:pt x="14830" y="195"/>
                  </a:lnTo>
                  <a:lnTo>
                    <a:pt x="14855" y="199"/>
                  </a:lnTo>
                  <a:lnTo>
                    <a:pt x="14878" y="203"/>
                  </a:lnTo>
                  <a:lnTo>
                    <a:pt x="14901" y="207"/>
                  </a:lnTo>
                  <a:lnTo>
                    <a:pt x="14921" y="211"/>
                  </a:lnTo>
                  <a:lnTo>
                    <a:pt x="14939" y="216"/>
                  </a:lnTo>
                  <a:lnTo>
                    <a:pt x="14956" y="222"/>
                  </a:lnTo>
                  <a:lnTo>
                    <a:pt x="14964" y="226"/>
                  </a:lnTo>
                  <a:lnTo>
                    <a:pt x="14971" y="230"/>
                  </a:lnTo>
                  <a:lnTo>
                    <a:pt x="14978" y="237"/>
                  </a:lnTo>
                  <a:lnTo>
                    <a:pt x="14984" y="242"/>
                  </a:lnTo>
                  <a:lnTo>
                    <a:pt x="14990" y="249"/>
                  </a:lnTo>
                  <a:lnTo>
                    <a:pt x="14996" y="257"/>
                  </a:lnTo>
                  <a:lnTo>
                    <a:pt x="15001" y="265"/>
                  </a:lnTo>
                  <a:lnTo>
                    <a:pt x="15006" y="274"/>
                  </a:lnTo>
                  <a:lnTo>
                    <a:pt x="15010" y="286"/>
                  </a:lnTo>
                  <a:lnTo>
                    <a:pt x="15013" y="298"/>
                  </a:lnTo>
                  <a:lnTo>
                    <a:pt x="15016" y="310"/>
                  </a:lnTo>
                  <a:lnTo>
                    <a:pt x="15018" y="324"/>
                  </a:lnTo>
                  <a:lnTo>
                    <a:pt x="15020" y="341"/>
                  </a:lnTo>
                  <a:lnTo>
                    <a:pt x="15021" y="358"/>
                  </a:lnTo>
                  <a:lnTo>
                    <a:pt x="15022" y="376"/>
                  </a:lnTo>
                  <a:lnTo>
                    <a:pt x="15023" y="397"/>
                  </a:lnTo>
                  <a:lnTo>
                    <a:pt x="15023" y="453"/>
                  </a:lnTo>
                  <a:lnTo>
                    <a:pt x="15023" y="532"/>
                  </a:lnTo>
                  <a:lnTo>
                    <a:pt x="15023" y="633"/>
                  </a:lnTo>
                  <a:lnTo>
                    <a:pt x="15023" y="751"/>
                  </a:lnTo>
                  <a:lnTo>
                    <a:pt x="15023" y="881"/>
                  </a:lnTo>
                  <a:lnTo>
                    <a:pt x="15023" y="1020"/>
                  </a:lnTo>
                  <a:lnTo>
                    <a:pt x="15023" y="1163"/>
                  </a:lnTo>
                  <a:lnTo>
                    <a:pt x="15023" y="1309"/>
                  </a:lnTo>
                  <a:lnTo>
                    <a:pt x="15023" y="1452"/>
                  </a:lnTo>
                  <a:lnTo>
                    <a:pt x="15023" y="1588"/>
                  </a:lnTo>
                  <a:lnTo>
                    <a:pt x="15023" y="1714"/>
                  </a:lnTo>
                  <a:lnTo>
                    <a:pt x="15023" y="1825"/>
                  </a:lnTo>
                  <a:lnTo>
                    <a:pt x="15023" y="1919"/>
                  </a:lnTo>
                  <a:lnTo>
                    <a:pt x="15023" y="1990"/>
                  </a:lnTo>
                  <a:lnTo>
                    <a:pt x="15023" y="2036"/>
                  </a:lnTo>
                  <a:lnTo>
                    <a:pt x="15023" y="2053"/>
                  </a:lnTo>
                  <a:lnTo>
                    <a:pt x="15023" y="2057"/>
                  </a:lnTo>
                  <a:lnTo>
                    <a:pt x="15021" y="2067"/>
                  </a:lnTo>
                  <a:lnTo>
                    <a:pt x="15018" y="2074"/>
                  </a:lnTo>
                  <a:lnTo>
                    <a:pt x="15014" y="2082"/>
                  </a:lnTo>
                  <a:lnTo>
                    <a:pt x="15008" y="2090"/>
                  </a:lnTo>
                  <a:lnTo>
                    <a:pt x="15000" y="2100"/>
                  </a:lnTo>
                  <a:lnTo>
                    <a:pt x="14989" y="2108"/>
                  </a:lnTo>
                  <a:lnTo>
                    <a:pt x="14976" y="2116"/>
                  </a:lnTo>
                  <a:lnTo>
                    <a:pt x="14968" y="2120"/>
                  </a:lnTo>
                  <a:lnTo>
                    <a:pt x="14959" y="2124"/>
                  </a:lnTo>
                  <a:lnTo>
                    <a:pt x="14950" y="2127"/>
                  </a:lnTo>
                  <a:lnTo>
                    <a:pt x="14938" y="2131"/>
                  </a:lnTo>
                  <a:lnTo>
                    <a:pt x="14927" y="2134"/>
                  </a:lnTo>
                  <a:lnTo>
                    <a:pt x="14915" y="2137"/>
                  </a:lnTo>
                  <a:lnTo>
                    <a:pt x="14901" y="2139"/>
                  </a:lnTo>
                  <a:lnTo>
                    <a:pt x="14886" y="2141"/>
                  </a:lnTo>
                  <a:lnTo>
                    <a:pt x="14870" y="2143"/>
                  </a:lnTo>
                  <a:lnTo>
                    <a:pt x="14853" y="2144"/>
                  </a:lnTo>
                  <a:lnTo>
                    <a:pt x="14834" y="2145"/>
                  </a:lnTo>
                  <a:lnTo>
                    <a:pt x="14815" y="2145"/>
                  </a:lnTo>
                  <a:lnTo>
                    <a:pt x="14804" y="2150"/>
                  </a:lnTo>
                  <a:lnTo>
                    <a:pt x="14792" y="2155"/>
                  </a:lnTo>
                  <a:lnTo>
                    <a:pt x="14780" y="2162"/>
                  </a:lnTo>
                  <a:lnTo>
                    <a:pt x="14769" y="2170"/>
                  </a:lnTo>
                  <a:lnTo>
                    <a:pt x="14758" y="2178"/>
                  </a:lnTo>
                  <a:lnTo>
                    <a:pt x="14747" y="2186"/>
                  </a:lnTo>
                  <a:lnTo>
                    <a:pt x="14739" y="2195"/>
                  </a:lnTo>
                  <a:lnTo>
                    <a:pt x="14733" y="2205"/>
                  </a:lnTo>
                  <a:lnTo>
                    <a:pt x="14731" y="2209"/>
                  </a:lnTo>
                  <a:lnTo>
                    <a:pt x="14729" y="2213"/>
                  </a:lnTo>
                  <a:lnTo>
                    <a:pt x="14728" y="2218"/>
                  </a:lnTo>
                  <a:lnTo>
                    <a:pt x="14728" y="2222"/>
                  </a:lnTo>
                  <a:lnTo>
                    <a:pt x="14729" y="2225"/>
                  </a:lnTo>
                  <a:lnTo>
                    <a:pt x="14731" y="2229"/>
                  </a:lnTo>
                  <a:lnTo>
                    <a:pt x="14733" y="2232"/>
                  </a:lnTo>
                  <a:lnTo>
                    <a:pt x="14737" y="2235"/>
                  </a:lnTo>
                  <a:lnTo>
                    <a:pt x="14742" y="2238"/>
                  </a:lnTo>
                  <a:lnTo>
                    <a:pt x="14748" y="2240"/>
                  </a:lnTo>
                  <a:lnTo>
                    <a:pt x="14756" y="2243"/>
                  </a:lnTo>
                  <a:lnTo>
                    <a:pt x="14764" y="2244"/>
                  </a:lnTo>
                  <a:lnTo>
                    <a:pt x="14773" y="2245"/>
                  </a:lnTo>
                  <a:lnTo>
                    <a:pt x="14784" y="2246"/>
                  </a:lnTo>
                  <a:lnTo>
                    <a:pt x="14796" y="2247"/>
                  </a:lnTo>
                  <a:lnTo>
                    <a:pt x="14811" y="2247"/>
                  </a:lnTo>
                  <a:lnTo>
                    <a:pt x="14853" y="2246"/>
                  </a:lnTo>
                  <a:lnTo>
                    <a:pt x="14918" y="2245"/>
                  </a:lnTo>
                  <a:lnTo>
                    <a:pt x="15002" y="2244"/>
                  </a:lnTo>
                  <a:lnTo>
                    <a:pt x="15103" y="2243"/>
                  </a:lnTo>
                  <a:lnTo>
                    <a:pt x="15216" y="2242"/>
                  </a:lnTo>
                  <a:lnTo>
                    <a:pt x="15338" y="2241"/>
                  </a:lnTo>
                  <a:lnTo>
                    <a:pt x="15465" y="2240"/>
                  </a:lnTo>
                  <a:lnTo>
                    <a:pt x="15595" y="2238"/>
                  </a:lnTo>
                  <a:lnTo>
                    <a:pt x="15721" y="2238"/>
                  </a:lnTo>
                  <a:lnTo>
                    <a:pt x="15843" y="2237"/>
                  </a:lnTo>
                  <a:lnTo>
                    <a:pt x="15956" y="2236"/>
                  </a:lnTo>
                  <a:lnTo>
                    <a:pt x="16056" y="2235"/>
                  </a:lnTo>
                  <a:lnTo>
                    <a:pt x="16141" y="2234"/>
                  </a:lnTo>
                  <a:lnTo>
                    <a:pt x="16205" y="2234"/>
                  </a:lnTo>
                  <a:lnTo>
                    <a:pt x="16247" y="2234"/>
                  </a:lnTo>
                  <a:lnTo>
                    <a:pt x="16261" y="2234"/>
                  </a:lnTo>
                  <a:lnTo>
                    <a:pt x="16265" y="2233"/>
                  </a:lnTo>
                  <a:lnTo>
                    <a:pt x="16273" y="2232"/>
                  </a:lnTo>
                  <a:lnTo>
                    <a:pt x="16279" y="2231"/>
                  </a:lnTo>
                  <a:lnTo>
                    <a:pt x="16285" y="2228"/>
                  </a:lnTo>
                  <a:lnTo>
                    <a:pt x="16291" y="2225"/>
                  </a:lnTo>
                  <a:lnTo>
                    <a:pt x="16298" y="2221"/>
                  </a:lnTo>
                  <a:lnTo>
                    <a:pt x="16305" y="2216"/>
                  </a:lnTo>
                  <a:lnTo>
                    <a:pt x="16312" y="2209"/>
                  </a:lnTo>
                  <a:lnTo>
                    <a:pt x="16318" y="2201"/>
                  </a:lnTo>
                  <a:lnTo>
                    <a:pt x="16324" y="2191"/>
                  </a:lnTo>
                  <a:lnTo>
                    <a:pt x="16328" y="2179"/>
                  </a:lnTo>
                  <a:lnTo>
                    <a:pt x="16332" y="2166"/>
                  </a:lnTo>
                  <a:lnTo>
                    <a:pt x="16334" y="2150"/>
                  </a:lnTo>
                  <a:lnTo>
                    <a:pt x="16335" y="2132"/>
                  </a:lnTo>
                  <a:lnTo>
                    <a:pt x="16335" y="2088"/>
                  </a:lnTo>
                  <a:lnTo>
                    <a:pt x="16335" y="2035"/>
                  </a:lnTo>
                  <a:lnTo>
                    <a:pt x="16335" y="1977"/>
                  </a:lnTo>
                  <a:lnTo>
                    <a:pt x="16335" y="1920"/>
                  </a:lnTo>
                  <a:lnTo>
                    <a:pt x="16335" y="1867"/>
                  </a:lnTo>
                  <a:lnTo>
                    <a:pt x="16335" y="1823"/>
                  </a:lnTo>
                  <a:lnTo>
                    <a:pt x="16335" y="1795"/>
                  </a:lnTo>
                  <a:lnTo>
                    <a:pt x="16335" y="1783"/>
                  </a:lnTo>
                  <a:lnTo>
                    <a:pt x="16333" y="1777"/>
                  </a:lnTo>
                  <a:lnTo>
                    <a:pt x="16328" y="1761"/>
                  </a:lnTo>
                  <a:lnTo>
                    <a:pt x="16324" y="1751"/>
                  </a:lnTo>
                  <a:lnTo>
                    <a:pt x="16319" y="1741"/>
                  </a:lnTo>
                  <a:lnTo>
                    <a:pt x="16314" y="1731"/>
                  </a:lnTo>
                  <a:lnTo>
                    <a:pt x="16307" y="1722"/>
                  </a:lnTo>
                  <a:lnTo>
                    <a:pt x="16303" y="1719"/>
                  </a:lnTo>
                  <a:lnTo>
                    <a:pt x="16300" y="1716"/>
                  </a:lnTo>
                  <a:lnTo>
                    <a:pt x="16297" y="1713"/>
                  </a:lnTo>
                  <a:lnTo>
                    <a:pt x="16293" y="1711"/>
                  </a:lnTo>
                  <a:lnTo>
                    <a:pt x="16289" y="1710"/>
                  </a:lnTo>
                  <a:lnTo>
                    <a:pt x="16285" y="1710"/>
                  </a:lnTo>
                  <a:lnTo>
                    <a:pt x="16281" y="1711"/>
                  </a:lnTo>
                  <a:lnTo>
                    <a:pt x="16277" y="1713"/>
                  </a:lnTo>
                  <a:lnTo>
                    <a:pt x="16273" y="1715"/>
                  </a:lnTo>
                  <a:lnTo>
                    <a:pt x="16269" y="1719"/>
                  </a:lnTo>
                  <a:lnTo>
                    <a:pt x="16265" y="1725"/>
                  </a:lnTo>
                  <a:lnTo>
                    <a:pt x="16259" y="1731"/>
                  </a:lnTo>
                  <a:lnTo>
                    <a:pt x="16255" y="1741"/>
                  </a:lnTo>
                  <a:lnTo>
                    <a:pt x="16250" y="1750"/>
                  </a:lnTo>
                  <a:lnTo>
                    <a:pt x="16246" y="1761"/>
                  </a:lnTo>
                  <a:lnTo>
                    <a:pt x="16241" y="1774"/>
                  </a:lnTo>
                  <a:lnTo>
                    <a:pt x="16240" y="1787"/>
                  </a:lnTo>
                  <a:lnTo>
                    <a:pt x="16234" y="1817"/>
                  </a:lnTo>
                  <a:lnTo>
                    <a:pt x="16229" y="1839"/>
                  </a:lnTo>
                  <a:lnTo>
                    <a:pt x="16223" y="1862"/>
                  </a:lnTo>
                  <a:lnTo>
                    <a:pt x="16215" y="1887"/>
                  </a:lnTo>
                  <a:lnTo>
                    <a:pt x="16205" y="1913"/>
                  </a:lnTo>
                  <a:lnTo>
                    <a:pt x="16200" y="1926"/>
                  </a:lnTo>
                  <a:lnTo>
                    <a:pt x="16194" y="1939"/>
                  </a:lnTo>
                  <a:lnTo>
                    <a:pt x="16187" y="1953"/>
                  </a:lnTo>
                  <a:lnTo>
                    <a:pt x="16180" y="1965"/>
                  </a:lnTo>
                  <a:lnTo>
                    <a:pt x="16173" y="1977"/>
                  </a:lnTo>
                  <a:lnTo>
                    <a:pt x="16165" y="1989"/>
                  </a:lnTo>
                  <a:lnTo>
                    <a:pt x="16156" y="2001"/>
                  </a:lnTo>
                  <a:lnTo>
                    <a:pt x="16147" y="2011"/>
                  </a:lnTo>
                  <a:lnTo>
                    <a:pt x="16137" y="2021"/>
                  </a:lnTo>
                  <a:lnTo>
                    <a:pt x="16127" y="2030"/>
                  </a:lnTo>
                  <a:lnTo>
                    <a:pt x="16115" y="2038"/>
                  </a:lnTo>
                  <a:lnTo>
                    <a:pt x="16103" y="2046"/>
                  </a:lnTo>
                  <a:lnTo>
                    <a:pt x="16091" y="2052"/>
                  </a:lnTo>
                  <a:lnTo>
                    <a:pt x="16078" y="2057"/>
                  </a:lnTo>
                  <a:lnTo>
                    <a:pt x="16063" y="2060"/>
                  </a:lnTo>
                  <a:lnTo>
                    <a:pt x="16049" y="2062"/>
                  </a:lnTo>
                  <a:lnTo>
                    <a:pt x="16013" y="2064"/>
                  </a:lnTo>
                  <a:lnTo>
                    <a:pt x="15970" y="2065"/>
                  </a:lnTo>
                  <a:lnTo>
                    <a:pt x="15917" y="2066"/>
                  </a:lnTo>
                  <a:lnTo>
                    <a:pt x="15859" y="2066"/>
                  </a:lnTo>
                  <a:lnTo>
                    <a:pt x="15797" y="2065"/>
                  </a:lnTo>
                  <a:lnTo>
                    <a:pt x="15732" y="2064"/>
                  </a:lnTo>
                  <a:lnTo>
                    <a:pt x="15664" y="2063"/>
                  </a:lnTo>
                  <a:lnTo>
                    <a:pt x="15598" y="2061"/>
                  </a:lnTo>
                  <a:lnTo>
                    <a:pt x="15534" y="2060"/>
                  </a:lnTo>
                  <a:lnTo>
                    <a:pt x="15472" y="2058"/>
                  </a:lnTo>
                  <a:lnTo>
                    <a:pt x="15416" y="2056"/>
                  </a:lnTo>
                  <a:lnTo>
                    <a:pt x="15367" y="2054"/>
                  </a:lnTo>
                  <a:lnTo>
                    <a:pt x="15326" y="2053"/>
                  </a:lnTo>
                  <a:lnTo>
                    <a:pt x="15295" y="2052"/>
                  </a:lnTo>
                  <a:lnTo>
                    <a:pt x="15274" y="2051"/>
                  </a:lnTo>
                  <a:lnTo>
                    <a:pt x="15268" y="2051"/>
                  </a:lnTo>
                  <a:lnTo>
                    <a:pt x="15264" y="1183"/>
                  </a:lnTo>
                  <a:lnTo>
                    <a:pt x="15892" y="1183"/>
                  </a:lnTo>
                  <a:lnTo>
                    <a:pt x="15898" y="1183"/>
                  </a:lnTo>
                  <a:lnTo>
                    <a:pt x="15912" y="1187"/>
                  </a:lnTo>
                  <a:lnTo>
                    <a:pt x="15923" y="1190"/>
                  </a:lnTo>
                  <a:lnTo>
                    <a:pt x="15934" y="1195"/>
                  </a:lnTo>
                  <a:lnTo>
                    <a:pt x="15945" y="1202"/>
                  </a:lnTo>
                  <a:lnTo>
                    <a:pt x="15957" y="1212"/>
                  </a:lnTo>
                  <a:lnTo>
                    <a:pt x="15963" y="1219"/>
                  </a:lnTo>
                  <a:lnTo>
                    <a:pt x="15968" y="1225"/>
                  </a:lnTo>
                  <a:lnTo>
                    <a:pt x="15975" y="1232"/>
                  </a:lnTo>
                  <a:lnTo>
                    <a:pt x="15980" y="1240"/>
                  </a:lnTo>
                  <a:lnTo>
                    <a:pt x="15985" y="1249"/>
                  </a:lnTo>
                  <a:lnTo>
                    <a:pt x="15990" y="1259"/>
                  </a:lnTo>
                  <a:lnTo>
                    <a:pt x="15995" y="1271"/>
                  </a:lnTo>
                  <a:lnTo>
                    <a:pt x="15999" y="1282"/>
                  </a:lnTo>
                  <a:lnTo>
                    <a:pt x="16003" y="1295"/>
                  </a:lnTo>
                  <a:lnTo>
                    <a:pt x="16006" y="1309"/>
                  </a:lnTo>
                  <a:lnTo>
                    <a:pt x="16009" y="1324"/>
                  </a:lnTo>
                  <a:lnTo>
                    <a:pt x="16011" y="1340"/>
                  </a:lnTo>
                  <a:lnTo>
                    <a:pt x="16012" y="1357"/>
                  </a:lnTo>
                  <a:lnTo>
                    <a:pt x="16013" y="1377"/>
                  </a:lnTo>
                  <a:lnTo>
                    <a:pt x="16013" y="1396"/>
                  </a:lnTo>
                  <a:lnTo>
                    <a:pt x="16013" y="1417"/>
                  </a:lnTo>
                  <a:lnTo>
                    <a:pt x="16015" y="1429"/>
                  </a:lnTo>
                  <a:lnTo>
                    <a:pt x="16019" y="1440"/>
                  </a:lnTo>
                  <a:lnTo>
                    <a:pt x="16022" y="1451"/>
                  </a:lnTo>
                  <a:lnTo>
                    <a:pt x="16027" y="1461"/>
                  </a:lnTo>
                  <a:lnTo>
                    <a:pt x="16032" y="1471"/>
                  </a:lnTo>
                  <a:lnTo>
                    <a:pt x="16037" y="1480"/>
                  </a:lnTo>
                  <a:lnTo>
                    <a:pt x="16043" y="1486"/>
                  </a:lnTo>
                  <a:lnTo>
                    <a:pt x="16049" y="1491"/>
                  </a:lnTo>
                  <a:lnTo>
                    <a:pt x="16052" y="1492"/>
                  </a:lnTo>
                  <a:lnTo>
                    <a:pt x="16055" y="1492"/>
                  </a:lnTo>
                  <a:lnTo>
                    <a:pt x="16057" y="1492"/>
                  </a:lnTo>
                  <a:lnTo>
                    <a:pt x="16060" y="1491"/>
                  </a:lnTo>
                  <a:lnTo>
                    <a:pt x="16063" y="1489"/>
                  </a:lnTo>
                  <a:lnTo>
                    <a:pt x="16066" y="1486"/>
                  </a:lnTo>
                  <a:lnTo>
                    <a:pt x="16070" y="1482"/>
                  </a:lnTo>
                  <a:lnTo>
                    <a:pt x="16072" y="1476"/>
                  </a:lnTo>
                  <a:lnTo>
                    <a:pt x="16077" y="1462"/>
                  </a:lnTo>
                  <a:lnTo>
                    <a:pt x="16081" y="1444"/>
                  </a:lnTo>
                  <a:lnTo>
                    <a:pt x="16085" y="1419"/>
                  </a:lnTo>
                  <a:lnTo>
                    <a:pt x="16087" y="1390"/>
                  </a:lnTo>
                  <a:lnTo>
                    <a:pt x="16087" y="1314"/>
                  </a:lnTo>
                  <a:lnTo>
                    <a:pt x="16087" y="1237"/>
                  </a:lnTo>
                  <a:lnTo>
                    <a:pt x="16087" y="1160"/>
                  </a:lnTo>
                  <a:lnTo>
                    <a:pt x="16087" y="1090"/>
                  </a:lnTo>
                  <a:lnTo>
                    <a:pt x="16087" y="1028"/>
                  </a:lnTo>
                  <a:lnTo>
                    <a:pt x="16087" y="980"/>
                  </a:lnTo>
                  <a:lnTo>
                    <a:pt x="16087" y="947"/>
                  </a:lnTo>
                  <a:lnTo>
                    <a:pt x="16087" y="936"/>
                  </a:lnTo>
                  <a:lnTo>
                    <a:pt x="16086" y="928"/>
                  </a:lnTo>
                  <a:lnTo>
                    <a:pt x="16082" y="909"/>
                  </a:lnTo>
                  <a:lnTo>
                    <a:pt x="16080" y="896"/>
                  </a:lnTo>
                  <a:lnTo>
                    <a:pt x="16076" y="884"/>
                  </a:lnTo>
                  <a:lnTo>
                    <a:pt x="16072" y="872"/>
                  </a:lnTo>
                  <a:lnTo>
                    <a:pt x="16066" y="862"/>
                  </a:lnTo>
                  <a:lnTo>
                    <a:pt x="16064" y="858"/>
                  </a:lnTo>
                  <a:lnTo>
                    <a:pt x="16061" y="853"/>
                  </a:lnTo>
                  <a:lnTo>
                    <a:pt x="16058" y="850"/>
                  </a:lnTo>
                  <a:lnTo>
                    <a:pt x="16055" y="848"/>
                  </a:lnTo>
                  <a:lnTo>
                    <a:pt x="16052" y="847"/>
                  </a:lnTo>
                  <a:lnTo>
                    <a:pt x="16048" y="848"/>
                  </a:lnTo>
                  <a:lnTo>
                    <a:pt x="16045" y="849"/>
                  </a:lnTo>
                  <a:lnTo>
                    <a:pt x="16041" y="852"/>
                  </a:lnTo>
                  <a:lnTo>
                    <a:pt x="16037" y="857"/>
                  </a:lnTo>
                  <a:lnTo>
                    <a:pt x="16033" y="863"/>
                  </a:lnTo>
                  <a:lnTo>
                    <a:pt x="16029" y="870"/>
                  </a:lnTo>
                  <a:lnTo>
                    <a:pt x="16025" y="879"/>
                  </a:lnTo>
                  <a:lnTo>
                    <a:pt x="16020" y="890"/>
                  </a:lnTo>
                  <a:lnTo>
                    <a:pt x="16015" y="903"/>
                  </a:lnTo>
                  <a:lnTo>
                    <a:pt x="16010" y="919"/>
                  </a:lnTo>
                  <a:lnTo>
                    <a:pt x="16005" y="936"/>
                  </a:lnTo>
                  <a:lnTo>
                    <a:pt x="16002" y="959"/>
                  </a:lnTo>
                  <a:lnTo>
                    <a:pt x="15999" y="984"/>
                  </a:lnTo>
                  <a:lnTo>
                    <a:pt x="15998" y="997"/>
                  </a:lnTo>
                  <a:lnTo>
                    <a:pt x="15995" y="1011"/>
                  </a:lnTo>
                  <a:lnTo>
                    <a:pt x="15992" y="1024"/>
                  </a:lnTo>
                  <a:lnTo>
                    <a:pt x="15988" y="1036"/>
                  </a:lnTo>
                  <a:lnTo>
                    <a:pt x="15982" y="1048"/>
                  </a:lnTo>
                  <a:lnTo>
                    <a:pt x="15975" y="1058"/>
                  </a:lnTo>
                  <a:lnTo>
                    <a:pt x="15970" y="1064"/>
                  </a:lnTo>
                  <a:lnTo>
                    <a:pt x="15964" y="1069"/>
                  </a:lnTo>
                  <a:lnTo>
                    <a:pt x="15959" y="1073"/>
                  </a:lnTo>
                  <a:lnTo>
                    <a:pt x="15953" y="1077"/>
                  </a:lnTo>
                  <a:lnTo>
                    <a:pt x="15946" y="1080"/>
                  </a:lnTo>
                  <a:lnTo>
                    <a:pt x="15938" y="1083"/>
                  </a:lnTo>
                  <a:lnTo>
                    <a:pt x="15930" y="1086"/>
                  </a:lnTo>
                  <a:lnTo>
                    <a:pt x="15920" y="1088"/>
                  </a:lnTo>
                  <a:lnTo>
                    <a:pt x="15911" y="1090"/>
                  </a:lnTo>
                  <a:lnTo>
                    <a:pt x="15900" y="1091"/>
                  </a:lnTo>
                  <a:lnTo>
                    <a:pt x="15889" y="1091"/>
                  </a:lnTo>
                  <a:lnTo>
                    <a:pt x="15877" y="1091"/>
                  </a:lnTo>
                  <a:lnTo>
                    <a:pt x="15811" y="1090"/>
                  </a:lnTo>
                  <a:lnTo>
                    <a:pt x="15722" y="1089"/>
                  </a:lnTo>
                  <a:lnTo>
                    <a:pt x="15621" y="1088"/>
                  </a:lnTo>
                  <a:lnTo>
                    <a:pt x="15517" y="1088"/>
                  </a:lnTo>
                  <a:lnTo>
                    <a:pt x="15419" y="1088"/>
                  </a:lnTo>
                  <a:lnTo>
                    <a:pt x="15337" y="1087"/>
                  </a:lnTo>
                  <a:lnTo>
                    <a:pt x="15280" y="1087"/>
                  </a:lnTo>
                  <a:lnTo>
                    <a:pt x="15260" y="1087"/>
                  </a:lnTo>
                  <a:lnTo>
                    <a:pt x="15260" y="244"/>
                  </a:lnTo>
                  <a:lnTo>
                    <a:pt x="15975" y="244"/>
                  </a:lnTo>
                  <a:lnTo>
                    <a:pt x="15981" y="243"/>
                  </a:lnTo>
                  <a:lnTo>
                    <a:pt x="16000" y="243"/>
                  </a:lnTo>
                  <a:lnTo>
                    <a:pt x="16012" y="244"/>
                  </a:lnTo>
                  <a:lnTo>
                    <a:pt x="16027" y="247"/>
                  </a:lnTo>
                  <a:lnTo>
                    <a:pt x="16034" y="250"/>
                  </a:lnTo>
                  <a:lnTo>
                    <a:pt x="16042" y="253"/>
                  </a:lnTo>
                  <a:lnTo>
                    <a:pt x="16049" y="256"/>
                  </a:lnTo>
                  <a:lnTo>
                    <a:pt x="16057" y="260"/>
                  </a:lnTo>
                  <a:lnTo>
                    <a:pt x="16065" y="265"/>
                  </a:lnTo>
                  <a:lnTo>
                    <a:pt x="16074" y="271"/>
                  </a:lnTo>
                  <a:lnTo>
                    <a:pt x="16081" y="277"/>
                  </a:lnTo>
                  <a:lnTo>
                    <a:pt x="16089" y="286"/>
                  </a:lnTo>
                  <a:lnTo>
                    <a:pt x="16096" y="294"/>
                  </a:lnTo>
                  <a:lnTo>
                    <a:pt x="16104" y="303"/>
                  </a:lnTo>
                  <a:lnTo>
                    <a:pt x="16110" y="314"/>
                  </a:lnTo>
                  <a:lnTo>
                    <a:pt x="16118" y="326"/>
                  </a:lnTo>
                  <a:lnTo>
                    <a:pt x="16124" y="340"/>
                  </a:lnTo>
                  <a:lnTo>
                    <a:pt x="16129" y="354"/>
                  </a:lnTo>
                  <a:lnTo>
                    <a:pt x="16134" y="369"/>
                  </a:lnTo>
                  <a:lnTo>
                    <a:pt x="16139" y="386"/>
                  </a:lnTo>
                  <a:lnTo>
                    <a:pt x="16143" y="405"/>
                  </a:lnTo>
                  <a:lnTo>
                    <a:pt x="16146" y="425"/>
                  </a:lnTo>
                  <a:lnTo>
                    <a:pt x="16148" y="447"/>
                  </a:lnTo>
                  <a:lnTo>
                    <a:pt x="16150" y="470"/>
                  </a:lnTo>
                  <a:lnTo>
                    <a:pt x="16152" y="484"/>
                  </a:lnTo>
                  <a:lnTo>
                    <a:pt x="16157" y="498"/>
                  </a:lnTo>
                  <a:lnTo>
                    <a:pt x="16162" y="510"/>
                  </a:lnTo>
                  <a:lnTo>
                    <a:pt x="16170" y="521"/>
                  </a:lnTo>
                  <a:lnTo>
                    <a:pt x="16178" y="530"/>
                  </a:lnTo>
                  <a:lnTo>
                    <a:pt x="16186" y="537"/>
                  </a:lnTo>
                  <a:lnTo>
                    <a:pt x="16190" y="540"/>
                  </a:lnTo>
                  <a:lnTo>
                    <a:pt x="16195" y="542"/>
                  </a:lnTo>
                  <a:lnTo>
                    <a:pt x="16199" y="544"/>
                  </a:lnTo>
                  <a:lnTo>
                    <a:pt x="16204" y="545"/>
                  </a:lnTo>
                  <a:lnTo>
                    <a:pt x="16208" y="545"/>
                  </a:lnTo>
                  <a:lnTo>
                    <a:pt x="16212" y="545"/>
                  </a:lnTo>
                  <a:lnTo>
                    <a:pt x="16217" y="542"/>
                  </a:lnTo>
                  <a:lnTo>
                    <a:pt x="16222" y="540"/>
                  </a:lnTo>
                  <a:lnTo>
                    <a:pt x="16226" y="537"/>
                  </a:lnTo>
                  <a:lnTo>
                    <a:pt x="16229" y="533"/>
                  </a:lnTo>
                  <a:lnTo>
                    <a:pt x="16233" y="528"/>
                  </a:lnTo>
                  <a:lnTo>
                    <a:pt x="16236" y="521"/>
                  </a:lnTo>
                  <a:lnTo>
                    <a:pt x="16239" y="514"/>
                  </a:lnTo>
                  <a:lnTo>
                    <a:pt x="16242" y="506"/>
                  </a:lnTo>
                  <a:lnTo>
                    <a:pt x="16245" y="497"/>
                  </a:lnTo>
                  <a:lnTo>
                    <a:pt x="16247" y="485"/>
                  </a:lnTo>
                  <a:lnTo>
                    <a:pt x="16248" y="474"/>
                  </a:lnTo>
                  <a:lnTo>
                    <a:pt x="16250" y="461"/>
                  </a:lnTo>
                  <a:lnTo>
                    <a:pt x="16251" y="447"/>
                  </a:lnTo>
                  <a:lnTo>
                    <a:pt x="16251" y="430"/>
                  </a:lnTo>
                  <a:lnTo>
                    <a:pt x="16251" y="363"/>
                  </a:lnTo>
                  <a:lnTo>
                    <a:pt x="16252" y="307"/>
                  </a:lnTo>
                  <a:lnTo>
                    <a:pt x="16252" y="262"/>
                  </a:lnTo>
                  <a:lnTo>
                    <a:pt x="16252" y="228"/>
                  </a:lnTo>
                  <a:lnTo>
                    <a:pt x="16252" y="203"/>
                  </a:lnTo>
                  <a:lnTo>
                    <a:pt x="16252" y="187"/>
                  </a:lnTo>
                  <a:lnTo>
                    <a:pt x="16252" y="176"/>
                  </a:lnTo>
                  <a:lnTo>
                    <a:pt x="16252" y="173"/>
                  </a:lnTo>
                  <a:lnTo>
                    <a:pt x="16252" y="169"/>
                  </a:lnTo>
                  <a:lnTo>
                    <a:pt x="16251" y="159"/>
                  </a:lnTo>
                  <a:lnTo>
                    <a:pt x="16250" y="151"/>
                  </a:lnTo>
                  <a:lnTo>
                    <a:pt x="16248" y="143"/>
                  </a:lnTo>
                  <a:lnTo>
                    <a:pt x="16245" y="135"/>
                  </a:lnTo>
                  <a:lnTo>
                    <a:pt x="16241" y="125"/>
                  </a:lnTo>
                  <a:lnTo>
                    <a:pt x="16236" y="116"/>
                  </a:lnTo>
                  <a:lnTo>
                    <a:pt x="16229" y="107"/>
                  </a:lnTo>
                  <a:lnTo>
                    <a:pt x="16221" y="99"/>
                  </a:lnTo>
                  <a:lnTo>
                    <a:pt x="16210" y="92"/>
                  </a:lnTo>
                  <a:lnTo>
                    <a:pt x="16204" y="89"/>
                  </a:lnTo>
                  <a:lnTo>
                    <a:pt x="16198" y="86"/>
                  </a:lnTo>
                  <a:lnTo>
                    <a:pt x="16191" y="83"/>
                  </a:lnTo>
                  <a:lnTo>
                    <a:pt x="16183" y="81"/>
                  </a:lnTo>
                  <a:lnTo>
                    <a:pt x="16175" y="79"/>
                  </a:lnTo>
                  <a:lnTo>
                    <a:pt x="16166" y="77"/>
                  </a:lnTo>
                  <a:lnTo>
                    <a:pt x="16156" y="76"/>
                  </a:lnTo>
                  <a:lnTo>
                    <a:pt x="16146" y="76"/>
                  </a:lnTo>
                  <a:lnTo>
                    <a:pt x="16112" y="76"/>
                  </a:lnTo>
                  <a:lnTo>
                    <a:pt x="16056" y="76"/>
                  </a:lnTo>
                  <a:lnTo>
                    <a:pt x="15980" y="75"/>
                  </a:lnTo>
                  <a:lnTo>
                    <a:pt x="15887" y="75"/>
                  </a:lnTo>
                  <a:lnTo>
                    <a:pt x="15782" y="75"/>
                  </a:lnTo>
                  <a:lnTo>
                    <a:pt x="15667" y="74"/>
                  </a:lnTo>
                  <a:lnTo>
                    <a:pt x="15547" y="73"/>
                  </a:lnTo>
                  <a:lnTo>
                    <a:pt x="15424" y="73"/>
                  </a:lnTo>
                  <a:lnTo>
                    <a:pt x="15303" y="72"/>
                  </a:lnTo>
                  <a:lnTo>
                    <a:pt x="15186" y="72"/>
                  </a:lnTo>
                  <a:lnTo>
                    <a:pt x="15078" y="71"/>
                  </a:lnTo>
                  <a:lnTo>
                    <a:pt x="14982" y="71"/>
                  </a:lnTo>
                  <a:lnTo>
                    <a:pt x="14901" y="70"/>
                  </a:lnTo>
                  <a:lnTo>
                    <a:pt x="14838" y="70"/>
                  </a:lnTo>
                  <a:lnTo>
                    <a:pt x="14798" y="70"/>
                  </a:lnTo>
                  <a:lnTo>
                    <a:pt x="14784" y="70"/>
                  </a:lnTo>
                  <a:close/>
                  <a:moveTo>
                    <a:pt x="6354" y="2246"/>
                  </a:moveTo>
                  <a:lnTo>
                    <a:pt x="5621" y="2235"/>
                  </a:lnTo>
                  <a:lnTo>
                    <a:pt x="5616" y="2235"/>
                  </a:lnTo>
                  <a:lnTo>
                    <a:pt x="5612" y="2234"/>
                  </a:lnTo>
                  <a:lnTo>
                    <a:pt x="5608" y="2233"/>
                  </a:lnTo>
                  <a:lnTo>
                    <a:pt x="5604" y="2231"/>
                  </a:lnTo>
                  <a:lnTo>
                    <a:pt x="5600" y="2229"/>
                  </a:lnTo>
                  <a:lnTo>
                    <a:pt x="5597" y="2226"/>
                  </a:lnTo>
                  <a:lnTo>
                    <a:pt x="5594" y="2223"/>
                  </a:lnTo>
                  <a:lnTo>
                    <a:pt x="5592" y="2220"/>
                  </a:lnTo>
                  <a:lnTo>
                    <a:pt x="5590" y="2216"/>
                  </a:lnTo>
                  <a:lnTo>
                    <a:pt x="5589" y="2213"/>
                  </a:lnTo>
                  <a:lnTo>
                    <a:pt x="5589" y="2209"/>
                  </a:lnTo>
                  <a:lnTo>
                    <a:pt x="5589" y="2204"/>
                  </a:lnTo>
                  <a:lnTo>
                    <a:pt x="5590" y="2200"/>
                  </a:lnTo>
                  <a:lnTo>
                    <a:pt x="5592" y="2194"/>
                  </a:lnTo>
                  <a:lnTo>
                    <a:pt x="5595" y="2189"/>
                  </a:lnTo>
                  <a:lnTo>
                    <a:pt x="5599" y="2184"/>
                  </a:lnTo>
                  <a:lnTo>
                    <a:pt x="5604" y="2179"/>
                  </a:lnTo>
                  <a:lnTo>
                    <a:pt x="5609" y="2174"/>
                  </a:lnTo>
                  <a:lnTo>
                    <a:pt x="5616" y="2169"/>
                  </a:lnTo>
                  <a:lnTo>
                    <a:pt x="5625" y="2163"/>
                  </a:lnTo>
                  <a:lnTo>
                    <a:pt x="5635" y="2158"/>
                  </a:lnTo>
                  <a:lnTo>
                    <a:pt x="5646" y="2153"/>
                  </a:lnTo>
                  <a:lnTo>
                    <a:pt x="5658" y="2147"/>
                  </a:lnTo>
                  <a:lnTo>
                    <a:pt x="5672" y="2142"/>
                  </a:lnTo>
                  <a:lnTo>
                    <a:pt x="5688" y="2137"/>
                  </a:lnTo>
                  <a:lnTo>
                    <a:pt x="5705" y="2133"/>
                  </a:lnTo>
                  <a:lnTo>
                    <a:pt x="5723" y="2128"/>
                  </a:lnTo>
                  <a:lnTo>
                    <a:pt x="5744" y="2124"/>
                  </a:lnTo>
                  <a:lnTo>
                    <a:pt x="5766" y="2120"/>
                  </a:lnTo>
                  <a:lnTo>
                    <a:pt x="5790" y="2116"/>
                  </a:lnTo>
                  <a:lnTo>
                    <a:pt x="5816" y="2113"/>
                  </a:lnTo>
                  <a:lnTo>
                    <a:pt x="5844" y="2109"/>
                  </a:lnTo>
                  <a:lnTo>
                    <a:pt x="5847" y="2054"/>
                  </a:lnTo>
                  <a:lnTo>
                    <a:pt x="5849" y="1968"/>
                  </a:lnTo>
                  <a:lnTo>
                    <a:pt x="5851" y="1856"/>
                  </a:lnTo>
                  <a:lnTo>
                    <a:pt x="5852" y="1722"/>
                  </a:lnTo>
                  <a:lnTo>
                    <a:pt x="5853" y="1571"/>
                  </a:lnTo>
                  <a:lnTo>
                    <a:pt x="5853" y="1408"/>
                  </a:lnTo>
                  <a:lnTo>
                    <a:pt x="5853" y="1238"/>
                  </a:lnTo>
                  <a:lnTo>
                    <a:pt x="5853" y="1065"/>
                  </a:lnTo>
                  <a:lnTo>
                    <a:pt x="5852" y="892"/>
                  </a:lnTo>
                  <a:lnTo>
                    <a:pt x="5852" y="727"/>
                  </a:lnTo>
                  <a:lnTo>
                    <a:pt x="5851" y="572"/>
                  </a:lnTo>
                  <a:lnTo>
                    <a:pt x="5850" y="432"/>
                  </a:lnTo>
                  <a:lnTo>
                    <a:pt x="5849" y="314"/>
                  </a:lnTo>
                  <a:lnTo>
                    <a:pt x="5849" y="219"/>
                  </a:lnTo>
                  <a:lnTo>
                    <a:pt x="5848" y="155"/>
                  </a:lnTo>
                  <a:lnTo>
                    <a:pt x="5848" y="124"/>
                  </a:lnTo>
                  <a:lnTo>
                    <a:pt x="5849" y="106"/>
                  </a:lnTo>
                  <a:lnTo>
                    <a:pt x="5851" y="90"/>
                  </a:lnTo>
                  <a:lnTo>
                    <a:pt x="5853" y="75"/>
                  </a:lnTo>
                  <a:lnTo>
                    <a:pt x="5857" y="62"/>
                  </a:lnTo>
                  <a:lnTo>
                    <a:pt x="5862" y="52"/>
                  </a:lnTo>
                  <a:lnTo>
                    <a:pt x="5868" y="43"/>
                  </a:lnTo>
                  <a:lnTo>
                    <a:pt x="5874" y="36"/>
                  </a:lnTo>
                  <a:lnTo>
                    <a:pt x="5882" y="31"/>
                  </a:lnTo>
                  <a:lnTo>
                    <a:pt x="5890" y="27"/>
                  </a:lnTo>
                  <a:lnTo>
                    <a:pt x="5898" y="23"/>
                  </a:lnTo>
                  <a:lnTo>
                    <a:pt x="5907" y="22"/>
                  </a:lnTo>
                  <a:lnTo>
                    <a:pt x="5917" y="22"/>
                  </a:lnTo>
                  <a:lnTo>
                    <a:pt x="5928" y="23"/>
                  </a:lnTo>
                  <a:lnTo>
                    <a:pt x="5938" y="25"/>
                  </a:lnTo>
                  <a:lnTo>
                    <a:pt x="5948" y="29"/>
                  </a:lnTo>
                  <a:lnTo>
                    <a:pt x="5959" y="33"/>
                  </a:lnTo>
                  <a:lnTo>
                    <a:pt x="5969" y="38"/>
                  </a:lnTo>
                  <a:lnTo>
                    <a:pt x="5981" y="43"/>
                  </a:lnTo>
                  <a:lnTo>
                    <a:pt x="5992" y="49"/>
                  </a:lnTo>
                  <a:lnTo>
                    <a:pt x="6003" y="56"/>
                  </a:lnTo>
                  <a:lnTo>
                    <a:pt x="6025" y="70"/>
                  </a:lnTo>
                  <a:lnTo>
                    <a:pt x="6044" y="86"/>
                  </a:lnTo>
                  <a:lnTo>
                    <a:pt x="6062" y="101"/>
                  </a:lnTo>
                  <a:lnTo>
                    <a:pt x="6079" y="115"/>
                  </a:lnTo>
                  <a:lnTo>
                    <a:pt x="6093" y="130"/>
                  </a:lnTo>
                  <a:lnTo>
                    <a:pt x="6103" y="141"/>
                  </a:lnTo>
                  <a:lnTo>
                    <a:pt x="6131" y="172"/>
                  </a:lnTo>
                  <a:lnTo>
                    <a:pt x="6189" y="235"/>
                  </a:lnTo>
                  <a:lnTo>
                    <a:pt x="6272" y="321"/>
                  </a:lnTo>
                  <a:lnTo>
                    <a:pt x="6376" y="428"/>
                  </a:lnTo>
                  <a:lnTo>
                    <a:pt x="6496" y="553"/>
                  </a:lnTo>
                  <a:lnTo>
                    <a:pt x="6629" y="689"/>
                  </a:lnTo>
                  <a:lnTo>
                    <a:pt x="6769" y="833"/>
                  </a:lnTo>
                  <a:lnTo>
                    <a:pt x="6913" y="980"/>
                  </a:lnTo>
                  <a:lnTo>
                    <a:pt x="7056" y="1127"/>
                  </a:lnTo>
                  <a:lnTo>
                    <a:pt x="7195" y="1269"/>
                  </a:lnTo>
                  <a:lnTo>
                    <a:pt x="7323" y="1400"/>
                  </a:lnTo>
                  <a:lnTo>
                    <a:pt x="7438" y="1517"/>
                  </a:lnTo>
                  <a:lnTo>
                    <a:pt x="7535" y="1616"/>
                  </a:lnTo>
                  <a:lnTo>
                    <a:pt x="7609" y="1692"/>
                  </a:lnTo>
                  <a:lnTo>
                    <a:pt x="7657" y="1741"/>
                  </a:lnTo>
                  <a:lnTo>
                    <a:pt x="7674" y="1758"/>
                  </a:lnTo>
                  <a:lnTo>
                    <a:pt x="7681" y="1767"/>
                  </a:lnTo>
                  <a:lnTo>
                    <a:pt x="7698" y="1789"/>
                  </a:lnTo>
                  <a:lnTo>
                    <a:pt x="7708" y="1801"/>
                  </a:lnTo>
                  <a:lnTo>
                    <a:pt x="7720" y="1814"/>
                  </a:lnTo>
                  <a:lnTo>
                    <a:pt x="7734" y="1825"/>
                  </a:lnTo>
                  <a:lnTo>
                    <a:pt x="7746" y="1835"/>
                  </a:lnTo>
                  <a:lnTo>
                    <a:pt x="7752" y="1840"/>
                  </a:lnTo>
                  <a:lnTo>
                    <a:pt x="7758" y="1843"/>
                  </a:lnTo>
                  <a:lnTo>
                    <a:pt x="7764" y="1845"/>
                  </a:lnTo>
                  <a:lnTo>
                    <a:pt x="7770" y="1845"/>
                  </a:lnTo>
                  <a:lnTo>
                    <a:pt x="7775" y="1845"/>
                  </a:lnTo>
                  <a:lnTo>
                    <a:pt x="7781" y="1843"/>
                  </a:lnTo>
                  <a:lnTo>
                    <a:pt x="7785" y="1840"/>
                  </a:lnTo>
                  <a:lnTo>
                    <a:pt x="7789" y="1834"/>
                  </a:lnTo>
                  <a:lnTo>
                    <a:pt x="7792" y="1827"/>
                  </a:lnTo>
                  <a:lnTo>
                    <a:pt x="7795" y="1819"/>
                  </a:lnTo>
                  <a:lnTo>
                    <a:pt x="7797" y="1808"/>
                  </a:lnTo>
                  <a:lnTo>
                    <a:pt x="7798" y="1796"/>
                  </a:lnTo>
                  <a:lnTo>
                    <a:pt x="7798" y="1780"/>
                  </a:lnTo>
                  <a:lnTo>
                    <a:pt x="7798" y="1763"/>
                  </a:lnTo>
                  <a:lnTo>
                    <a:pt x="7796" y="1743"/>
                  </a:lnTo>
                  <a:lnTo>
                    <a:pt x="7794" y="1719"/>
                  </a:lnTo>
                  <a:lnTo>
                    <a:pt x="7799" y="321"/>
                  </a:lnTo>
                  <a:lnTo>
                    <a:pt x="7798" y="314"/>
                  </a:lnTo>
                  <a:lnTo>
                    <a:pt x="7793" y="295"/>
                  </a:lnTo>
                  <a:lnTo>
                    <a:pt x="7789" y="282"/>
                  </a:lnTo>
                  <a:lnTo>
                    <a:pt x="7782" y="268"/>
                  </a:lnTo>
                  <a:lnTo>
                    <a:pt x="7772" y="253"/>
                  </a:lnTo>
                  <a:lnTo>
                    <a:pt x="7760" y="238"/>
                  </a:lnTo>
                  <a:lnTo>
                    <a:pt x="7752" y="229"/>
                  </a:lnTo>
                  <a:lnTo>
                    <a:pt x="7744" y="221"/>
                  </a:lnTo>
                  <a:lnTo>
                    <a:pt x="7736" y="213"/>
                  </a:lnTo>
                  <a:lnTo>
                    <a:pt x="7725" y="206"/>
                  </a:lnTo>
                  <a:lnTo>
                    <a:pt x="7714" y="198"/>
                  </a:lnTo>
                  <a:lnTo>
                    <a:pt x="7703" y="191"/>
                  </a:lnTo>
                  <a:lnTo>
                    <a:pt x="7690" y="184"/>
                  </a:lnTo>
                  <a:lnTo>
                    <a:pt x="7675" y="177"/>
                  </a:lnTo>
                  <a:lnTo>
                    <a:pt x="7660" y="171"/>
                  </a:lnTo>
                  <a:lnTo>
                    <a:pt x="7644" y="165"/>
                  </a:lnTo>
                  <a:lnTo>
                    <a:pt x="7625" y="160"/>
                  </a:lnTo>
                  <a:lnTo>
                    <a:pt x="7607" y="156"/>
                  </a:lnTo>
                  <a:lnTo>
                    <a:pt x="7587" y="152"/>
                  </a:lnTo>
                  <a:lnTo>
                    <a:pt x="7564" y="149"/>
                  </a:lnTo>
                  <a:lnTo>
                    <a:pt x="7542" y="147"/>
                  </a:lnTo>
                  <a:lnTo>
                    <a:pt x="7517" y="145"/>
                  </a:lnTo>
                  <a:lnTo>
                    <a:pt x="7508" y="142"/>
                  </a:lnTo>
                  <a:lnTo>
                    <a:pt x="7500" y="137"/>
                  </a:lnTo>
                  <a:lnTo>
                    <a:pt x="7492" y="132"/>
                  </a:lnTo>
                  <a:lnTo>
                    <a:pt x="7484" y="124"/>
                  </a:lnTo>
                  <a:lnTo>
                    <a:pt x="7478" y="117"/>
                  </a:lnTo>
                  <a:lnTo>
                    <a:pt x="7473" y="110"/>
                  </a:lnTo>
                  <a:lnTo>
                    <a:pt x="7470" y="103"/>
                  </a:lnTo>
                  <a:lnTo>
                    <a:pt x="7469" y="95"/>
                  </a:lnTo>
                  <a:lnTo>
                    <a:pt x="7469" y="92"/>
                  </a:lnTo>
                  <a:lnTo>
                    <a:pt x="7470" y="88"/>
                  </a:lnTo>
                  <a:lnTo>
                    <a:pt x="7472" y="85"/>
                  </a:lnTo>
                  <a:lnTo>
                    <a:pt x="7474" y="81"/>
                  </a:lnTo>
                  <a:lnTo>
                    <a:pt x="7477" y="77"/>
                  </a:lnTo>
                  <a:lnTo>
                    <a:pt x="7481" y="74"/>
                  </a:lnTo>
                  <a:lnTo>
                    <a:pt x="7487" y="71"/>
                  </a:lnTo>
                  <a:lnTo>
                    <a:pt x="7493" y="69"/>
                  </a:lnTo>
                  <a:lnTo>
                    <a:pt x="7499" y="66"/>
                  </a:lnTo>
                  <a:lnTo>
                    <a:pt x="7507" y="64"/>
                  </a:lnTo>
                  <a:lnTo>
                    <a:pt x="7515" y="62"/>
                  </a:lnTo>
                  <a:lnTo>
                    <a:pt x="7525" y="60"/>
                  </a:lnTo>
                  <a:lnTo>
                    <a:pt x="7549" y="58"/>
                  </a:lnTo>
                  <a:lnTo>
                    <a:pt x="7576" y="57"/>
                  </a:lnTo>
                  <a:lnTo>
                    <a:pt x="7648" y="58"/>
                  </a:lnTo>
                  <a:lnTo>
                    <a:pt x="7736" y="58"/>
                  </a:lnTo>
                  <a:lnTo>
                    <a:pt x="7832" y="59"/>
                  </a:lnTo>
                  <a:lnTo>
                    <a:pt x="7928" y="60"/>
                  </a:lnTo>
                  <a:lnTo>
                    <a:pt x="8016" y="61"/>
                  </a:lnTo>
                  <a:lnTo>
                    <a:pt x="8089" y="62"/>
                  </a:lnTo>
                  <a:lnTo>
                    <a:pt x="8139" y="62"/>
                  </a:lnTo>
                  <a:lnTo>
                    <a:pt x="8157" y="63"/>
                  </a:lnTo>
                  <a:lnTo>
                    <a:pt x="8164" y="65"/>
                  </a:lnTo>
                  <a:lnTo>
                    <a:pt x="8184" y="73"/>
                  </a:lnTo>
                  <a:lnTo>
                    <a:pt x="8195" y="79"/>
                  </a:lnTo>
                  <a:lnTo>
                    <a:pt x="8207" y="85"/>
                  </a:lnTo>
                  <a:lnTo>
                    <a:pt x="8219" y="92"/>
                  </a:lnTo>
                  <a:lnTo>
                    <a:pt x="8229" y="100"/>
                  </a:lnTo>
                  <a:lnTo>
                    <a:pt x="8233" y="104"/>
                  </a:lnTo>
                  <a:lnTo>
                    <a:pt x="8236" y="109"/>
                  </a:lnTo>
                  <a:lnTo>
                    <a:pt x="8239" y="113"/>
                  </a:lnTo>
                  <a:lnTo>
                    <a:pt x="8241" y="118"/>
                  </a:lnTo>
                  <a:lnTo>
                    <a:pt x="8241" y="122"/>
                  </a:lnTo>
                  <a:lnTo>
                    <a:pt x="8241" y="127"/>
                  </a:lnTo>
                  <a:lnTo>
                    <a:pt x="8240" y="133"/>
                  </a:lnTo>
                  <a:lnTo>
                    <a:pt x="8237" y="138"/>
                  </a:lnTo>
                  <a:lnTo>
                    <a:pt x="8233" y="143"/>
                  </a:lnTo>
                  <a:lnTo>
                    <a:pt x="8228" y="147"/>
                  </a:lnTo>
                  <a:lnTo>
                    <a:pt x="8221" y="153"/>
                  </a:lnTo>
                  <a:lnTo>
                    <a:pt x="8211" y="158"/>
                  </a:lnTo>
                  <a:lnTo>
                    <a:pt x="8201" y="163"/>
                  </a:lnTo>
                  <a:lnTo>
                    <a:pt x="8188" y="168"/>
                  </a:lnTo>
                  <a:lnTo>
                    <a:pt x="8174" y="173"/>
                  </a:lnTo>
                  <a:lnTo>
                    <a:pt x="8157" y="178"/>
                  </a:lnTo>
                  <a:lnTo>
                    <a:pt x="8108" y="192"/>
                  </a:lnTo>
                  <a:lnTo>
                    <a:pt x="8065" y="205"/>
                  </a:lnTo>
                  <a:lnTo>
                    <a:pt x="8046" y="213"/>
                  </a:lnTo>
                  <a:lnTo>
                    <a:pt x="8028" y="222"/>
                  </a:lnTo>
                  <a:lnTo>
                    <a:pt x="8019" y="227"/>
                  </a:lnTo>
                  <a:lnTo>
                    <a:pt x="8011" y="234"/>
                  </a:lnTo>
                  <a:lnTo>
                    <a:pt x="8004" y="239"/>
                  </a:lnTo>
                  <a:lnTo>
                    <a:pt x="7996" y="246"/>
                  </a:lnTo>
                  <a:lnTo>
                    <a:pt x="7990" y="253"/>
                  </a:lnTo>
                  <a:lnTo>
                    <a:pt x="7983" y="261"/>
                  </a:lnTo>
                  <a:lnTo>
                    <a:pt x="7977" y="269"/>
                  </a:lnTo>
                  <a:lnTo>
                    <a:pt x="7971" y="278"/>
                  </a:lnTo>
                  <a:lnTo>
                    <a:pt x="7966" y="289"/>
                  </a:lnTo>
                  <a:lnTo>
                    <a:pt x="7961" y="300"/>
                  </a:lnTo>
                  <a:lnTo>
                    <a:pt x="7956" y="312"/>
                  </a:lnTo>
                  <a:lnTo>
                    <a:pt x="7952" y="325"/>
                  </a:lnTo>
                  <a:lnTo>
                    <a:pt x="7949" y="339"/>
                  </a:lnTo>
                  <a:lnTo>
                    <a:pt x="7946" y="354"/>
                  </a:lnTo>
                  <a:lnTo>
                    <a:pt x="7943" y="370"/>
                  </a:lnTo>
                  <a:lnTo>
                    <a:pt x="7941" y="387"/>
                  </a:lnTo>
                  <a:lnTo>
                    <a:pt x="7939" y="406"/>
                  </a:lnTo>
                  <a:lnTo>
                    <a:pt x="7937" y="425"/>
                  </a:lnTo>
                  <a:lnTo>
                    <a:pt x="7936" y="447"/>
                  </a:lnTo>
                  <a:lnTo>
                    <a:pt x="7935" y="469"/>
                  </a:lnTo>
                  <a:lnTo>
                    <a:pt x="7934" y="528"/>
                  </a:lnTo>
                  <a:lnTo>
                    <a:pt x="7933" y="612"/>
                  </a:lnTo>
                  <a:lnTo>
                    <a:pt x="7932" y="716"/>
                  </a:lnTo>
                  <a:lnTo>
                    <a:pt x="7931" y="836"/>
                  </a:lnTo>
                  <a:lnTo>
                    <a:pt x="7931" y="970"/>
                  </a:lnTo>
                  <a:lnTo>
                    <a:pt x="7930" y="1111"/>
                  </a:lnTo>
                  <a:lnTo>
                    <a:pt x="7929" y="1257"/>
                  </a:lnTo>
                  <a:lnTo>
                    <a:pt x="7929" y="1405"/>
                  </a:lnTo>
                  <a:lnTo>
                    <a:pt x="7928" y="1550"/>
                  </a:lnTo>
                  <a:lnTo>
                    <a:pt x="7927" y="1688"/>
                  </a:lnTo>
                  <a:lnTo>
                    <a:pt x="7927" y="1814"/>
                  </a:lnTo>
                  <a:lnTo>
                    <a:pt x="7927" y="1927"/>
                  </a:lnTo>
                  <a:lnTo>
                    <a:pt x="7926" y="2021"/>
                  </a:lnTo>
                  <a:lnTo>
                    <a:pt x="7926" y="2093"/>
                  </a:lnTo>
                  <a:lnTo>
                    <a:pt x="7926" y="2139"/>
                  </a:lnTo>
                  <a:lnTo>
                    <a:pt x="7926" y="2156"/>
                  </a:lnTo>
                  <a:lnTo>
                    <a:pt x="7926" y="2160"/>
                  </a:lnTo>
                  <a:lnTo>
                    <a:pt x="7927" y="2169"/>
                  </a:lnTo>
                  <a:lnTo>
                    <a:pt x="7927" y="2183"/>
                  </a:lnTo>
                  <a:lnTo>
                    <a:pt x="7926" y="2198"/>
                  </a:lnTo>
                  <a:lnTo>
                    <a:pt x="7923" y="2207"/>
                  </a:lnTo>
                  <a:lnTo>
                    <a:pt x="7921" y="2214"/>
                  </a:lnTo>
                  <a:lnTo>
                    <a:pt x="7917" y="2221"/>
                  </a:lnTo>
                  <a:lnTo>
                    <a:pt x="7913" y="2228"/>
                  </a:lnTo>
                  <a:lnTo>
                    <a:pt x="7907" y="2233"/>
                  </a:lnTo>
                  <a:lnTo>
                    <a:pt x="7900" y="2237"/>
                  </a:lnTo>
                  <a:lnTo>
                    <a:pt x="7891" y="2240"/>
                  </a:lnTo>
                  <a:lnTo>
                    <a:pt x="7881" y="2240"/>
                  </a:lnTo>
                  <a:lnTo>
                    <a:pt x="7869" y="2240"/>
                  </a:lnTo>
                  <a:lnTo>
                    <a:pt x="7860" y="2240"/>
                  </a:lnTo>
                  <a:lnTo>
                    <a:pt x="7850" y="2238"/>
                  </a:lnTo>
                  <a:lnTo>
                    <a:pt x="7841" y="2236"/>
                  </a:lnTo>
                  <a:lnTo>
                    <a:pt x="7833" y="2234"/>
                  </a:lnTo>
                  <a:lnTo>
                    <a:pt x="7823" y="2230"/>
                  </a:lnTo>
                  <a:lnTo>
                    <a:pt x="7815" y="2225"/>
                  </a:lnTo>
                  <a:lnTo>
                    <a:pt x="7806" y="2220"/>
                  </a:lnTo>
                  <a:lnTo>
                    <a:pt x="7797" y="2213"/>
                  </a:lnTo>
                  <a:lnTo>
                    <a:pt x="7787" y="2205"/>
                  </a:lnTo>
                  <a:lnTo>
                    <a:pt x="7775" y="2194"/>
                  </a:lnTo>
                  <a:lnTo>
                    <a:pt x="7764" y="2183"/>
                  </a:lnTo>
                  <a:lnTo>
                    <a:pt x="7739" y="2156"/>
                  </a:lnTo>
                  <a:lnTo>
                    <a:pt x="7707" y="2120"/>
                  </a:lnTo>
                  <a:lnTo>
                    <a:pt x="7673" y="2085"/>
                  </a:lnTo>
                  <a:lnTo>
                    <a:pt x="7612" y="2021"/>
                  </a:lnTo>
                  <a:lnTo>
                    <a:pt x="7527" y="1932"/>
                  </a:lnTo>
                  <a:lnTo>
                    <a:pt x="7421" y="1823"/>
                  </a:lnTo>
                  <a:lnTo>
                    <a:pt x="7301" y="1699"/>
                  </a:lnTo>
                  <a:lnTo>
                    <a:pt x="7168" y="1562"/>
                  </a:lnTo>
                  <a:lnTo>
                    <a:pt x="7028" y="1418"/>
                  </a:lnTo>
                  <a:lnTo>
                    <a:pt x="6884" y="1272"/>
                  </a:lnTo>
                  <a:lnTo>
                    <a:pt x="6742" y="1127"/>
                  </a:lnTo>
                  <a:lnTo>
                    <a:pt x="6605" y="986"/>
                  </a:lnTo>
                  <a:lnTo>
                    <a:pt x="6478" y="857"/>
                  </a:lnTo>
                  <a:lnTo>
                    <a:pt x="6365" y="740"/>
                  </a:lnTo>
                  <a:lnTo>
                    <a:pt x="6269" y="642"/>
                  </a:lnTo>
                  <a:lnTo>
                    <a:pt x="6195" y="567"/>
                  </a:lnTo>
                  <a:lnTo>
                    <a:pt x="6148" y="519"/>
                  </a:lnTo>
                  <a:lnTo>
                    <a:pt x="6132" y="502"/>
                  </a:lnTo>
                  <a:lnTo>
                    <a:pt x="6128" y="498"/>
                  </a:lnTo>
                  <a:lnTo>
                    <a:pt x="6118" y="489"/>
                  </a:lnTo>
                  <a:lnTo>
                    <a:pt x="6112" y="484"/>
                  </a:lnTo>
                  <a:lnTo>
                    <a:pt x="6106" y="480"/>
                  </a:lnTo>
                  <a:lnTo>
                    <a:pt x="6098" y="476"/>
                  </a:lnTo>
                  <a:lnTo>
                    <a:pt x="6091" y="473"/>
                  </a:lnTo>
                  <a:lnTo>
                    <a:pt x="6087" y="472"/>
                  </a:lnTo>
                  <a:lnTo>
                    <a:pt x="6084" y="472"/>
                  </a:lnTo>
                  <a:lnTo>
                    <a:pt x="6080" y="472"/>
                  </a:lnTo>
                  <a:lnTo>
                    <a:pt x="6076" y="473"/>
                  </a:lnTo>
                  <a:lnTo>
                    <a:pt x="6073" y="474"/>
                  </a:lnTo>
                  <a:lnTo>
                    <a:pt x="6069" y="476"/>
                  </a:lnTo>
                  <a:lnTo>
                    <a:pt x="6065" y="479"/>
                  </a:lnTo>
                  <a:lnTo>
                    <a:pt x="6063" y="483"/>
                  </a:lnTo>
                  <a:lnTo>
                    <a:pt x="6060" y="488"/>
                  </a:lnTo>
                  <a:lnTo>
                    <a:pt x="6057" y="494"/>
                  </a:lnTo>
                  <a:lnTo>
                    <a:pt x="6055" y="501"/>
                  </a:lnTo>
                  <a:lnTo>
                    <a:pt x="6053" y="508"/>
                  </a:lnTo>
                  <a:lnTo>
                    <a:pt x="6052" y="517"/>
                  </a:lnTo>
                  <a:lnTo>
                    <a:pt x="6051" y="527"/>
                  </a:lnTo>
                  <a:lnTo>
                    <a:pt x="6050" y="538"/>
                  </a:lnTo>
                  <a:lnTo>
                    <a:pt x="6050" y="551"/>
                  </a:lnTo>
                  <a:lnTo>
                    <a:pt x="6050" y="591"/>
                  </a:lnTo>
                  <a:lnTo>
                    <a:pt x="6050" y="656"/>
                  </a:lnTo>
                  <a:lnTo>
                    <a:pt x="6049" y="740"/>
                  </a:lnTo>
                  <a:lnTo>
                    <a:pt x="6048" y="842"/>
                  </a:lnTo>
                  <a:lnTo>
                    <a:pt x="6048" y="958"/>
                  </a:lnTo>
                  <a:lnTo>
                    <a:pt x="6047" y="1083"/>
                  </a:lnTo>
                  <a:lnTo>
                    <a:pt x="6046" y="1212"/>
                  </a:lnTo>
                  <a:lnTo>
                    <a:pt x="6045" y="1345"/>
                  </a:lnTo>
                  <a:lnTo>
                    <a:pt x="6044" y="1476"/>
                  </a:lnTo>
                  <a:lnTo>
                    <a:pt x="6043" y="1601"/>
                  </a:lnTo>
                  <a:lnTo>
                    <a:pt x="6042" y="1717"/>
                  </a:lnTo>
                  <a:lnTo>
                    <a:pt x="6041" y="1821"/>
                  </a:lnTo>
                  <a:lnTo>
                    <a:pt x="6040" y="1908"/>
                  </a:lnTo>
                  <a:lnTo>
                    <a:pt x="6040" y="1974"/>
                  </a:lnTo>
                  <a:lnTo>
                    <a:pt x="6040" y="2017"/>
                  </a:lnTo>
                  <a:lnTo>
                    <a:pt x="6039" y="2032"/>
                  </a:lnTo>
                  <a:lnTo>
                    <a:pt x="6039" y="2036"/>
                  </a:lnTo>
                  <a:lnTo>
                    <a:pt x="6040" y="2048"/>
                  </a:lnTo>
                  <a:lnTo>
                    <a:pt x="6041" y="2056"/>
                  </a:lnTo>
                  <a:lnTo>
                    <a:pt x="6044" y="2064"/>
                  </a:lnTo>
                  <a:lnTo>
                    <a:pt x="6047" y="2073"/>
                  </a:lnTo>
                  <a:lnTo>
                    <a:pt x="6052" y="2083"/>
                  </a:lnTo>
                  <a:lnTo>
                    <a:pt x="6059" y="2092"/>
                  </a:lnTo>
                  <a:lnTo>
                    <a:pt x="6067" y="2103"/>
                  </a:lnTo>
                  <a:lnTo>
                    <a:pt x="6079" y="2112"/>
                  </a:lnTo>
                  <a:lnTo>
                    <a:pt x="6092" y="2120"/>
                  </a:lnTo>
                  <a:lnTo>
                    <a:pt x="6100" y="2124"/>
                  </a:lnTo>
                  <a:lnTo>
                    <a:pt x="6108" y="2128"/>
                  </a:lnTo>
                  <a:lnTo>
                    <a:pt x="6117" y="2131"/>
                  </a:lnTo>
                  <a:lnTo>
                    <a:pt x="6127" y="2134"/>
                  </a:lnTo>
                  <a:lnTo>
                    <a:pt x="6138" y="2137"/>
                  </a:lnTo>
                  <a:lnTo>
                    <a:pt x="6149" y="2139"/>
                  </a:lnTo>
                  <a:lnTo>
                    <a:pt x="6161" y="2140"/>
                  </a:lnTo>
                  <a:lnTo>
                    <a:pt x="6175" y="2142"/>
                  </a:lnTo>
                  <a:lnTo>
                    <a:pt x="6202" y="2144"/>
                  </a:lnTo>
                  <a:lnTo>
                    <a:pt x="6227" y="2149"/>
                  </a:lnTo>
                  <a:lnTo>
                    <a:pt x="6251" y="2154"/>
                  </a:lnTo>
                  <a:lnTo>
                    <a:pt x="6273" y="2159"/>
                  </a:lnTo>
                  <a:lnTo>
                    <a:pt x="6293" y="2166"/>
                  </a:lnTo>
                  <a:lnTo>
                    <a:pt x="6310" y="2173"/>
                  </a:lnTo>
                  <a:lnTo>
                    <a:pt x="6327" y="2180"/>
                  </a:lnTo>
                  <a:lnTo>
                    <a:pt x="6340" y="2188"/>
                  </a:lnTo>
                  <a:lnTo>
                    <a:pt x="6351" y="2196"/>
                  </a:lnTo>
                  <a:lnTo>
                    <a:pt x="6360" y="2205"/>
                  </a:lnTo>
                  <a:lnTo>
                    <a:pt x="6364" y="2209"/>
                  </a:lnTo>
                  <a:lnTo>
                    <a:pt x="6367" y="2213"/>
                  </a:lnTo>
                  <a:lnTo>
                    <a:pt x="6369" y="2216"/>
                  </a:lnTo>
                  <a:lnTo>
                    <a:pt x="6370" y="2220"/>
                  </a:lnTo>
                  <a:lnTo>
                    <a:pt x="6371" y="2224"/>
                  </a:lnTo>
                  <a:lnTo>
                    <a:pt x="6371" y="2227"/>
                  </a:lnTo>
                  <a:lnTo>
                    <a:pt x="6370" y="2231"/>
                  </a:lnTo>
                  <a:lnTo>
                    <a:pt x="6369" y="2234"/>
                  </a:lnTo>
                  <a:lnTo>
                    <a:pt x="6366" y="2237"/>
                  </a:lnTo>
                  <a:lnTo>
                    <a:pt x="6362" y="2240"/>
                  </a:lnTo>
                  <a:lnTo>
                    <a:pt x="6359" y="2243"/>
                  </a:lnTo>
                  <a:lnTo>
                    <a:pt x="6354" y="2246"/>
                  </a:lnTo>
                  <a:close/>
                  <a:moveTo>
                    <a:pt x="10138" y="669"/>
                  </a:moveTo>
                  <a:lnTo>
                    <a:pt x="10141" y="114"/>
                  </a:lnTo>
                  <a:lnTo>
                    <a:pt x="10141" y="113"/>
                  </a:lnTo>
                  <a:lnTo>
                    <a:pt x="10140" y="110"/>
                  </a:lnTo>
                  <a:lnTo>
                    <a:pt x="10137" y="105"/>
                  </a:lnTo>
                  <a:lnTo>
                    <a:pt x="10132" y="99"/>
                  </a:lnTo>
                  <a:lnTo>
                    <a:pt x="10124" y="92"/>
                  </a:lnTo>
                  <a:lnTo>
                    <a:pt x="10111" y="85"/>
                  </a:lnTo>
                  <a:lnTo>
                    <a:pt x="10103" y="81"/>
                  </a:lnTo>
                  <a:lnTo>
                    <a:pt x="10095" y="77"/>
                  </a:lnTo>
                  <a:lnTo>
                    <a:pt x="10085" y="74"/>
                  </a:lnTo>
                  <a:lnTo>
                    <a:pt x="10074" y="71"/>
                  </a:lnTo>
                  <a:lnTo>
                    <a:pt x="10055" y="66"/>
                  </a:lnTo>
                  <a:lnTo>
                    <a:pt x="10022" y="58"/>
                  </a:lnTo>
                  <a:lnTo>
                    <a:pt x="9976" y="48"/>
                  </a:lnTo>
                  <a:lnTo>
                    <a:pt x="9918" y="37"/>
                  </a:lnTo>
                  <a:lnTo>
                    <a:pt x="9886" y="31"/>
                  </a:lnTo>
                  <a:lnTo>
                    <a:pt x="9850" y="24"/>
                  </a:lnTo>
                  <a:lnTo>
                    <a:pt x="9812" y="19"/>
                  </a:lnTo>
                  <a:lnTo>
                    <a:pt x="9772" y="14"/>
                  </a:lnTo>
                  <a:lnTo>
                    <a:pt x="9730" y="10"/>
                  </a:lnTo>
                  <a:lnTo>
                    <a:pt x="9686" y="6"/>
                  </a:lnTo>
                  <a:lnTo>
                    <a:pt x="9640" y="3"/>
                  </a:lnTo>
                  <a:lnTo>
                    <a:pt x="9592" y="1"/>
                  </a:lnTo>
                  <a:lnTo>
                    <a:pt x="9542" y="0"/>
                  </a:lnTo>
                  <a:lnTo>
                    <a:pt x="9492" y="0"/>
                  </a:lnTo>
                  <a:lnTo>
                    <a:pt x="9439" y="2"/>
                  </a:lnTo>
                  <a:lnTo>
                    <a:pt x="9385" y="5"/>
                  </a:lnTo>
                  <a:lnTo>
                    <a:pt x="9331" y="10"/>
                  </a:lnTo>
                  <a:lnTo>
                    <a:pt x="9275" y="16"/>
                  </a:lnTo>
                  <a:lnTo>
                    <a:pt x="9219" y="24"/>
                  </a:lnTo>
                  <a:lnTo>
                    <a:pt x="9162" y="35"/>
                  </a:lnTo>
                  <a:lnTo>
                    <a:pt x="9105" y="48"/>
                  </a:lnTo>
                  <a:lnTo>
                    <a:pt x="9047" y="63"/>
                  </a:lnTo>
                  <a:lnTo>
                    <a:pt x="8988" y="81"/>
                  </a:lnTo>
                  <a:lnTo>
                    <a:pt x="8930" y="100"/>
                  </a:lnTo>
                  <a:lnTo>
                    <a:pt x="8872" y="123"/>
                  </a:lnTo>
                  <a:lnTo>
                    <a:pt x="8814" y="149"/>
                  </a:lnTo>
                  <a:lnTo>
                    <a:pt x="8756" y="177"/>
                  </a:lnTo>
                  <a:lnTo>
                    <a:pt x="8698" y="209"/>
                  </a:lnTo>
                  <a:lnTo>
                    <a:pt x="8667" y="228"/>
                  </a:lnTo>
                  <a:lnTo>
                    <a:pt x="8634" y="249"/>
                  </a:lnTo>
                  <a:lnTo>
                    <a:pt x="8601" y="270"/>
                  </a:lnTo>
                  <a:lnTo>
                    <a:pt x="8569" y="294"/>
                  </a:lnTo>
                  <a:lnTo>
                    <a:pt x="8536" y="318"/>
                  </a:lnTo>
                  <a:lnTo>
                    <a:pt x="8503" y="345"/>
                  </a:lnTo>
                  <a:lnTo>
                    <a:pt x="8472" y="372"/>
                  </a:lnTo>
                  <a:lnTo>
                    <a:pt x="8439" y="402"/>
                  </a:lnTo>
                  <a:lnTo>
                    <a:pt x="8407" y="433"/>
                  </a:lnTo>
                  <a:lnTo>
                    <a:pt x="8377" y="465"/>
                  </a:lnTo>
                  <a:lnTo>
                    <a:pt x="8347" y="500"/>
                  </a:lnTo>
                  <a:lnTo>
                    <a:pt x="8319" y="535"/>
                  </a:lnTo>
                  <a:lnTo>
                    <a:pt x="8291" y="572"/>
                  </a:lnTo>
                  <a:lnTo>
                    <a:pt x="8264" y="611"/>
                  </a:lnTo>
                  <a:lnTo>
                    <a:pt x="8239" y="652"/>
                  </a:lnTo>
                  <a:lnTo>
                    <a:pt x="8217" y="694"/>
                  </a:lnTo>
                  <a:lnTo>
                    <a:pt x="8194" y="738"/>
                  </a:lnTo>
                  <a:lnTo>
                    <a:pt x="8175" y="784"/>
                  </a:lnTo>
                  <a:lnTo>
                    <a:pt x="8157" y="831"/>
                  </a:lnTo>
                  <a:lnTo>
                    <a:pt x="8142" y="880"/>
                  </a:lnTo>
                  <a:lnTo>
                    <a:pt x="8129" y="931"/>
                  </a:lnTo>
                  <a:lnTo>
                    <a:pt x="8118" y="984"/>
                  </a:lnTo>
                  <a:lnTo>
                    <a:pt x="8110" y="1038"/>
                  </a:lnTo>
                  <a:lnTo>
                    <a:pt x="8106" y="1094"/>
                  </a:lnTo>
                  <a:lnTo>
                    <a:pt x="8104" y="1152"/>
                  </a:lnTo>
                  <a:lnTo>
                    <a:pt x="8105" y="1212"/>
                  </a:lnTo>
                  <a:lnTo>
                    <a:pt x="8109" y="1275"/>
                  </a:lnTo>
                  <a:lnTo>
                    <a:pt x="8117" y="1338"/>
                  </a:lnTo>
                  <a:lnTo>
                    <a:pt x="8129" y="1404"/>
                  </a:lnTo>
                  <a:lnTo>
                    <a:pt x="8144" y="1471"/>
                  </a:lnTo>
                  <a:lnTo>
                    <a:pt x="8163" y="1541"/>
                  </a:lnTo>
                  <a:lnTo>
                    <a:pt x="8186" y="1612"/>
                  </a:lnTo>
                  <a:lnTo>
                    <a:pt x="8198" y="1643"/>
                  </a:lnTo>
                  <a:lnTo>
                    <a:pt x="8211" y="1674"/>
                  </a:lnTo>
                  <a:lnTo>
                    <a:pt x="8227" y="1705"/>
                  </a:lnTo>
                  <a:lnTo>
                    <a:pt x="8244" y="1737"/>
                  </a:lnTo>
                  <a:lnTo>
                    <a:pt x="8263" y="1767"/>
                  </a:lnTo>
                  <a:lnTo>
                    <a:pt x="8285" y="1798"/>
                  </a:lnTo>
                  <a:lnTo>
                    <a:pt x="8308" y="1828"/>
                  </a:lnTo>
                  <a:lnTo>
                    <a:pt x="8333" y="1859"/>
                  </a:lnTo>
                  <a:lnTo>
                    <a:pt x="8360" y="1888"/>
                  </a:lnTo>
                  <a:lnTo>
                    <a:pt x="8389" y="1918"/>
                  </a:lnTo>
                  <a:lnTo>
                    <a:pt x="8420" y="1948"/>
                  </a:lnTo>
                  <a:lnTo>
                    <a:pt x="8451" y="1976"/>
                  </a:lnTo>
                  <a:lnTo>
                    <a:pt x="8486" y="2004"/>
                  </a:lnTo>
                  <a:lnTo>
                    <a:pt x="8522" y="2031"/>
                  </a:lnTo>
                  <a:lnTo>
                    <a:pt x="8560" y="2057"/>
                  </a:lnTo>
                  <a:lnTo>
                    <a:pt x="8598" y="2082"/>
                  </a:lnTo>
                  <a:lnTo>
                    <a:pt x="8640" y="2107"/>
                  </a:lnTo>
                  <a:lnTo>
                    <a:pt x="8682" y="2130"/>
                  </a:lnTo>
                  <a:lnTo>
                    <a:pt x="8727" y="2153"/>
                  </a:lnTo>
                  <a:lnTo>
                    <a:pt x="8773" y="2173"/>
                  </a:lnTo>
                  <a:lnTo>
                    <a:pt x="8821" y="2192"/>
                  </a:lnTo>
                  <a:lnTo>
                    <a:pt x="8870" y="2211"/>
                  </a:lnTo>
                  <a:lnTo>
                    <a:pt x="8921" y="2228"/>
                  </a:lnTo>
                  <a:lnTo>
                    <a:pt x="8973" y="2243"/>
                  </a:lnTo>
                  <a:lnTo>
                    <a:pt x="9027" y="2257"/>
                  </a:lnTo>
                  <a:lnTo>
                    <a:pt x="9083" y="2269"/>
                  </a:lnTo>
                  <a:lnTo>
                    <a:pt x="9139" y="2280"/>
                  </a:lnTo>
                  <a:lnTo>
                    <a:pt x="9199" y="2288"/>
                  </a:lnTo>
                  <a:lnTo>
                    <a:pt x="9259" y="2294"/>
                  </a:lnTo>
                  <a:lnTo>
                    <a:pt x="9320" y="2299"/>
                  </a:lnTo>
                  <a:lnTo>
                    <a:pt x="9383" y="2301"/>
                  </a:lnTo>
                  <a:lnTo>
                    <a:pt x="9448" y="2302"/>
                  </a:lnTo>
                  <a:lnTo>
                    <a:pt x="9535" y="2300"/>
                  </a:lnTo>
                  <a:lnTo>
                    <a:pt x="9612" y="2297"/>
                  </a:lnTo>
                  <a:lnTo>
                    <a:pt x="9681" y="2293"/>
                  </a:lnTo>
                  <a:lnTo>
                    <a:pt x="9741" y="2287"/>
                  </a:lnTo>
                  <a:lnTo>
                    <a:pt x="9793" y="2280"/>
                  </a:lnTo>
                  <a:lnTo>
                    <a:pt x="9840" y="2273"/>
                  </a:lnTo>
                  <a:lnTo>
                    <a:pt x="9881" y="2265"/>
                  </a:lnTo>
                  <a:lnTo>
                    <a:pt x="9916" y="2256"/>
                  </a:lnTo>
                  <a:lnTo>
                    <a:pt x="9948" y="2245"/>
                  </a:lnTo>
                  <a:lnTo>
                    <a:pt x="9977" y="2236"/>
                  </a:lnTo>
                  <a:lnTo>
                    <a:pt x="10002" y="2226"/>
                  </a:lnTo>
                  <a:lnTo>
                    <a:pt x="10027" y="2216"/>
                  </a:lnTo>
                  <a:lnTo>
                    <a:pt x="10051" y="2206"/>
                  </a:lnTo>
                  <a:lnTo>
                    <a:pt x="10075" y="2195"/>
                  </a:lnTo>
                  <a:lnTo>
                    <a:pt x="10099" y="2186"/>
                  </a:lnTo>
                  <a:lnTo>
                    <a:pt x="10126" y="2178"/>
                  </a:lnTo>
                  <a:lnTo>
                    <a:pt x="10135" y="2175"/>
                  </a:lnTo>
                  <a:lnTo>
                    <a:pt x="10143" y="2171"/>
                  </a:lnTo>
                  <a:lnTo>
                    <a:pt x="10150" y="2167"/>
                  </a:lnTo>
                  <a:lnTo>
                    <a:pt x="10157" y="2162"/>
                  </a:lnTo>
                  <a:lnTo>
                    <a:pt x="10162" y="2158"/>
                  </a:lnTo>
                  <a:lnTo>
                    <a:pt x="10168" y="2152"/>
                  </a:lnTo>
                  <a:lnTo>
                    <a:pt x="10171" y="2146"/>
                  </a:lnTo>
                  <a:lnTo>
                    <a:pt x="10175" y="2139"/>
                  </a:lnTo>
                  <a:lnTo>
                    <a:pt x="10180" y="2126"/>
                  </a:lnTo>
                  <a:lnTo>
                    <a:pt x="10184" y="2112"/>
                  </a:lnTo>
                  <a:lnTo>
                    <a:pt x="10187" y="2097"/>
                  </a:lnTo>
                  <a:lnTo>
                    <a:pt x="10189" y="2080"/>
                  </a:lnTo>
                  <a:lnTo>
                    <a:pt x="10195" y="2049"/>
                  </a:lnTo>
                  <a:lnTo>
                    <a:pt x="10207" y="1993"/>
                  </a:lnTo>
                  <a:lnTo>
                    <a:pt x="10223" y="1923"/>
                  </a:lnTo>
                  <a:lnTo>
                    <a:pt x="10240" y="1846"/>
                  </a:lnTo>
                  <a:lnTo>
                    <a:pt x="10257" y="1771"/>
                  </a:lnTo>
                  <a:lnTo>
                    <a:pt x="10272" y="1708"/>
                  </a:lnTo>
                  <a:lnTo>
                    <a:pt x="10282" y="1663"/>
                  </a:lnTo>
                  <a:lnTo>
                    <a:pt x="10286" y="1646"/>
                  </a:lnTo>
                  <a:lnTo>
                    <a:pt x="10284" y="1643"/>
                  </a:lnTo>
                  <a:lnTo>
                    <a:pt x="10280" y="1634"/>
                  </a:lnTo>
                  <a:lnTo>
                    <a:pt x="10277" y="1628"/>
                  </a:lnTo>
                  <a:lnTo>
                    <a:pt x="10273" y="1623"/>
                  </a:lnTo>
                  <a:lnTo>
                    <a:pt x="10269" y="1619"/>
                  </a:lnTo>
                  <a:lnTo>
                    <a:pt x="10263" y="1616"/>
                  </a:lnTo>
                  <a:lnTo>
                    <a:pt x="10260" y="1615"/>
                  </a:lnTo>
                  <a:lnTo>
                    <a:pt x="10257" y="1615"/>
                  </a:lnTo>
                  <a:lnTo>
                    <a:pt x="10253" y="1615"/>
                  </a:lnTo>
                  <a:lnTo>
                    <a:pt x="10250" y="1615"/>
                  </a:lnTo>
                  <a:lnTo>
                    <a:pt x="10246" y="1617"/>
                  </a:lnTo>
                  <a:lnTo>
                    <a:pt x="10242" y="1619"/>
                  </a:lnTo>
                  <a:lnTo>
                    <a:pt x="10238" y="1621"/>
                  </a:lnTo>
                  <a:lnTo>
                    <a:pt x="10234" y="1625"/>
                  </a:lnTo>
                  <a:lnTo>
                    <a:pt x="10225" y="1636"/>
                  </a:lnTo>
                  <a:lnTo>
                    <a:pt x="10214" y="1650"/>
                  </a:lnTo>
                  <a:lnTo>
                    <a:pt x="10204" y="1668"/>
                  </a:lnTo>
                  <a:lnTo>
                    <a:pt x="10192" y="1692"/>
                  </a:lnTo>
                  <a:lnTo>
                    <a:pt x="10184" y="1711"/>
                  </a:lnTo>
                  <a:lnTo>
                    <a:pt x="10174" y="1737"/>
                  </a:lnTo>
                  <a:lnTo>
                    <a:pt x="10161" y="1766"/>
                  </a:lnTo>
                  <a:lnTo>
                    <a:pt x="10145" y="1800"/>
                  </a:lnTo>
                  <a:lnTo>
                    <a:pt x="10136" y="1818"/>
                  </a:lnTo>
                  <a:lnTo>
                    <a:pt x="10125" y="1836"/>
                  </a:lnTo>
                  <a:lnTo>
                    <a:pt x="10112" y="1856"/>
                  </a:lnTo>
                  <a:lnTo>
                    <a:pt x="10099" y="1874"/>
                  </a:lnTo>
                  <a:lnTo>
                    <a:pt x="10085" y="1894"/>
                  </a:lnTo>
                  <a:lnTo>
                    <a:pt x="10068" y="1913"/>
                  </a:lnTo>
                  <a:lnTo>
                    <a:pt x="10050" y="1932"/>
                  </a:lnTo>
                  <a:lnTo>
                    <a:pt x="10031" y="1952"/>
                  </a:lnTo>
                  <a:lnTo>
                    <a:pt x="10009" y="1970"/>
                  </a:lnTo>
                  <a:lnTo>
                    <a:pt x="9986" y="1988"/>
                  </a:lnTo>
                  <a:lnTo>
                    <a:pt x="9960" y="2007"/>
                  </a:lnTo>
                  <a:lnTo>
                    <a:pt x="9932" y="2023"/>
                  </a:lnTo>
                  <a:lnTo>
                    <a:pt x="9902" y="2039"/>
                  </a:lnTo>
                  <a:lnTo>
                    <a:pt x="9869" y="2055"/>
                  </a:lnTo>
                  <a:lnTo>
                    <a:pt x="9835" y="2069"/>
                  </a:lnTo>
                  <a:lnTo>
                    <a:pt x="9798" y="2082"/>
                  </a:lnTo>
                  <a:lnTo>
                    <a:pt x="9758" y="2093"/>
                  </a:lnTo>
                  <a:lnTo>
                    <a:pt x="9715" y="2104"/>
                  </a:lnTo>
                  <a:lnTo>
                    <a:pt x="9670" y="2112"/>
                  </a:lnTo>
                  <a:lnTo>
                    <a:pt x="9621" y="2119"/>
                  </a:lnTo>
                  <a:lnTo>
                    <a:pt x="9570" y="2123"/>
                  </a:lnTo>
                  <a:lnTo>
                    <a:pt x="9516" y="2126"/>
                  </a:lnTo>
                  <a:lnTo>
                    <a:pt x="9458" y="2127"/>
                  </a:lnTo>
                  <a:lnTo>
                    <a:pt x="9398" y="2125"/>
                  </a:lnTo>
                  <a:lnTo>
                    <a:pt x="9351" y="2123"/>
                  </a:lnTo>
                  <a:lnTo>
                    <a:pt x="9296" y="2117"/>
                  </a:lnTo>
                  <a:lnTo>
                    <a:pt x="9265" y="2114"/>
                  </a:lnTo>
                  <a:lnTo>
                    <a:pt x="9232" y="2109"/>
                  </a:lnTo>
                  <a:lnTo>
                    <a:pt x="9199" y="2103"/>
                  </a:lnTo>
                  <a:lnTo>
                    <a:pt x="9163" y="2095"/>
                  </a:lnTo>
                  <a:lnTo>
                    <a:pt x="9126" y="2086"/>
                  </a:lnTo>
                  <a:lnTo>
                    <a:pt x="9089" y="2076"/>
                  </a:lnTo>
                  <a:lnTo>
                    <a:pt x="9052" y="2064"/>
                  </a:lnTo>
                  <a:lnTo>
                    <a:pt x="9013" y="2051"/>
                  </a:lnTo>
                  <a:lnTo>
                    <a:pt x="8973" y="2035"/>
                  </a:lnTo>
                  <a:lnTo>
                    <a:pt x="8934" y="2018"/>
                  </a:lnTo>
                  <a:lnTo>
                    <a:pt x="8895" y="1999"/>
                  </a:lnTo>
                  <a:lnTo>
                    <a:pt x="8856" y="1976"/>
                  </a:lnTo>
                  <a:lnTo>
                    <a:pt x="8817" y="1952"/>
                  </a:lnTo>
                  <a:lnTo>
                    <a:pt x="8779" y="1925"/>
                  </a:lnTo>
                  <a:lnTo>
                    <a:pt x="8742" y="1897"/>
                  </a:lnTo>
                  <a:lnTo>
                    <a:pt x="8706" y="1864"/>
                  </a:lnTo>
                  <a:lnTo>
                    <a:pt x="8670" y="1829"/>
                  </a:lnTo>
                  <a:lnTo>
                    <a:pt x="8636" y="1792"/>
                  </a:lnTo>
                  <a:lnTo>
                    <a:pt x="8603" y="1751"/>
                  </a:lnTo>
                  <a:lnTo>
                    <a:pt x="8573" y="1707"/>
                  </a:lnTo>
                  <a:lnTo>
                    <a:pt x="8543" y="1659"/>
                  </a:lnTo>
                  <a:lnTo>
                    <a:pt x="8517" y="1608"/>
                  </a:lnTo>
                  <a:lnTo>
                    <a:pt x="8492" y="1554"/>
                  </a:lnTo>
                  <a:lnTo>
                    <a:pt x="8470" y="1496"/>
                  </a:lnTo>
                  <a:lnTo>
                    <a:pt x="8450" y="1434"/>
                  </a:lnTo>
                  <a:lnTo>
                    <a:pt x="8434" y="1367"/>
                  </a:lnTo>
                  <a:lnTo>
                    <a:pt x="8420" y="1297"/>
                  </a:lnTo>
                  <a:lnTo>
                    <a:pt x="8409" y="1223"/>
                  </a:lnTo>
                  <a:lnTo>
                    <a:pt x="8407" y="1203"/>
                  </a:lnTo>
                  <a:lnTo>
                    <a:pt x="8406" y="1182"/>
                  </a:lnTo>
                  <a:lnTo>
                    <a:pt x="8405" y="1158"/>
                  </a:lnTo>
                  <a:lnTo>
                    <a:pt x="8405" y="1133"/>
                  </a:lnTo>
                  <a:lnTo>
                    <a:pt x="8406" y="1105"/>
                  </a:lnTo>
                  <a:lnTo>
                    <a:pt x="8408" y="1076"/>
                  </a:lnTo>
                  <a:lnTo>
                    <a:pt x="8412" y="1045"/>
                  </a:lnTo>
                  <a:lnTo>
                    <a:pt x="8417" y="1014"/>
                  </a:lnTo>
                  <a:lnTo>
                    <a:pt x="8422" y="980"/>
                  </a:lnTo>
                  <a:lnTo>
                    <a:pt x="8430" y="946"/>
                  </a:lnTo>
                  <a:lnTo>
                    <a:pt x="8439" y="911"/>
                  </a:lnTo>
                  <a:lnTo>
                    <a:pt x="8449" y="875"/>
                  </a:lnTo>
                  <a:lnTo>
                    <a:pt x="8462" y="838"/>
                  </a:lnTo>
                  <a:lnTo>
                    <a:pt x="8477" y="801"/>
                  </a:lnTo>
                  <a:lnTo>
                    <a:pt x="8493" y="764"/>
                  </a:lnTo>
                  <a:lnTo>
                    <a:pt x="8512" y="726"/>
                  </a:lnTo>
                  <a:lnTo>
                    <a:pt x="8533" y="688"/>
                  </a:lnTo>
                  <a:lnTo>
                    <a:pt x="8556" y="651"/>
                  </a:lnTo>
                  <a:lnTo>
                    <a:pt x="8583" y="614"/>
                  </a:lnTo>
                  <a:lnTo>
                    <a:pt x="8612" y="576"/>
                  </a:lnTo>
                  <a:lnTo>
                    <a:pt x="8643" y="539"/>
                  </a:lnTo>
                  <a:lnTo>
                    <a:pt x="8678" y="504"/>
                  </a:lnTo>
                  <a:lnTo>
                    <a:pt x="8716" y="468"/>
                  </a:lnTo>
                  <a:lnTo>
                    <a:pt x="8757" y="434"/>
                  </a:lnTo>
                  <a:lnTo>
                    <a:pt x="8800" y="401"/>
                  </a:lnTo>
                  <a:lnTo>
                    <a:pt x="8847" y="369"/>
                  </a:lnTo>
                  <a:lnTo>
                    <a:pt x="8898" y="338"/>
                  </a:lnTo>
                  <a:lnTo>
                    <a:pt x="8953" y="309"/>
                  </a:lnTo>
                  <a:lnTo>
                    <a:pt x="9011" y="280"/>
                  </a:lnTo>
                  <a:lnTo>
                    <a:pt x="9073" y="255"/>
                  </a:lnTo>
                  <a:lnTo>
                    <a:pt x="9139" y="230"/>
                  </a:lnTo>
                  <a:lnTo>
                    <a:pt x="9210" y="209"/>
                  </a:lnTo>
                  <a:lnTo>
                    <a:pt x="9225" y="205"/>
                  </a:lnTo>
                  <a:lnTo>
                    <a:pt x="9244" y="201"/>
                  </a:lnTo>
                  <a:lnTo>
                    <a:pt x="9265" y="197"/>
                  </a:lnTo>
                  <a:lnTo>
                    <a:pt x="9288" y="194"/>
                  </a:lnTo>
                  <a:lnTo>
                    <a:pt x="9314" y="190"/>
                  </a:lnTo>
                  <a:lnTo>
                    <a:pt x="9342" y="188"/>
                  </a:lnTo>
                  <a:lnTo>
                    <a:pt x="9371" y="185"/>
                  </a:lnTo>
                  <a:lnTo>
                    <a:pt x="9403" y="184"/>
                  </a:lnTo>
                  <a:lnTo>
                    <a:pt x="9436" y="183"/>
                  </a:lnTo>
                  <a:lnTo>
                    <a:pt x="9469" y="183"/>
                  </a:lnTo>
                  <a:lnTo>
                    <a:pt x="9504" y="183"/>
                  </a:lnTo>
                  <a:lnTo>
                    <a:pt x="9539" y="185"/>
                  </a:lnTo>
                  <a:lnTo>
                    <a:pt x="9574" y="188"/>
                  </a:lnTo>
                  <a:lnTo>
                    <a:pt x="9611" y="192"/>
                  </a:lnTo>
                  <a:lnTo>
                    <a:pt x="9647" y="197"/>
                  </a:lnTo>
                  <a:lnTo>
                    <a:pt x="9684" y="203"/>
                  </a:lnTo>
                  <a:lnTo>
                    <a:pt x="9719" y="211"/>
                  </a:lnTo>
                  <a:lnTo>
                    <a:pt x="9754" y="220"/>
                  </a:lnTo>
                  <a:lnTo>
                    <a:pt x="9789" y="231"/>
                  </a:lnTo>
                  <a:lnTo>
                    <a:pt x="9821" y="245"/>
                  </a:lnTo>
                  <a:lnTo>
                    <a:pt x="9854" y="259"/>
                  </a:lnTo>
                  <a:lnTo>
                    <a:pt x="9885" y="275"/>
                  </a:lnTo>
                  <a:lnTo>
                    <a:pt x="9913" y="294"/>
                  </a:lnTo>
                  <a:lnTo>
                    <a:pt x="9941" y="314"/>
                  </a:lnTo>
                  <a:lnTo>
                    <a:pt x="9965" y="337"/>
                  </a:lnTo>
                  <a:lnTo>
                    <a:pt x="9988" y="361"/>
                  </a:lnTo>
                  <a:lnTo>
                    <a:pt x="10008" y="389"/>
                  </a:lnTo>
                  <a:lnTo>
                    <a:pt x="10026" y="418"/>
                  </a:lnTo>
                  <a:lnTo>
                    <a:pt x="10040" y="450"/>
                  </a:lnTo>
                  <a:lnTo>
                    <a:pt x="10051" y="484"/>
                  </a:lnTo>
                  <a:lnTo>
                    <a:pt x="10059" y="522"/>
                  </a:lnTo>
                  <a:lnTo>
                    <a:pt x="10063" y="562"/>
                  </a:lnTo>
                  <a:lnTo>
                    <a:pt x="10063" y="568"/>
                  </a:lnTo>
                  <a:lnTo>
                    <a:pt x="10065" y="584"/>
                  </a:lnTo>
                  <a:lnTo>
                    <a:pt x="10066" y="594"/>
                  </a:lnTo>
                  <a:lnTo>
                    <a:pt x="10067" y="607"/>
                  </a:lnTo>
                  <a:lnTo>
                    <a:pt x="10071" y="619"/>
                  </a:lnTo>
                  <a:lnTo>
                    <a:pt x="10074" y="630"/>
                  </a:lnTo>
                  <a:lnTo>
                    <a:pt x="10077" y="642"/>
                  </a:lnTo>
                  <a:lnTo>
                    <a:pt x="10082" y="653"/>
                  </a:lnTo>
                  <a:lnTo>
                    <a:pt x="10085" y="658"/>
                  </a:lnTo>
                  <a:lnTo>
                    <a:pt x="10088" y="662"/>
                  </a:lnTo>
                  <a:lnTo>
                    <a:pt x="10091" y="666"/>
                  </a:lnTo>
                  <a:lnTo>
                    <a:pt x="10095" y="669"/>
                  </a:lnTo>
                  <a:lnTo>
                    <a:pt x="10099" y="672"/>
                  </a:lnTo>
                  <a:lnTo>
                    <a:pt x="10103" y="674"/>
                  </a:lnTo>
                  <a:lnTo>
                    <a:pt x="10108" y="676"/>
                  </a:lnTo>
                  <a:lnTo>
                    <a:pt x="10113" y="676"/>
                  </a:lnTo>
                  <a:lnTo>
                    <a:pt x="10119" y="676"/>
                  </a:lnTo>
                  <a:lnTo>
                    <a:pt x="10125" y="675"/>
                  </a:lnTo>
                  <a:lnTo>
                    <a:pt x="10131" y="672"/>
                  </a:lnTo>
                  <a:lnTo>
                    <a:pt x="10138" y="669"/>
                  </a:lnTo>
                  <a:close/>
                  <a:moveTo>
                    <a:pt x="12122" y="86"/>
                  </a:moveTo>
                  <a:lnTo>
                    <a:pt x="12092" y="73"/>
                  </a:lnTo>
                  <a:lnTo>
                    <a:pt x="12061" y="62"/>
                  </a:lnTo>
                  <a:lnTo>
                    <a:pt x="12031" y="52"/>
                  </a:lnTo>
                  <a:lnTo>
                    <a:pt x="12000" y="43"/>
                  </a:lnTo>
                  <a:lnTo>
                    <a:pt x="11968" y="36"/>
                  </a:lnTo>
                  <a:lnTo>
                    <a:pt x="11937" y="29"/>
                  </a:lnTo>
                  <a:lnTo>
                    <a:pt x="11904" y="22"/>
                  </a:lnTo>
                  <a:lnTo>
                    <a:pt x="11872" y="17"/>
                  </a:lnTo>
                  <a:lnTo>
                    <a:pt x="11841" y="12"/>
                  </a:lnTo>
                  <a:lnTo>
                    <a:pt x="11808" y="9"/>
                  </a:lnTo>
                  <a:lnTo>
                    <a:pt x="11777" y="6"/>
                  </a:lnTo>
                  <a:lnTo>
                    <a:pt x="11746" y="4"/>
                  </a:lnTo>
                  <a:lnTo>
                    <a:pt x="11685" y="1"/>
                  </a:lnTo>
                  <a:lnTo>
                    <a:pt x="11627" y="0"/>
                  </a:lnTo>
                  <a:lnTo>
                    <a:pt x="11572" y="1"/>
                  </a:lnTo>
                  <a:lnTo>
                    <a:pt x="11522" y="3"/>
                  </a:lnTo>
                  <a:lnTo>
                    <a:pt x="11478" y="6"/>
                  </a:lnTo>
                  <a:lnTo>
                    <a:pt x="11440" y="9"/>
                  </a:lnTo>
                  <a:lnTo>
                    <a:pt x="11408" y="12"/>
                  </a:lnTo>
                  <a:lnTo>
                    <a:pt x="11384" y="15"/>
                  </a:lnTo>
                  <a:lnTo>
                    <a:pt x="11370" y="17"/>
                  </a:lnTo>
                  <a:lnTo>
                    <a:pt x="11365" y="18"/>
                  </a:lnTo>
                  <a:lnTo>
                    <a:pt x="11354" y="19"/>
                  </a:lnTo>
                  <a:lnTo>
                    <a:pt x="11323" y="24"/>
                  </a:lnTo>
                  <a:lnTo>
                    <a:pt x="11301" y="29"/>
                  </a:lnTo>
                  <a:lnTo>
                    <a:pt x="11275" y="35"/>
                  </a:lnTo>
                  <a:lnTo>
                    <a:pt x="11246" y="41"/>
                  </a:lnTo>
                  <a:lnTo>
                    <a:pt x="11212" y="49"/>
                  </a:lnTo>
                  <a:lnTo>
                    <a:pt x="11175" y="59"/>
                  </a:lnTo>
                  <a:lnTo>
                    <a:pt x="11136" y="70"/>
                  </a:lnTo>
                  <a:lnTo>
                    <a:pt x="11096" y="84"/>
                  </a:lnTo>
                  <a:lnTo>
                    <a:pt x="11052" y="100"/>
                  </a:lnTo>
                  <a:lnTo>
                    <a:pt x="11007" y="117"/>
                  </a:lnTo>
                  <a:lnTo>
                    <a:pt x="10960" y="137"/>
                  </a:lnTo>
                  <a:lnTo>
                    <a:pt x="10913" y="159"/>
                  </a:lnTo>
                  <a:lnTo>
                    <a:pt x="10864" y="184"/>
                  </a:lnTo>
                  <a:lnTo>
                    <a:pt x="10815" y="210"/>
                  </a:lnTo>
                  <a:lnTo>
                    <a:pt x="10766" y="240"/>
                  </a:lnTo>
                  <a:lnTo>
                    <a:pt x="10718" y="272"/>
                  </a:lnTo>
                  <a:lnTo>
                    <a:pt x="10669" y="308"/>
                  </a:lnTo>
                  <a:lnTo>
                    <a:pt x="10622" y="347"/>
                  </a:lnTo>
                  <a:lnTo>
                    <a:pt x="10576" y="387"/>
                  </a:lnTo>
                  <a:lnTo>
                    <a:pt x="10531" y="432"/>
                  </a:lnTo>
                  <a:lnTo>
                    <a:pt x="10488" y="481"/>
                  </a:lnTo>
                  <a:lnTo>
                    <a:pt x="10447" y="533"/>
                  </a:lnTo>
                  <a:lnTo>
                    <a:pt x="10409" y="588"/>
                  </a:lnTo>
                  <a:lnTo>
                    <a:pt x="10374" y="648"/>
                  </a:lnTo>
                  <a:lnTo>
                    <a:pt x="10341" y="711"/>
                  </a:lnTo>
                  <a:lnTo>
                    <a:pt x="10312" y="778"/>
                  </a:lnTo>
                  <a:lnTo>
                    <a:pt x="10288" y="849"/>
                  </a:lnTo>
                  <a:lnTo>
                    <a:pt x="10268" y="925"/>
                  </a:lnTo>
                  <a:lnTo>
                    <a:pt x="10250" y="1004"/>
                  </a:lnTo>
                  <a:lnTo>
                    <a:pt x="10249" y="1035"/>
                  </a:lnTo>
                  <a:lnTo>
                    <a:pt x="10247" y="1067"/>
                  </a:lnTo>
                  <a:lnTo>
                    <a:pt x="10247" y="1100"/>
                  </a:lnTo>
                  <a:lnTo>
                    <a:pt x="10247" y="1135"/>
                  </a:lnTo>
                  <a:lnTo>
                    <a:pt x="10248" y="1170"/>
                  </a:lnTo>
                  <a:lnTo>
                    <a:pt x="10250" y="1206"/>
                  </a:lnTo>
                  <a:lnTo>
                    <a:pt x="10253" y="1244"/>
                  </a:lnTo>
                  <a:lnTo>
                    <a:pt x="10257" y="1283"/>
                  </a:lnTo>
                  <a:lnTo>
                    <a:pt x="10262" y="1322"/>
                  </a:lnTo>
                  <a:lnTo>
                    <a:pt x="10270" y="1361"/>
                  </a:lnTo>
                  <a:lnTo>
                    <a:pt x="10278" y="1402"/>
                  </a:lnTo>
                  <a:lnTo>
                    <a:pt x="10288" y="1443"/>
                  </a:lnTo>
                  <a:lnTo>
                    <a:pt x="10300" y="1484"/>
                  </a:lnTo>
                  <a:lnTo>
                    <a:pt x="10314" y="1525"/>
                  </a:lnTo>
                  <a:lnTo>
                    <a:pt x="10329" y="1567"/>
                  </a:lnTo>
                  <a:lnTo>
                    <a:pt x="10347" y="1610"/>
                  </a:lnTo>
                  <a:lnTo>
                    <a:pt x="10367" y="1652"/>
                  </a:lnTo>
                  <a:lnTo>
                    <a:pt x="10389" y="1694"/>
                  </a:lnTo>
                  <a:lnTo>
                    <a:pt x="10414" y="1736"/>
                  </a:lnTo>
                  <a:lnTo>
                    <a:pt x="10441" y="1777"/>
                  </a:lnTo>
                  <a:lnTo>
                    <a:pt x="10471" y="1819"/>
                  </a:lnTo>
                  <a:lnTo>
                    <a:pt x="10504" y="1860"/>
                  </a:lnTo>
                  <a:lnTo>
                    <a:pt x="10539" y="1900"/>
                  </a:lnTo>
                  <a:lnTo>
                    <a:pt x="10578" y="1940"/>
                  </a:lnTo>
                  <a:lnTo>
                    <a:pt x="10620" y="1979"/>
                  </a:lnTo>
                  <a:lnTo>
                    <a:pt x="10665" y="2018"/>
                  </a:lnTo>
                  <a:lnTo>
                    <a:pt x="10713" y="2056"/>
                  </a:lnTo>
                  <a:lnTo>
                    <a:pt x="10765" y="2092"/>
                  </a:lnTo>
                  <a:lnTo>
                    <a:pt x="10820" y="2127"/>
                  </a:lnTo>
                  <a:lnTo>
                    <a:pt x="10879" y="2162"/>
                  </a:lnTo>
                  <a:lnTo>
                    <a:pt x="10941" y="2195"/>
                  </a:lnTo>
                  <a:lnTo>
                    <a:pt x="11009" y="2227"/>
                  </a:lnTo>
                  <a:lnTo>
                    <a:pt x="11055" y="2242"/>
                  </a:lnTo>
                  <a:lnTo>
                    <a:pt x="11105" y="2257"/>
                  </a:lnTo>
                  <a:lnTo>
                    <a:pt x="11156" y="2269"/>
                  </a:lnTo>
                  <a:lnTo>
                    <a:pt x="11209" y="2280"/>
                  </a:lnTo>
                  <a:lnTo>
                    <a:pt x="11264" y="2288"/>
                  </a:lnTo>
                  <a:lnTo>
                    <a:pt x="11321" y="2295"/>
                  </a:lnTo>
                  <a:lnTo>
                    <a:pt x="11378" y="2300"/>
                  </a:lnTo>
                  <a:lnTo>
                    <a:pt x="11438" y="2304"/>
                  </a:lnTo>
                  <a:lnTo>
                    <a:pt x="11498" y="2304"/>
                  </a:lnTo>
                  <a:lnTo>
                    <a:pt x="11559" y="2302"/>
                  </a:lnTo>
                  <a:lnTo>
                    <a:pt x="11620" y="2299"/>
                  </a:lnTo>
                  <a:lnTo>
                    <a:pt x="11683" y="2293"/>
                  </a:lnTo>
                  <a:lnTo>
                    <a:pt x="11745" y="2285"/>
                  </a:lnTo>
                  <a:lnTo>
                    <a:pt x="11807" y="2274"/>
                  </a:lnTo>
                  <a:lnTo>
                    <a:pt x="11868" y="2261"/>
                  </a:lnTo>
                  <a:lnTo>
                    <a:pt x="11931" y="2245"/>
                  </a:lnTo>
                  <a:lnTo>
                    <a:pt x="11992" y="2227"/>
                  </a:lnTo>
                  <a:lnTo>
                    <a:pt x="12052" y="2206"/>
                  </a:lnTo>
                  <a:lnTo>
                    <a:pt x="12112" y="2182"/>
                  </a:lnTo>
                  <a:lnTo>
                    <a:pt x="12171" y="2156"/>
                  </a:lnTo>
                  <a:lnTo>
                    <a:pt x="12229" y="2126"/>
                  </a:lnTo>
                  <a:lnTo>
                    <a:pt x="12285" y="2093"/>
                  </a:lnTo>
                  <a:lnTo>
                    <a:pt x="12339" y="2058"/>
                  </a:lnTo>
                  <a:lnTo>
                    <a:pt x="12391" y="2019"/>
                  </a:lnTo>
                  <a:lnTo>
                    <a:pt x="12442" y="1977"/>
                  </a:lnTo>
                  <a:lnTo>
                    <a:pt x="12490" y="1932"/>
                  </a:lnTo>
                  <a:lnTo>
                    <a:pt x="12536" y="1884"/>
                  </a:lnTo>
                  <a:lnTo>
                    <a:pt x="12580" y="1832"/>
                  </a:lnTo>
                  <a:lnTo>
                    <a:pt x="12621" y="1777"/>
                  </a:lnTo>
                  <a:lnTo>
                    <a:pt x="12659" y="1718"/>
                  </a:lnTo>
                  <a:lnTo>
                    <a:pt x="12693" y="1656"/>
                  </a:lnTo>
                  <a:lnTo>
                    <a:pt x="12725" y="1591"/>
                  </a:lnTo>
                  <a:lnTo>
                    <a:pt x="12735" y="1560"/>
                  </a:lnTo>
                  <a:lnTo>
                    <a:pt x="12746" y="1528"/>
                  </a:lnTo>
                  <a:lnTo>
                    <a:pt x="12758" y="1493"/>
                  </a:lnTo>
                  <a:lnTo>
                    <a:pt x="12768" y="1455"/>
                  </a:lnTo>
                  <a:lnTo>
                    <a:pt x="12778" y="1415"/>
                  </a:lnTo>
                  <a:lnTo>
                    <a:pt x="12787" y="1375"/>
                  </a:lnTo>
                  <a:lnTo>
                    <a:pt x="12795" y="1331"/>
                  </a:lnTo>
                  <a:lnTo>
                    <a:pt x="12803" y="1286"/>
                  </a:lnTo>
                  <a:lnTo>
                    <a:pt x="12809" y="1240"/>
                  </a:lnTo>
                  <a:lnTo>
                    <a:pt x="12813" y="1192"/>
                  </a:lnTo>
                  <a:lnTo>
                    <a:pt x="12815" y="1143"/>
                  </a:lnTo>
                  <a:lnTo>
                    <a:pt x="12816" y="1093"/>
                  </a:lnTo>
                  <a:lnTo>
                    <a:pt x="12815" y="1042"/>
                  </a:lnTo>
                  <a:lnTo>
                    <a:pt x="12811" y="990"/>
                  </a:lnTo>
                  <a:lnTo>
                    <a:pt x="12805" y="938"/>
                  </a:lnTo>
                  <a:lnTo>
                    <a:pt x="12795" y="885"/>
                  </a:lnTo>
                  <a:lnTo>
                    <a:pt x="12783" y="831"/>
                  </a:lnTo>
                  <a:lnTo>
                    <a:pt x="12768" y="778"/>
                  </a:lnTo>
                  <a:lnTo>
                    <a:pt x="12750" y="724"/>
                  </a:lnTo>
                  <a:lnTo>
                    <a:pt x="12728" y="671"/>
                  </a:lnTo>
                  <a:lnTo>
                    <a:pt x="12703" y="617"/>
                  </a:lnTo>
                  <a:lnTo>
                    <a:pt x="12673" y="564"/>
                  </a:lnTo>
                  <a:lnTo>
                    <a:pt x="12639" y="512"/>
                  </a:lnTo>
                  <a:lnTo>
                    <a:pt x="12601" y="460"/>
                  </a:lnTo>
                  <a:lnTo>
                    <a:pt x="12560" y="409"/>
                  </a:lnTo>
                  <a:lnTo>
                    <a:pt x="12513" y="359"/>
                  </a:lnTo>
                  <a:lnTo>
                    <a:pt x="12461" y="310"/>
                  </a:lnTo>
                  <a:lnTo>
                    <a:pt x="12403" y="262"/>
                  </a:lnTo>
                  <a:lnTo>
                    <a:pt x="12341" y="215"/>
                  </a:lnTo>
                  <a:lnTo>
                    <a:pt x="12274" y="170"/>
                  </a:lnTo>
                  <a:lnTo>
                    <a:pt x="12200" y="127"/>
                  </a:lnTo>
                  <a:lnTo>
                    <a:pt x="12122" y="86"/>
                  </a:lnTo>
                  <a:close/>
                  <a:moveTo>
                    <a:pt x="12506" y="1522"/>
                  </a:moveTo>
                  <a:lnTo>
                    <a:pt x="12477" y="1583"/>
                  </a:lnTo>
                  <a:lnTo>
                    <a:pt x="12445" y="1640"/>
                  </a:lnTo>
                  <a:lnTo>
                    <a:pt x="12412" y="1692"/>
                  </a:lnTo>
                  <a:lnTo>
                    <a:pt x="12376" y="1741"/>
                  </a:lnTo>
                  <a:lnTo>
                    <a:pt x="12338" y="1784"/>
                  </a:lnTo>
                  <a:lnTo>
                    <a:pt x="12298" y="1825"/>
                  </a:lnTo>
                  <a:lnTo>
                    <a:pt x="12257" y="1862"/>
                  </a:lnTo>
                  <a:lnTo>
                    <a:pt x="12214" y="1896"/>
                  </a:lnTo>
                  <a:lnTo>
                    <a:pt x="12172" y="1925"/>
                  </a:lnTo>
                  <a:lnTo>
                    <a:pt x="12127" y="1953"/>
                  </a:lnTo>
                  <a:lnTo>
                    <a:pt x="12081" y="1976"/>
                  </a:lnTo>
                  <a:lnTo>
                    <a:pt x="12035" y="1998"/>
                  </a:lnTo>
                  <a:lnTo>
                    <a:pt x="11989" y="2016"/>
                  </a:lnTo>
                  <a:lnTo>
                    <a:pt x="11942" y="2031"/>
                  </a:lnTo>
                  <a:lnTo>
                    <a:pt x="11895" y="2045"/>
                  </a:lnTo>
                  <a:lnTo>
                    <a:pt x="11848" y="2055"/>
                  </a:lnTo>
                  <a:lnTo>
                    <a:pt x="11802" y="2064"/>
                  </a:lnTo>
                  <a:lnTo>
                    <a:pt x="11755" y="2071"/>
                  </a:lnTo>
                  <a:lnTo>
                    <a:pt x="11710" y="2076"/>
                  </a:lnTo>
                  <a:lnTo>
                    <a:pt x="11665" y="2079"/>
                  </a:lnTo>
                  <a:lnTo>
                    <a:pt x="11621" y="2081"/>
                  </a:lnTo>
                  <a:lnTo>
                    <a:pt x="11578" y="2081"/>
                  </a:lnTo>
                  <a:lnTo>
                    <a:pt x="11537" y="2080"/>
                  </a:lnTo>
                  <a:lnTo>
                    <a:pt x="11497" y="2078"/>
                  </a:lnTo>
                  <a:lnTo>
                    <a:pt x="11458" y="2076"/>
                  </a:lnTo>
                  <a:lnTo>
                    <a:pt x="11421" y="2072"/>
                  </a:lnTo>
                  <a:lnTo>
                    <a:pt x="11387" y="2068"/>
                  </a:lnTo>
                  <a:lnTo>
                    <a:pt x="11354" y="2064"/>
                  </a:lnTo>
                  <a:lnTo>
                    <a:pt x="11296" y="2054"/>
                  </a:lnTo>
                  <a:lnTo>
                    <a:pt x="11248" y="2043"/>
                  </a:lnTo>
                  <a:lnTo>
                    <a:pt x="11180" y="2016"/>
                  </a:lnTo>
                  <a:lnTo>
                    <a:pt x="11118" y="1987"/>
                  </a:lnTo>
                  <a:lnTo>
                    <a:pt x="11059" y="1958"/>
                  </a:lnTo>
                  <a:lnTo>
                    <a:pt x="11005" y="1926"/>
                  </a:lnTo>
                  <a:lnTo>
                    <a:pt x="10955" y="1895"/>
                  </a:lnTo>
                  <a:lnTo>
                    <a:pt x="10909" y="1862"/>
                  </a:lnTo>
                  <a:lnTo>
                    <a:pt x="10866" y="1827"/>
                  </a:lnTo>
                  <a:lnTo>
                    <a:pt x="10828" y="1793"/>
                  </a:lnTo>
                  <a:lnTo>
                    <a:pt x="10792" y="1757"/>
                  </a:lnTo>
                  <a:lnTo>
                    <a:pt x="10761" y="1721"/>
                  </a:lnTo>
                  <a:lnTo>
                    <a:pt x="10731" y="1685"/>
                  </a:lnTo>
                  <a:lnTo>
                    <a:pt x="10706" y="1648"/>
                  </a:lnTo>
                  <a:lnTo>
                    <a:pt x="10683" y="1611"/>
                  </a:lnTo>
                  <a:lnTo>
                    <a:pt x="10663" y="1574"/>
                  </a:lnTo>
                  <a:lnTo>
                    <a:pt x="10645" y="1537"/>
                  </a:lnTo>
                  <a:lnTo>
                    <a:pt x="10629" y="1500"/>
                  </a:lnTo>
                  <a:lnTo>
                    <a:pt x="10617" y="1463"/>
                  </a:lnTo>
                  <a:lnTo>
                    <a:pt x="10605" y="1427"/>
                  </a:lnTo>
                  <a:lnTo>
                    <a:pt x="10596" y="1391"/>
                  </a:lnTo>
                  <a:lnTo>
                    <a:pt x="10588" y="1355"/>
                  </a:lnTo>
                  <a:lnTo>
                    <a:pt x="10582" y="1319"/>
                  </a:lnTo>
                  <a:lnTo>
                    <a:pt x="10578" y="1286"/>
                  </a:lnTo>
                  <a:lnTo>
                    <a:pt x="10575" y="1252"/>
                  </a:lnTo>
                  <a:lnTo>
                    <a:pt x="10573" y="1220"/>
                  </a:lnTo>
                  <a:lnTo>
                    <a:pt x="10572" y="1188"/>
                  </a:lnTo>
                  <a:lnTo>
                    <a:pt x="10571" y="1157"/>
                  </a:lnTo>
                  <a:lnTo>
                    <a:pt x="10571" y="1129"/>
                  </a:lnTo>
                  <a:lnTo>
                    <a:pt x="10572" y="1100"/>
                  </a:lnTo>
                  <a:lnTo>
                    <a:pt x="10574" y="1049"/>
                  </a:lnTo>
                  <a:lnTo>
                    <a:pt x="10576" y="1004"/>
                  </a:lnTo>
                  <a:lnTo>
                    <a:pt x="10587" y="934"/>
                  </a:lnTo>
                  <a:lnTo>
                    <a:pt x="10602" y="867"/>
                  </a:lnTo>
                  <a:lnTo>
                    <a:pt x="10621" y="805"/>
                  </a:lnTo>
                  <a:lnTo>
                    <a:pt x="10642" y="745"/>
                  </a:lnTo>
                  <a:lnTo>
                    <a:pt x="10667" y="690"/>
                  </a:lnTo>
                  <a:lnTo>
                    <a:pt x="10694" y="639"/>
                  </a:lnTo>
                  <a:lnTo>
                    <a:pt x="10724" y="592"/>
                  </a:lnTo>
                  <a:lnTo>
                    <a:pt x="10755" y="549"/>
                  </a:lnTo>
                  <a:lnTo>
                    <a:pt x="10788" y="508"/>
                  </a:lnTo>
                  <a:lnTo>
                    <a:pt x="10823" y="470"/>
                  </a:lnTo>
                  <a:lnTo>
                    <a:pt x="10859" y="435"/>
                  </a:lnTo>
                  <a:lnTo>
                    <a:pt x="10896" y="404"/>
                  </a:lnTo>
                  <a:lnTo>
                    <a:pt x="10934" y="375"/>
                  </a:lnTo>
                  <a:lnTo>
                    <a:pt x="10972" y="350"/>
                  </a:lnTo>
                  <a:lnTo>
                    <a:pt x="11011" y="326"/>
                  </a:lnTo>
                  <a:lnTo>
                    <a:pt x="11049" y="306"/>
                  </a:lnTo>
                  <a:lnTo>
                    <a:pt x="11087" y="287"/>
                  </a:lnTo>
                  <a:lnTo>
                    <a:pt x="11124" y="270"/>
                  </a:lnTo>
                  <a:lnTo>
                    <a:pt x="11161" y="256"/>
                  </a:lnTo>
                  <a:lnTo>
                    <a:pt x="11197" y="244"/>
                  </a:lnTo>
                  <a:lnTo>
                    <a:pt x="11231" y="232"/>
                  </a:lnTo>
                  <a:lnTo>
                    <a:pt x="11264" y="223"/>
                  </a:lnTo>
                  <a:lnTo>
                    <a:pt x="11295" y="216"/>
                  </a:lnTo>
                  <a:lnTo>
                    <a:pt x="11323" y="210"/>
                  </a:lnTo>
                  <a:lnTo>
                    <a:pt x="11373" y="201"/>
                  </a:lnTo>
                  <a:lnTo>
                    <a:pt x="11412" y="196"/>
                  </a:lnTo>
                  <a:lnTo>
                    <a:pt x="11437" y="194"/>
                  </a:lnTo>
                  <a:lnTo>
                    <a:pt x="11445" y="193"/>
                  </a:lnTo>
                  <a:lnTo>
                    <a:pt x="11478" y="192"/>
                  </a:lnTo>
                  <a:lnTo>
                    <a:pt x="11511" y="192"/>
                  </a:lnTo>
                  <a:lnTo>
                    <a:pt x="11544" y="193"/>
                  </a:lnTo>
                  <a:lnTo>
                    <a:pt x="11576" y="195"/>
                  </a:lnTo>
                  <a:lnTo>
                    <a:pt x="11609" y="197"/>
                  </a:lnTo>
                  <a:lnTo>
                    <a:pt x="11642" y="201"/>
                  </a:lnTo>
                  <a:lnTo>
                    <a:pt x="11673" y="206"/>
                  </a:lnTo>
                  <a:lnTo>
                    <a:pt x="11706" y="211"/>
                  </a:lnTo>
                  <a:lnTo>
                    <a:pt x="11739" y="217"/>
                  </a:lnTo>
                  <a:lnTo>
                    <a:pt x="11771" y="225"/>
                  </a:lnTo>
                  <a:lnTo>
                    <a:pt x="11805" y="234"/>
                  </a:lnTo>
                  <a:lnTo>
                    <a:pt x="11839" y="243"/>
                  </a:lnTo>
                  <a:lnTo>
                    <a:pt x="11872" y="252"/>
                  </a:lnTo>
                  <a:lnTo>
                    <a:pt x="11908" y="263"/>
                  </a:lnTo>
                  <a:lnTo>
                    <a:pt x="11943" y="274"/>
                  </a:lnTo>
                  <a:lnTo>
                    <a:pt x="11980" y="287"/>
                  </a:lnTo>
                  <a:lnTo>
                    <a:pt x="12044" y="317"/>
                  </a:lnTo>
                  <a:lnTo>
                    <a:pt x="12103" y="350"/>
                  </a:lnTo>
                  <a:lnTo>
                    <a:pt x="12158" y="385"/>
                  </a:lnTo>
                  <a:lnTo>
                    <a:pt x="12208" y="422"/>
                  </a:lnTo>
                  <a:lnTo>
                    <a:pt x="12254" y="462"/>
                  </a:lnTo>
                  <a:lnTo>
                    <a:pt x="12296" y="503"/>
                  </a:lnTo>
                  <a:lnTo>
                    <a:pt x="12334" y="545"/>
                  </a:lnTo>
                  <a:lnTo>
                    <a:pt x="12368" y="588"/>
                  </a:lnTo>
                  <a:lnTo>
                    <a:pt x="12398" y="633"/>
                  </a:lnTo>
                  <a:lnTo>
                    <a:pt x="12426" y="680"/>
                  </a:lnTo>
                  <a:lnTo>
                    <a:pt x="12449" y="726"/>
                  </a:lnTo>
                  <a:lnTo>
                    <a:pt x="12470" y="774"/>
                  </a:lnTo>
                  <a:lnTo>
                    <a:pt x="12488" y="821"/>
                  </a:lnTo>
                  <a:lnTo>
                    <a:pt x="12503" y="869"/>
                  </a:lnTo>
                  <a:lnTo>
                    <a:pt x="12516" y="917"/>
                  </a:lnTo>
                  <a:lnTo>
                    <a:pt x="12526" y="964"/>
                  </a:lnTo>
                  <a:lnTo>
                    <a:pt x="12534" y="1011"/>
                  </a:lnTo>
                  <a:lnTo>
                    <a:pt x="12539" y="1057"/>
                  </a:lnTo>
                  <a:lnTo>
                    <a:pt x="12543" y="1102"/>
                  </a:lnTo>
                  <a:lnTo>
                    <a:pt x="12546" y="1146"/>
                  </a:lnTo>
                  <a:lnTo>
                    <a:pt x="12547" y="1190"/>
                  </a:lnTo>
                  <a:lnTo>
                    <a:pt x="12546" y="1231"/>
                  </a:lnTo>
                  <a:lnTo>
                    <a:pt x="12544" y="1272"/>
                  </a:lnTo>
                  <a:lnTo>
                    <a:pt x="12542" y="1309"/>
                  </a:lnTo>
                  <a:lnTo>
                    <a:pt x="12539" y="1345"/>
                  </a:lnTo>
                  <a:lnTo>
                    <a:pt x="12535" y="1379"/>
                  </a:lnTo>
                  <a:lnTo>
                    <a:pt x="12530" y="1410"/>
                  </a:lnTo>
                  <a:lnTo>
                    <a:pt x="12525" y="1439"/>
                  </a:lnTo>
                  <a:lnTo>
                    <a:pt x="12516" y="1487"/>
                  </a:lnTo>
                  <a:lnTo>
                    <a:pt x="12506" y="1522"/>
                  </a:lnTo>
                  <a:close/>
                  <a:moveTo>
                    <a:pt x="15589" y="2586"/>
                  </a:moveTo>
                  <a:lnTo>
                    <a:pt x="15538" y="2584"/>
                  </a:lnTo>
                  <a:lnTo>
                    <a:pt x="15485" y="2581"/>
                  </a:lnTo>
                  <a:lnTo>
                    <a:pt x="15430" y="2578"/>
                  </a:lnTo>
                  <a:lnTo>
                    <a:pt x="15375" y="2574"/>
                  </a:lnTo>
                  <a:lnTo>
                    <a:pt x="15347" y="2571"/>
                  </a:lnTo>
                  <a:lnTo>
                    <a:pt x="15318" y="2567"/>
                  </a:lnTo>
                  <a:lnTo>
                    <a:pt x="15290" y="2563"/>
                  </a:lnTo>
                  <a:lnTo>
                    <a:pt x="15260" y="2557"/>
                  </a:lnTo>
                  <a:lnTo>
                    <a:pt x="15230" y="2551"/>
                  </a:lnTo>
                  <a:lnTo>
                    <a:pt x="15201" y="2544"/>
                  </a:lnTo>
                  <a:lnTo>
                    <a:pt x="15170" y="2536"/>
                  </a:lnTo>
                  <a:lnTo>
                    <a:pt x="15138" y="2527"/>
                  </a:lnTo>
                  <a:lnTo>
                    <a:pt x="15108" y="2518"/>
                  </a:lnTo>
                  <a:lnTo>
                    <a:pt x="15075" y="2505"/>
                  </a:lnTo>
                  <a:lnTo>
                    <a:pt x="15044" y="2493"/>
                  </a:lnTo>
                  <a:lnTo>
                    <a:pt x="15011" y="2479"/>
                  </a:lnTo>
                  <a:lnTo>
                    <a:pt x="14977" y="2464"/>
                  </a:lnTo>
                  <a:lnTo>
                    <a:pt x="14943" y="2446"/>
                  </a:lnTo>
                  <a:lnTo>
                    <a:pt x="14909" y="2428"/>
                  </a:lnTo>
                  <a:lnTo>
                    <a:pt x="14874" y="2408"/>
                  </a:lnTo>
                  <a:lnTo>
                    <a:pt x="14839" y="2385"/>
                  </a:lnTo>
                  <a:lnTo>
                    <a:pt x="14804" y="2362"/>
                  </a:lnTo>
                  <a:lnTo>
                    <a:pt x="14767" y="2335"/>
                  </a:lnTo>
                  <a:lnTo>
                    <a:pt x="14730" y="2308"/>
                  </a:lnTo>
                  <a:lnTo>
                    <a:pt x="14693" y="2277"/>
                  </a:lnTo>
                  <a:lnTo>
                    <a:pt x="14656" y="2245"/>
                  </a:lnTo>
                  <a:lnTo>
                    <a:pt x="14617" y="2211"/>
                  </a:lnTo>
                  <a:lnTo>
                    <a:pt x="14578" y="2174"/>
                  </a:lnTo>
                  <a:lnTo>
                    <a:pt x="14533" y="2131"/>
                  </a:lnTo>
                  <a:lnTo>
                    <a:pt x="14487" y="2085"/>
                  </a:lnTo>
                  <a:lnTo>
                    <a:pt x="14439" y="2037"/>
                  </a:lnTo>
                  <a:lnTo>
                    <a:pt x="14389" y="1987"/>
                  </a:lnTo>
                  <a:lnTo>
                    <a:pt x="14338" y="1935"/>
                  </a:lnTo>
                  <a:lnTo>
                    <a:pt x="14285" y="1881"/>
                  </a:lnTo>
                  <a:lnTo>
                    <a:pt x="14230" y="1826"/>
                  </a:lnTo>
                  <a:lnTo>
                    <a:pt x="14173" y="1770"/>
                  </a:lnTo>
                  <a:lnTo>
                    <a:pt x="14115" y="1712"/>
                  </a:lnTo>
                  <a:lnTo>
                    <a:pt x="14055" y="1653"/>
                  </a:lnTo>
                  <a:lnTo>
                    <a:pt x="13995" y="1594"/>
                  </a:lnTo>
                  <a:lnTo>
                    <a:pt x="13933" y="1534"/>
                  </a:lnTo>
                  <a:lnTo>
                    <a:pt x="13869" y="1473"/>
                  </a:lnTo>
                  <a:lnTo>
                    <a:pt x="13805" y="1413"/>
                  </a:lnTo>
                  <a:lnTo>
                    <a:pt x="13740" y="1353"/>
                  </a:lnTo>
                  <a:lnTo>
                    <a:pt x="13673" y="1293"/>
                  </a:lnTo>
                  <a:lnTo>
                    <a:pt x="13670" y="1289"/>
                  </a:lnTo>
                  <a:lnTo>
                    <a:pt x="13669" y="1284"/>
                  </a:lnTo>
                  <a:lnTo>
                    <a:pt x="13668" y="1278"/>
                  </a:lnTo>
                  <a:lnTo>
                    <a:pt x="13667" y="1273"/>
                  </a:lnTo>
                  <a:lnTo>
                    <a:pt x="13660" y="1241"/>
                  </a:lnTo>
                  <a:lnTo>
                    <a:pt x="13667" y="1240"/>
                  </a:lnTo>
                  <a:lnTo>
                    <a:pt x="13687" y="1238"/>
                  </a:lnTo>
                  <a:lnTo>
                    <a:pt x="13717" y="1233"/>
                  </a:lnTo>
                  <a:lnTo>
                    <a:pt x="13756" y="1225"/>
                  </a:lnTo>
                  <a:lnTo>
                    <a:pt x="13779" y="1220"/>
                  </a:lnTo>
                  <a:lnTo>
                    <a:pt x="13803" y="1213"/>
                  </a:lnTo>
                  <a:lnTo>
                    <a:pt x="13829" y="1206"/>
                  </a:lnTo>
                  <a:lnTo>
                    <a:pt x="13855" y="1197"/>
                  </a:lnTo>
                  <a:lnTo>
                    <a:pt x="13883" y="1188"/>
                  </a:lnTo>
                  <a:lnTo>
                    <a:pt x="13910" y="1177"/>
                  </a:lnTo>
                  <a:lnTo>
                    <a:pt x="13939" y="1165"/>
                  </a:lnTo>
                  <a:lnTo>
                    <a:pt x="13968" y="1151"/>
                  </a:lnTo>
                  <a:lnTo>
                    <a:pt x="13997" y="1136"/>
                  </a:lnTo>
                  <a:lnTo>
                    <a:pt x="14026" y="1120"/>
                  </a:lnTo>
                  <a:lnTo>
                    <a:pt x="14053" y="1102"/>
                  </a:lnTo>
                  <a:lnTo>
                    <a:pt x="14081" y="1082"/>
                  </a:lnTo>
                  <a:lnTo>
                    <a:pt x="14107" y="1060"/>
                  </a:lnTo>
                  <a:lnTo>
                    <a:pt x="14133" y="1037"/>
                  </a:lnTo>
                  <a:lnTo>
                    <a:pt x="14156" y="1012"/>
                  </a:lnTo>
                  <a:lnTo>
                    <a:pt x="14179" y="985"/>
                  </a:lnTo>
                  <a:lnTo>
                    <a:pt x="14199" y="955"/>
                  </a:lnTo>
                  <a:lnTo>
                    <a:pt x="14218" y="925"/>
                  </a:lnTo>
                  <a:lnTo>
                    <a:pt x="14234" y="891"/>
                  </a:lnTo>
                  <a:lnTo>
                    <a:pt x="14247" y="856"/>
                  </a:lnTo>
                  <a:lnTo>
                    <a:pt x="14257" y="818"/>
                  </a:lnTo>
                  <a:lnTo>
                    <a:pt x="14266" y="777"/>
                  </a:lnTo>
                  <a:lnTo>
                    <a:pt x="14271" y="734"/>
                  </a:lnTo>
                  <a:lnTo>
                    <a:pt x="14272" y="689"/>
                  </a:lnTo>
                  <a:lnTo>
                    <a:pt x="14271" y="667"/>
                  </a:lnTo>
                  <a:lnTo>
                    <a:pt x="14270" y="641"/>
                  </a:lnTo>
                  <a:lnTo>
                    <a:pt x="14267" y="613"/>
                  </a:lnTo>
                  <a:lnTo>
                    <a:pt x="14262" y="580"/>
                  </a:lnTo>
                  <a:lnTo>
                    <a:pt x="14259" y="564"/>
                  </a:lnTo>
                  <a:lnTo>
                    <a:pt x="14255" y="547"/>
                  </a:lnTo>
                  <a:lnTo>
                    <a:pt x="14251" y="528"/>
                  </a:lnTo>
                  <a:lnTo>
                    <a:pt x="14246" y="510"/>
                  </a:lnTo>
                  <a:lnTo>
                    <a:pt x="14240" y="491"/>
                  </a:lnTo>
                  <a:lnTo>
                    <a:pt x="14234" y="472"/>
                  </a:lnTo>
                  <a:lnTo>
                    <a:pt x="14226" y="453"/>
                  </a:lnTo>
                  <a:lnTo>
                    <a:pt x="14218" y="433"/>
                  </a:lnTo>
                  <a:lnTo>
                    <a:pt x="14208" y="414"/>
                  </a:lnTo>
                  <a:lnTo>
                    <a:pt x="14198" y="394"/>
                  </a:lnTo>
                  <a:lnTo>
                    <a:pt x="14187" y="374"/>
                  </a:lnTo>
                  <a:lnTo>
                    <a:pt x="14175" y="354"/>
                  </a:lnTo>
                  <a:lnTo>
                    <a:pt x="14160" y="334"/>
                  </a:lnTo>
                  <a:lnTo>
                    <a:pt x="14146" y="314"/>
                  </a:lnTo>
                  <a:lnTo>
                    <a:pt x="14130" y="295"/>
                  </a:lnTo>
                  <a:lnTo>
                    <a:pt x="14112" y="275"/>
                  </a:lnTo>
                  <a:lnTo>
                    <a:pt x="14093" y="256"/>
                  </a:lnTo>
                  <a:lnTo>
                    <a:pt x="14073" y="237"/>
                  </a:lnTo>
                  <a:lnTo>
                    <a:pt x="14051" y="218"/>
                  </a:lnTo>
                  <a:lnTo>
                    <a:pt x="14028" y="200"/>
                  </a:lnTo>
                  <a:lnTo>
                    <a:pt x="14003" y="183"/>
                  </a:lnTo>
                  <a:lnTo>
                    <a:pt x="13977" y="165"/>
                  </a:lnTo>
                  <a:lnTo>
                    <a:pt x="13948" y="148"/>
                  </a:lnTo>
                  <a:lnTo>
                    <a:pt x="13918" y="133"/>
                  </a:lnTo>
                  <a:lnTo>
                    <a:pt x="13896" y="121"/>
                  </a:lnTo>
                  <a:lnTo>
                    <a:pt x="13871" y="112"/>
                  </a:lnTo>
                  <a:lnTo>
                    <a:pt x="13847" y="104"/>
                  </a:lnTo>
                  <a:lnTo>
                    <a:pt x="13820" y="96"/>
                  </a:lnTo>
                  <a:lnTo>
                    <a:pt x="13794" y="90"/>
                  </a:lnTo>
                  <a:lnTo>
                    <a:pt x="13767" y="84"/>
                  </a:lnTo>
                  <a:lnTo>
                    <a:pt x="13740" y="79"/>
                  </a:lnTo>
                  <a:lnTo>
                    <a:pt x="13713" y="74"/>
                  </a:lnTo>
                  <a:lnTo>
                    <a:pt x="13663" y="67"/>
                  </a:lnTo>
                  <a:lnTo>
                    <a:pt x="13617" y="63"/>
                  </a:lnTo>
                  <a:lnTo>
                    <a:pt x="13579" y="61"/>
                  </a:lnTo>
                  <a:lnTo>
                    <a:pt x="13552" y="60"/>
                  </a:lnTo>
                  <a:lnTo>
                    <a:pt x="13489" y="60"/>
                  </a:lnTo>
                  <a:lnTo>
                    <a:pt x="13422" y="60"/>
                  </a:lnTo>
                  <a:lnTo>
                    <a:pt x="13355" y="60"/>
                  </a:lnTo>
                  <a:lnTo>
                    <a:pt x="13288" y="60"/>
                  </a:lnTo>
                  <a:lnTo>
                    <a:pt x="13220" y="60"/>
                  </a:lnTo>
                  <a:lnTo>
                    <a:pt x="13154" y="60"/>
                  </a:lnTo>
                  <a:lnTo>
                    <a:pt x="13090" y="60"/>
                  </a:lnTo>
                  <a:lnTo>
                    <a:pt x="13030" y="60"/>
                  </a:lnTo>
                  <a:lnTo>
                    <a:pt x="12974" y="60"/>
                  </a:lnTo>
                  <a:lnTo>
                    <a:pt x="12922" y="61"/>
                  </a:lnTo>
                  <a:lnTo>
                    <a:pt x="12876" y="61"/>
                  </a:lnTo>
                  <a:lnTo>
                    <a:pt x="12836" y="61"/>
                  </a:lnTo>
                  <a:lnTo>
                    <a:pt x="12804" y="61"/>
                  </a:lnTo>
                  <a:lnTo>
                    <a:pt x="12780" y="61"/>
                  </a:lnTo>
                  <a:lnTo>
                    <a:pt x="12765" y="61"/>
                  </a:lnTo>
                  <a:lnTo>
                    <a:pt x="12760" y="61"/>
                  </a:lnTo>
                  <a:lnTo>
                    <a:pt x="12754" y="63"/>
                  </a:lnTo>
                  <a:lnTo>
                    <a:pt x="12738" y="67"/>
                  </a:lnTo>
                  <a:lnTo>
                    <a:pt x="12729" y="70"/>
                  </a:lnTo>
                  <a:lnTo>
                    <a:pt x="12720" y="74"/>
                  </a:lnTo>
                  <a:lnTo>
                    <a:pt x="12711" y="80"/>
                  </a:lnTo>
                  <a:lnTo>
                    <a:pt x="12704" y="85"/>
                  </a:lnTo>
                  <a:lnTo>
                    <a:pt x="12700" y="88"/>
                  </a:lnTo>
                  <a:lnTo>
                    <a:pt x="12697" y="91"/>
                  </a:lnTo>
                  <a:lnTo>
                    <a:pt x="12695" y="94"/>
                  </a:lnTo>
                  <a:lnTo>
                    <a:pt x="12694" y="98"/>
                  </a:lnTo>
                  <a:lnTo>
                    <a:pt x="12693" y="101"/>
                  </a:lnTo>
                  <a:lnTo>
                    <a:pt x="12694" y="105"/>
                  </a:lnTo>
                  <a:lnTo>
                    <a:pt x="12695" y="109"/>
                  </a:lnTo>
                  <a:lnTo>
                    <a:pt x="12697" y="113"/>
                  </a:lnTo>
                  <a:lnTo>
                    <a:pt x="12701" y="117"/>
                  </a:lnTo>
                  <a:lnTo>
                    <a:pt x="12706" y="122"/>
                  </a:lnTo>
                  <a:lnTo>
                    <a:pt x="12712" y="126"/>
                  </a:lnTo>
                  <a:lnTo>
                    <a:pt x="12719" y="132"/>
                  </a:lnTo>
                  <a:lnTo>
                    <a:pt x="12728" y="137"/>
                  </a:lnTo>
                  <a:lnTo>
                    <a:pt x="12738" y="142"/>
                  </a:lnTo>
                  <a:lnTo>
                    <a:pt x="12750" y="147"/>
                  </a:lnTo>
                  <a:lnTo>
                    <a:pt x="12764" y="152"/>
                  </a:lnTo>
                  <a:lnTo>
                    <a:pt x="12792" y="162"/>
                  </a:lnTo>
                  <a:lnTo>
                    <a:pt x="12820" y="171"/>
                  </a:lnTo>
                  <a:lnTo>
                    <a:pt x="12846" y="178"/>
                  </a:lnTo>
                  <a:lnTo>
                    <a:pt x="12871" y="186"/>
                  </a:lnTo>
                  <a:lnTo>
                    <a:pt x="12894" y="193"/>
                  </a:lnTo>
                  <a:lnTo>
                    <a:pt x="12916" y="200"/>
                  </a:lnTo>
                  <a:lnTo>
                    <a:pt x="12936" y="209"/>
                  </a:lnTo>
                  <a:lnTo>
                    <a:pt x="12955" y="218"/>
                  </a:lnTo>
                  <a:lnTo>
                    <a:pt x="12963" y="224"/>
                  </a:lnTo>
                  <a:lnTo>
                    <a:pt x="12971" y="230"/>
                  </a:lnTo>
                  <a:lnTo>
                    <a:pt x="12979" y="237"/>
                  </a:lnTo>
                  <a:lnTo>
                    <a:pt x="12986" y="245"/>
                  </a:lnTo>
                  <a:lnTo>
                    <a:pt x="12993" y="253"/>
                  </a:lnTo>
                  <a:lnTo>
                    <a:pt x="13000" y="262"/>
                  </a:lnTo>
                  <a:lnTo>
                    <a:pt x="13005" y="271"/>
                  </a:lnTo>
                  <a:lnTo>
                    <a:pt x="13011" y="282"/>
                  </a:lnTo>
                  <a:lnTo>
                    <a:pt x="13015" y="294"/>
                  </a:lnTo>
                  <a:lnTo>
                    <a:pt x="13020" y="307"/>
                  </a:lnTo>
                  <a:lnTo>
                    <a:pt x="13023" y="320"/>
                  </a:lnTo>
                  <a:lnTo>
                    <a:pt x="13027" y="335"/>
                  </a:lnTo>
                  <a:lnTo>
                    <a:pt x="13029" y="352"/>
                  </a:lnTo>
                  <a:lnTo>
                    <a:pt x="13031" y="369"/>
                  </a:lnTo>
                  <a:lnTo>
                    <a:pt x="13033" y="389"/>
                  </a:lnTo>
                  <a:lnTo>
                    <a:pt x="13034" y="409"/>
                  </a:lnTo>
                  <a:lnTo>
                    <a:pt x="13035" y="464"/>
                  </a:lnTo>
                  <a:lnTo>
                    <a:pt x="13036" y="542"/>
                  </a:lnTo>
                  <a:lnTo>
                    <a:pt x="13037" y="640"/>
                  </a:lnTo>
                  <a:lnTo>
                    <a:pt x="13038" y="754"/>
                  </a:lnTo>
                  <a:lnTo>
                    <a:pt x="13038" y="879"/>
                  </a:lnTo>
                  <a:lnTo>
                    <a:pt x="13039" y="1014"/>
                  </a:lnTo>
                  <a:lnTo>
                    <a:pt x="13039" y="1152"/>
                  </a:lnTo>
                  <a:lnTo>
                    <a:pt x="13039" y="1293"/>
                  </a:lnTo>
                  <a:lnTo>
                    <a:pt x="13039" y="1431"/>
                  </a:lnTo>
                  <a:lnTo>
                    <a:pt x="13039" y="1561"/>
                  </a:lnTo>
                  <a:lnTo>
                    <a:pt x="13039" y="1683"/>
                  </a:lnTo>
                  <a:lnTo>
                    <a:pt x="13038" y="1790"/>
                  </a:lnTo>
                  <a:lnTo>
                    <a:pt x="13038" y="1879"/>
                  </a:lnTo>
                  <a:lnTo>
                    <a:pt x="13038" y="1949"/>
                  </a:lnTo>
                  <a:lnTo>
                    <a:pt x="13038" y="1993"/>
                  </a:lnTo>
                  <a:lnTo>
                    <a:pt x="13038" y="2008"/>
                  </a:lnTo>
                  <a:lnTo>
                    <a:pt x="13039" y="2014"/>
                  </a:lnTo>
                  <a:lnTo>
                    <a:pt x="13039" y="2028"/>
                  </a:lnTo>
                  <a:lnTo>
                    <a:pt x="13038" y="2038"/>
                  </a:lnTo>
                  <a:lnTo>
                    <a:pt x="13035" y="2051"/>
                  </a:lnTo>
                  <a:lnTo>
                    <a:pt x="13033" y="2057"/>
                  </a:lnTo>
                  <a:lnTo>
                    <a:pt x="13030" y="2063"/>
                  </a:lnTo>
                  <a:lnTo>
                    <a:pt x="13027" y="2069"/>
                  </a:lnTo>
                  <a:lnTo>
                    <a:pt x="13022" y="2076"/>
                  </a:lnTo>
                  <a:lnTo>
                    <a:pt x="13017" y="2083"/>
                  </a:lnTo>
                  <a:lnTo>
                    <a:pt x="13012" y="2089"/>
                  </a:lnTo>
                  <a:lnTo>
                    <a:pt x="13005" y="2097"/>
                  </a:lnTo>
                  <a:lnTo>
                    <a:pt x="12997" y="2104"/>
                  </a:lnTo>
                  <a:lnTo>
                    <a:pt x="12988" y="2110"/>
                  </a:lnTo>
                  <a:lnTo>
                    <a:pt x="12978" y="2117"/>
                  </a:lnTo>
                  <a:lnTo>
                    <a:pt x="12967" y="2123"/>
                  </a:lnTo>
                  <a:lnTo>
                    <a:pt x="12955" y="2129"/>
                  </a:lnTo>
                  <a:lnTo>
                    <a:pt x="12940" y="2135"/>
                  </a:lnTo>
                  <a:lnTo>
                    <a:pt x="12926" y="2141"/>
                  </a:lnTo>
                  <a:lnTo>
                    <a:pt x="12910" y="2146"/>
                  </a:lnTo>
                  <a:lnTo>
                    <a:pt x="12891" y="2152"/>
                  </a:lnTo>
                  <a:lnTo>
                    <a:pt x="12872" y="2157"/>
                  </a:lnTo>
                  <a:lnTo>
                    <a:pt x="12851" y="2161"/>
                  </a:lnTo>
                  <a:lnTo>
                    <a:pt x="12828" y="2165"/>
                  </a:lnTo>
                  <a:lnTo>
                    <a:pt x="12804" y="2168"/>
                  </a:lnTo>
                  <a:lnTo>
                    <a:pt x="12792" y="2170"/>
                  </a:lnTo>
                  <a:lnTo>
                    <a:pt x="12779" y="2173"/>
                  </a:lnTo>
                  <a:lnTo>
                    <a:pt x="12766" y="2177"/>
                  </a:lnTo>
                  <a:lnTo>
                    <a:pt x="12753" y="2182"/>
                  </a:lnTo>
                  <a:lnTo>
                    <a:pt x="12740" y="2187"/>
                  </a:lnTo>
                  <a:lnTo>
                    <a:pt x="12729" y="2193"/>
                  </a:lnTo>
                  <a:lnTo>
                    <a:pt x="12719" y="2200"/>
                  </a:lnTo>
                  <a:lnTo>
                    <a:pt x="12712" y="2206"/>
                  </a:lnTo>
                  <a:lnTo>
                    <a:pt x="12709" y="2209"/>
                  </a:lnTo>
                  <a:lnTo>
                    <a:pt x="12707" y="2213"/>
                  </a:lnTo>
                  <a:lnTo>
                    <a:pt x="12706" y="2216"/>
                  </a:lnTo>
                  <a:lnTo>
                    <a:pt x="12706" y="2219"/>
                  </a:lnTo>
                  <a:lnTo>
                    <a:pt x="12707" y="2222"/>
                  </a:lnTo>
                  <a:lnTo>
                    <a:pt x="12708" y="2225"/>
                  </a:lnTo>
                  <a:lnTo>
                    <a:pt x="12711" y="2228"/>
                  </a:lnTo>
                  <a:lnTo>
                    <a:pt x="12715" y="2231"/>
                  </a:lnTo>
                  <a:lnTo>
                    <a:pt x="12720" y="2233"/>
                  </a:lnTo>
                  <a:lnTo>
                    <a:pt x="12726" y="2236"/>
                  </a:lnTo>
                  <a:lnTo>
                    <a:pt x="12734" y="2238"/>
                  </a:lnTo>
                  <a:lnTo>
                    <a:pt x="12743" y="2240"/>
                  </a:lnTo>
                  <a:lnTo>
                    <a:pt x="12767" y="2244"/>
                  </a:lnTo>
                  <a:lnTo>
                    <a:pt x="12796" y="2246"/>
                  </a:lnTo>
                  <a:lnTo>
                    <a:pt x="12833" y="2248"/>
                  </a:lnTo>
                  <a:lnTo>
                    <a:pt x="12877" y="2250"/>
                  </a:lnTo>
                  <a:lnTo>
                    <a:pt x="12928" y="2252"/>
                  </a:lnTo>
                  <a:lnTo>
                    <a:pt x="12983" y="2253"/>
                  </a:lnTo>
                  <a:lnTo>
                    <a:pt x="13041" y="2253"/>
                  </a:lnTo>
                  <a:lnTo>
                    <a:pt x="13103" y="2253"/>
                  </a:lnTo>
                  <a:lnTo>
                    <a:pt x="13164" y="2253"/>
                  </a:lnTo>
                  <a:lnTo>
                    <a:pt x="13224" y="2252"/>
                  </a:lnTo>
                  <a:lnTo>
                    <a:pt x="13282" y="2252"/>
                  </a:lnTo>
                  <a:lnTo>
                    <a:pt x="13338" y="2250"/>
                  </a:lnTo>
                  <a:lnTo>
                    <a:pt x="13388" y="2250"/>
                  </a:lnTo>
                  <a:lnTo>
                    <a:pt x="13432" y="2249"/>
                  </a:lnTo>
                  <a:lnTo>
                    <a:pt x="13469" y="2249"/>
                  </a:lnTo>
                  <a:lnTo>
                    <a:pt x="13497" y="2248"/>
                  </a:lnTo>
                  <a:lnTo>
                    <a:pt x="13514" y="2248"/>
                  </a:lnTo>
                  <a:lnTo>
                    <a:pt x="13520" y="2248"/>
                  </a:lnTo>
                  <a:lnTo>
                    <a:pt x="13534" y="2247"/>
                  </a:lnTo>
                  <a:lnTo>
                    <a:pt x="13564" y="2244"/>
                  </a:lnTo>
                  <a:lnTo>
                    <a:pt x="13584" y="2242"/>
                  </a:lnTo>
                  <a:lnTo>
                    <a:pt x="13603" y="2240"/>
                  </a:lnTo>
                  <a:lnTo>
                    <a:pt x="13622" y="2236"/>
                  </a:lnTo>
                  <a:lnTo>
                    <a:pt x="13640" y="2232"/>
                  </a:lnTo>
                  <a:lnTo>
                    <a:pt x="13647" y="2230"/>
                  </a:lnTo>
                  <a:lnTo>
                    <a:pt x="13653" y="2227"/>
                  </a:lnTo>
                  <a:lnTo>
                    <a:pt x="13659" y="2224"/>
                  </a:lnTo>
                  <a:lnTo>
                    <a:pt x="13663" y="2221"/>
                  </a:lnTo>
                  <a:lnTo>
                    <a:pt x="13665" y="2218"/>
                  </a:lnTo>
                  <a:lnTo>
                    <a:pt x="13666" y="2215"/>
                  </a:lnTo>
                  <a:lnTo>
                    <a:pt x="13665" y="2211"/>
                  </a:lnTo>
                  <a:lnTo>
                    <a:pt x="13662" y="2207"/>
                  </a:lnTo>
                  <a:lnTo>
                    <a:pt x="13658" y="2203"/>
                  </a:lnTo>
                  <a:lnTo>
                    <a:pt x="13650" y="2197"/>
                  </a:lnTo>
                  <a:lnTo>
                    <a:pt x="13641" y="2193"/>
                  </a:lnTo>
                  <a:lnTo>
                    <a:pt x="13628" y="2187"/>
                  </a:lnTo>
                  <a:lnTo>
                    <a:pt x="13613" y="2182"/>
                  </a:lnTo>
                  <a:lnTo>
                    <a:pt x="13596" y="2176"/>
                  </a:lnTo>
                  <a:lnTo>
                    <a:pt x="13574" y="2171"/>
                  </a:lnTo>
                  <a:lnTo>
                    <a:pt x="13550" y="2164"/>
                  </a:lnTo>
                  <a:lnTo>
                    <a:pt x="13519" y="2159"/>
                  </a:lnTo>
                  <a:lnTo>
                    <a:pt x="13483" y="2153"/>
                  </a:lnTo>
                  <a:lnTo>
                    <a:pt x="13463" y="2150"/>
                  </a:lnTo>
                  <a:lnTo>
                    <a:pt x="13443" y="2144"/>
                  </a:lnTo>
                  <a:lnTo>
                    <a:pt x="13422" y="2138"/>
                  </a:lnTo>
                  <a:lnTo>
                    <a:pt x="13402" y="2131"/>
                  </a:lnTo>
                  <a:lnTo>
                    <a:pt x="13392" y="2127"/>
                  </a:lnTo>
                  <a:lnTo>
                    <a:pt x="13381" y="2123"/>
                  </a:lnTo>
                  <a:lnTo>
                    <a:pt x="13372" y="2117"/>
                  </a:lnTo>
                  <a:lnTo>
                    <a:pt x="13363" y="2112"/>
                  </a:lnTo>
                  <a:lnTo>
                    <a:pt x="13355" y="2105"/>
                  </a:lnTo>
                  <a:lnTo>
                    <a:pt x="13346" y="2098"/>
                  </a:lnTo>
                  <a:lnTo>
                    <a:pt x="13339" y="2090"/>
                  </a:lnTo>
                  <a:lnTo>
                    <a:pt x="13330" y="2082"/>
                  </a:lnTo>
                  <a:lnTo>
                    <a:pt x="13324" y="2073"/>
                  </a:lnTo>
                  <a:lnTo>
                    <a:pt x="13318" y="2063"/>
                  </a:lnTo>
                  <a:lnTo>
                    <a:pt x="13312" y="2052"/>
                  </a:lnTo>
                  <a:lnTo>
                    <a:pt x="13307" y="2040"/>
                  </a:lnTo>
                  <a:lnTo>
                    <a:pt x="13303" y="2028"/>
                  </a:lnTo>
                  <a:lnTo>
                    <a:pt x="13300" y="2014"/>
                  </a:lnTo>
                  <a:lnTo>
                    <a:pt x="13298" y="2000"/>
                  </a:lnTo>
                  <a:lnTo>
                    <a:pt x="13296" y="1984"/>
                  </a:lnTo>
                  <a:lnTo>
                    <a:pt x="13294" y="1946"/>
                  </a:lnTo>
                  <a:lnTo>
                    <a:pt x="13293" y="1899"/>
                  </a:lnTo>
                  <a:lnTo>
                    <a:pt x="13292" y="1847"/>
                  </a:lnTo>
                  <a:lnTo>
                    <a:pt x="13291" y="1791"/>
                  </a:lnTo>
                  <a:lnTo>
                    <a:pt x="13291" y="1731"/>
                  </a:lnTo>
                  <a:lnTo>
                    <a:pt x="13291" y="1670"/>
                  </a:lnTo>
                  <a:lnTo>
                    <a:pt x="13292" y="1608"/>
                  </a:lnTo>
                  <a:lnTo>
                    <a:pt x="13292" y="1548"/>
                  </a:lnTo>
                  <a:lnTo>
                    <a:pt x="13293" y="1490"/>
                  </a:lnTo>
                  <a:lnTo>
                    <a:pt x="13294" y="1435"/>
                  </a:lnTo>
                  <a:lnTo>
                    <a:pt x="13295" y="1385"/>
                  </a:lnTo>
                  <a:lnTo>
                    <a:pt x="13296" y="1341"/>
                  </a:lnTo>
                  <a:lnTo>
                    <a:pt x="13296" y="1304"/>
                  </a:lnTo>
                  <a:lnTo>
                    <a:pt x="13297" y="1277"/>
                  </a:lnTo>
                  <a:lnTo>
                    <a:pt x="13297" y="1259"/>
                  </a:lnTo>
                  <a:lnTo>
                    <a:pt x="13298" y="1253"/>
                  </a:lnTo>
                  <a:lnTo>
                    <a:pt x="13354" y="1249"/>
                  </a:lnTo>
                  <a:lnTo>
                    <a:pt x="13357" y="1252"/>
                  </a:lnTo>
                  <a:lnTo>
                    <a:pt x="13366" y="1260"/>
                  </a:lnTo>
                  <a:lnTo>
                    <a:pt x="13381" y="1276"/>
                  </a:lnTo>
                  <a:lnTo>
                    <a:pt x="13402" y="1296"/>
                  </a:lnTo>
                  <a:lnTo>
                    <a:pt x="13429" y="1322"/>
                  </a:lnTo>
                  <a:lnTo>
                    <a:pt x="13463" y="1353"/>
                  </a:lnTo>
                  <a:lnTo>
                    <a:pt x="13502" y="1391"/>
                  </a:lnTo>
                  <a:lnTo>
                    <a:pt x="13547" y="1435"/>
                  </a:lnTo>
                  <a:lnTo>
                    <a:pt x="13599" y="1484"/>
                  </a:lnTo>
                  <a:lnTo>
                    <a:pt x="13656" y="1538"/>
                  </a:lnTo>
                  <a:lnTo>
                    <a:pt x="13719" y="1598"/>
                  </a:lnTo>
                  <a:lnTo>
                    <a:pt x="13789" y="1664"/>
                  </a:lnTo>
                  <a:lnTo>
                    <a:pt x="13864" y="1736"/>
                  </a:lnTo>
                  <a:lnTo>
                    <a:pt x="13946" y="1812"/>
                  </a:lnTo>
                  <a:lnTo>
                    <a:pt x="14034" y="1895"/>
                  </a:lnTo>
                  <a:lnTo>
                    <a:pt x="14128" y="1983"/>
                  </a:lnTo>
                  <a:lnTo>
                    <a:pt x="14205" y="2056"/>
                  </a:lnTo>
                  <a:lnTo>
                    <a:pt x="14281" y="2124"/>
                  </a:lnTo>
                  <a:lnTo>
                    <a:pt x="14352" y="2189"/>
                  </a:lnTo>
                  <a:lnTo>
                    <a:pt x="14423" y="2249"/>
                  </a:lnTo>
                  <a:lnTo>
                    <a:pt x="14456" y="2278"/>
                  </a:lnTo>
                  <a:lnTo>
                    <a:pt x="14491" y="2306"/>
                  </a:lnTo>
                  <a:lnTo>
                    <a:pt x="14525" y="2332"/>
                  </a:lnTo>
                  <a:lnTo>
                    <a:pt x="14559" y="2358"/>
                  </a:lnTo>
                  <a:lnTo>
                    <a:pt x="14592" y="2383"/>
                  </a:lnTo>
                  <a:lnTo>
                    <a:pt x="14626" y="2407"/>
                  </a:lnTo>
                  <a:lnTo>
                    <a:pt x="14660" y="2429"/>
                  </a:lnTo>
                  <a:lnTo>
                    <a:pt x="14693" y="2451"/>
                  </a:lnTo>
                  <a:lnTo>
                    <a:pt x="14728" y="2472"/>
                  </a:lnTo>
                  <a:lnTo>
                    <a:pt x="14763" y="2492"/>
                  </a:lnTo>
                  <a:lnTo>
                    <a:pt x="14797" y="2512"/>
                  </a:lnTo>
                  <a:lnTo>
                    <a:pt x="14833" y="2530"/>
                  </a:lnTo>
                  <a:lnTo>
                    <a:pt x="14869" y="2547"/>
                  </a:lnTo>
                  <a:lnTo>
                    <a:pt x="14906" y="2564"/>
                  </a:lnTo>
                  <a:lnTo>
                    <a:pt x="14943" y="2579"/>
                  </a:lnTo>
                  <a:lnTo>
                    <a:pt x="14981" y="2593"/>
                  </a:lnTo>
                  <a:lnTo>
                    <a:pt x="15021" y="2607"/>
                  </a:lnTo>
                  <a:lnTo>
                    <a:pt x="15061" y="2621"/>
                  </a:lnTo>
                  <a:lnTo>
                    <a:pt x="15102" y="2632"/>
                  </a:lnTo>
                  <a:lnTo>
                    <a:pt x="15145" y="2643"/>
                  </a:lnTo>
                  <a:lnTo>
                    <a:pt x="15187" y="2654"/>
                  </a:lnTo>
                  <a:lnTo>
                    <a:pt x="15232" y="2663"/>
                  </a:lnTo>
                  <a:lnTo>
                    <a:pt x="15278" y="2673"/>
                  </a:lnTo>
                  <a:lnTo>
                    <a:pt x="15325" y="2681"/>
                  </a:lnTo>
                  <a:lnTo>
                    <a:pt x="15368" y="2687"/>
                  </a:lnTo>
                  <a:lnTo>
                    <a:pt x="15407" y="2691"/>
                  </a:lnTo>
                  <a:lnTo>
                    <a:pt x="15442" y="2694"/>
                  </a:lnTo>
                  <a:lnTo>
                    <a:pt x="15474" y="2696"/>
                  </a:lnTo>
                  <a:lnTo>
                    <a:pt x="15502" y="2697"/>
                  </a:lnTo>
                  <a:lnTo>
                    <a:pt x="15528" y="2697"/>
                  </a:lnTo>
                  <a:lnTo>
                    <a:pt x="15551" y="2696"/>
                  </a:lnTo>
                  <a:lnTo>
                    <a:pt x="15571" y="2694"/>
                  </a:lnTo>
                  <a:lnTo>
                    <a:pt x="15589" y="2691"/>
                  </a:lnTo>
                  <a:lnTo>
                    <a:pt x="15605" y="2689"/>
                  </a:lnTo>
                  <a:lnTo>
                    <a:pt x="15619" y="2685"/>
                  </a:lnTo>
                  <a:lnTo>
                    <a:pt x="15632" y="2682"/>
                  </a:lnTo>
                  <a:lnTo>
                    <a:pt x="15652" y="2675"/>
                  </a:lnTo>
                  <a:lnTo>
                    <a:pt x="15668" y="2668"/>
                  </a:lnTo>
                  <a:lnTo>
                    <a:pt x="15687" y="2660"/>
                  </a:lnTo>
                  <a:lnTo>
                    <a:pt x="15710" y="2650"/>
                  </a:lnTo>
                  <a:lnTo>
                    <a:pt x="15721" y="2644"/>
                  </a:lnTo>
                  <a:lnTo>
                    <a:pt x="15731" y="2638"/>
                  </a:lnTo>
                  <a:lnTo>
                    <a:pt x="15735" y="2635"/>
                  </a:lnTo>
                  <a:lnTo>
                    <a:pt x="15739" y="2632"/>
                  </a:lnTo>
                  <a:lnTo>
                    <a:pt x="15742" y="2629"/>
                  </a:lnTo>
                  <a:lnTo>
                    <a:pt x="15744" y="2625"/>
                  </a:lnTo>
                  <a:lnTo>
                    <a:pt x="15745" y="2622"/>
                  </a:lnTo>
                  <a:lnTo>
                    <a:pt x="15745" y="2619"/>
                  </a:lnTo>
                  <a:lnTo>
                    <a:pt x="15744" y="2616"/>
                  </a:lnTo>
                  <a:lnTo>
                    <a:pt x="15742" y="2612"/>
                  </a:lnTo>
                  <a:lnTo>
                    <a:pt x="15739" y="2609"/>
                  </a:lnTo>
                  <a:lnTo>
                    <a:pt x="15734" y="2606"/>
                  </a:lnTo>
                  <a:lnTo>
                    <a:pt x="15728" y="2604"/>
                  </a:lnTo>
                  <a:lnTo>
                    <a:pt x="15719" y="2601"/>
                  </a:lnTo>
                  <a:lnTo>
                    <a:pt x="15699" y="2596"/>
                  </a:lnTo>
                  <a:lnTo>
                    <a:pt x="15670" y="2592"/>
                  </a:lnTo>
                  <a:lnTo>
                    <a:pt x="15635" y="2588"/>
                  </a:lnTo>
                  <a:lnTo>
                    <a:pt x="15589" y="2586"/>
                  </a:lnTo>
                  <a:close/>
                  <a:moveTo>
                    <a:pt x="13309" y="1123"/>
                  </a:moveTo>
                  <a:lnTo>
                    <a:pt x="13294" y="361"/>
                  </a:lnTo>
                  <a:lnTo>
                    <a:pt x="13294" y="355"/>
                  </a:lnTo>
                  <a:lnTo>
                    <a:pt x="13295" y="337"/>
                  </a:lnTo>
                  <a:lnTo>
                    <a:pt x="13297" y="325"/>
                  </a:lnTo>
                  <a:lnTo>
                    <a:pt x="13300" y="312"/>
                  </a:lnTo>
                  <a:lnTo>
                    <a:pt x="13305" y="298"/>
                  </a:lnTo>
                  <a:lnTo>
                    <a:pt x="13311" y="283"/>
                  </a:lnTo>
                  <a:lnTo>
                    <a:pt x="13315" y="275"/>
                  </a:lnTo>
                  <a:lnTo>
                    <a:pt x="13320" y="268"/>
                  </a:lnTo>
                  <a:lnTo>
                    <a:pt x="13325" y="261"/>
                  </a:lnTo>
                  <a:lnTo>
                    <a:pt x="13330" y="255"/>
                  </a:lnTo>
                  <a:lnTo>
                    <a:pt x="13338" y="248"/>
                  </a:lnTo>
                  <a:lnTo>
                    <a:pt x="13344" y="242"/>
                  </a:lnTo>
                  <a:lnTo>
                    <a:pt x="13352" y="236"/>
                  </a:lnTo>
                  <a:lnTo>
                    <a:pt x="13361" y="230"/>
                  </a:lnTo>
                  <a:lnTo>
                    <a:pt x="13370" y="225"/>
                  </a:lnTo>
                  <a:lnTo>
                    <a:pt x="13380" y="220"/>
                  </a:lnTo>
                  <a:lnTo>
                    <a:pt x="13391" y="216"/>
                  </a:lnTo>
                  <a:lnTo>
                    <a:pt x="13403" y="213"/>
                  </a:lnTo>
                  <a:lnTo>
                    <a:pt x="13416" y="210"/>
                  </a:lnTo>
                  <a:lnTo>
                    <a:pt x="13429" y="209"/>
                  </a:lnTo>
                  <a:lnTo>
                    <a:pt x="13445" y="208"/>
                  </a:lnTo>
                  <a:lnTo>
                    <a:pt x="13461" y="208"/>
                  </a:lnTo>
                  <a:lnTo>
                    <a:pt x="13493" y="207"/>
                  </a:lnTo>
                  <a:lnTo>
                    <a:pt x="13527" y="208"/>
                  </a:lnTo>
                  <a:lnTo>
                    <a:pt x="13564" y="210"/>
                  </a:lnTo>
                  <a:lnTo>
                    <a:pt x="13601" y="214"/>
                  </a:lnTo>
                  <a:lnTo>
                    <a:pt x="13620" y="217"/>
                  </a:lnTo>
                  <a:lnTo>
                    <a:pt x="13639" y="220"/>
                  </a:lnTo>
                  <a:lnTo>
                    <a:pt x="13658" y="223"/>
                  </a:lnTo>
                  <a:lnTo>
                    <a:pt x="13677" y="228"/>
                  </a:lnTo>
                  <a:lnTo>
                    <a:pt x="13697" y="232"/>
                  </a:lnTo>
                  <a:lnTo>
                    <a:pt x="13715" y="239"/>
                  </a:lnTo>
                  <a:lnTo>
                    <a:pt x="13735" y="245"/>
                  </a:lnTo>
                  <a:lnTo>
                    <a:pt x="13753" y="252"/>
                  </a:lnTo>
                  <a:lnTo>
                    <a:pt x="13772" y="259"/>
                  </a:lnTo>
                  <a:lnTo>
                    <a:pt x="13790" y="267"/>
                  </a:lnTo>
                  <a:lnTo>
                    <a:pt x="13808" y="277"/>
                  </a:lnTo>
                  <a:lnTo>
                    <a:pt x="13826" y="288"/>
                  </a:lnTo>
                  <a:lnTo>
                    <a:pt x="13843" y="298"/>
                  </a:lnTo>
                  <a:lnTo>
                    <a:pt x="13859" y="310"/>
                  </a:lnTo>
                  <a:lnTo>
                    <a:pt x="13876" y="323"/>
                  </a:lnTo>
                  <a:lnTo>
                    <a:pt x="13891" y="337"/>
                  </a:lnTo>
                  <a:lnTo>
                    <a:pt x="13906" y="352"/>
                  </a:lnTo>
                  <a:lnTo>
                    <a:pt x="13919" y="368"/>
                  </a:lnTo>
                  <a:lnTo>
                    <a:pt x="13933" y="384"/>
                  </a:lnTo>
                  <a:lnTo>
                    <a:pt x="13946" y="403"/>
                  </a:lnTo>
                  <a:lnTo>
                    <a:pt x="13957" y="422"/>
                  </a:lnTo>
                  <a:lnTo>
                    <a:pt x="13968" y="443"/>
                  </a:lnTo>
                  <a:lnTo>
                    <a:pt x="13978" y="465"/>
                  </a:lnTo>
                  <a:lnTo>
                    <a:pt x="13987" y="487"/>
                  </a:lnTo>
                  <a:lnTo>
                    <a:pt x="13993" y="531"/>
                  </a:lnTo>
                  <a:lnTo>
                    <a:pt x="13998" y="584"/>
                  </a:lnTo>
                  <a:lnTo>
                    <a:pt x="14000" y="613"/>
                  </a:lnTo>
                  <a:lnTo>
                    <a:pt x="14002" y="643"/>
                  </a:lnTo>
                  <a:lnTo>
                    <a:pt x="14002" y="675"/>
                  </a:lnTo>
                  <a:lnTo>
                    <a:pt x="14001" y="707"/>
                  </a:lnTo>
                  <a:lnTo>
                    <a:pt x="13998" y="739"/>
                  </a:lnTo>
                  <a:lnTo>
                    <a:pt x="13994" y="771"/>
                  </a:lnTo>
                  <a:lnTo>
                    <a:pt x="13992" y="787"/>
                  </a:lnTo>
                  <a:lnTo>
                    <a:pt x="13989" y="804"/>
                  </a:lnTo>
                  <a:lnTo>
                    <a:pt x="13985" y="819"/>
                  </a:lnTo>
                  <a:lnTo>
                    <a:pt x="13981" y="835"/>
                  </a:lnTo>
                  <a:lnTo>
                    <a:pt x="13976" y="850"/>
                  </a:lnTo>
                  <a:lnTo>
                    <a:pt x="13969" y="866"/>
                  </a:lnTo>
                  <a:lnTo>
                    <a:pt x="13963" y="880"/>
                  </a:lnTo>
                  <a:lnTo>
                    <a:pt x="13957" y="895"/>
                  </a:lnTo>
                  <a:lnTo>
                    <a:pt x="13949" y="910"/>
                  </a:lnTo>
                  <a:lnTo>
                    <a:pt x="13941" y="923"/>
                  </a:lnTo>
                  <a:lnTo>
                    <a:pt x="13933" y="936"/>
                  </a:lnTo>
                  <a:lnTo>
                    <a:pt x="13923" y="949"/>
                  </a:lnTo>
                  <a:lnTo>
                    <a:pt x="13901" y="971"/>
                  </a:lnTo>
                  <a:lnTo>
                    <a:pt x="13875" y="998"/>
                  </a:lnTo>
                  <a:lnTo>
                    <a:pt x="13858" y="1014"/>
                  </a:lnTo>
                  <a:lnTo>
                    <a:pt x="13840" y="1030"/>
                  </a:lnTo>
                  <a:lnTo>
                    <a:pt x="13819" y="1045"/>
                  </a:lnTo>
                  <a:lnTo>
                    <a:pt x="13797" y="1060"/>
                  </a:lnTo>
                  <a:lnTo>
                    <a:pt x="13784" y="1068"/>
                  </a:lnTo>
                  <a:lnTo>
                    <a:pt x="13770" y="1076"/>
                  </a:lnTo>
                  <a:lnTo>
                    <a:pt x="13757" y="1083"/>
                  </a:lnTo>
                  <a:lnTo>
                    <a:pt x="13742" y="1089"/>
                  </a:lnTo>
                  <a:lnTo>
                    <a:pt x="13727" y="1095"/>
                  </a:lnTo>
                  <a:lnTo>
                    <a:pt x="13709" y="1101"/>
                  </a:lnTo>
                  <a:lnTo>
                    <a:pt x="13692" y="1107"/>
                  </a:lnTo>
                  <a:lnTo>
                    <a:pt x="13673" y="1112"/>
                  </a:lnTo>
                  <a:lnTo>
                    <a:pt x="13654" y="1117"/>
                  </a:lnTo>
                  <a:lnTo>
                    <a:pt x="13634" y="1121"/>
                  </a:lnTo>
                  <a:lnTo>
                    <a:pt x="13612" y="1125"/>
                  </a:lnTo>
                  <a:lnTo>
                    <a:pt x="13590" y="1127"/>
                  </a:lnTo>
                  <a:lnTo>
                    <a:pt x="13566" y="1129"/>
                  </a:lnTo>
                  <a:lnTo>
                    <a:pt x="13542" y="1131"/>
                  </a:lnTo>
                  <a:lnTo>
                    <a:pt x="13515" y="1131"/>
                  </a:lnTo>
                  <a:lnTo>
                    <a:pt x="13489" y="1131"/>
                  </a:lnTo>
                  <a:lnTo>
                    <a:pt x="13309" y="1123"/>
                  </a:lnTo>
                  <a:close/>
                  <a:moveTo>
                    <a:pt x="1810" y="3375"/>
                  </a:moveTo>
                  <a:lnTo>
                    <a:pt x="1810" y="3416"/>
                  </a:lnTo>
                  <a:lnTo>
                    <a:pt x="1810" y="3455"/>
                  </a:lnTo>
                  <a:lnTo>
                    <a:pt x="1810" y="3491"/>
                  </a:lnTo>
                  <a:lnTo>
                    <a:pt x="1809" y="3525"/>
                  </a:lnTo>
                  <a:lnTo>
                    <a:pt x="1808" y="3556"/>
                  </a:lnTo>
                  <a:lnTo>
                    <a:pt x="1807" y="3582"/>
                  </a:lnTo>
                  <a:lnTo>
                    <a:pt x="1806" y="3607"/>
                  </a:lnTo>
                  <a:lnTo>
                    <a:pt x="1804" y="3627"/>
                  </a:lnTo>
                  <a:lnTo>
                    <a:pt x="1803" y="3638"/>
                  </a:lnTo>
                  <a:lnTo>
                    <a:pt x="1801" y="3650"/>
                  </a:lnTo>
                  <a:lnTo>
                    <a:pt x="1798" y="3659"/>
                  </a:lnTo>
                  <a:lnTo>
                    <a:pt x="1795" y="3666"/>
                  </a:lnTo>
                  <a:lnTo>
                    <a:pt x="1791" y="3673"/>
                  </a:lnTo>
                  <a:lnTo>
                    <a:pt x="1786" y="3678"/>
                  </a:lnTo>
                  <a:lnTo>
                    <a:pt x="1778" y="3682"/>
                  </a:lnTo>
                  <a:lnTo>
                    <a:pt x="1770" y="3684"/>
                  </a:lnTo>
                  <a:lnTo>
                    <a:pt x="1762" y="3686"/>
                  </a:lnTo>
                  <a:lnTo>
                    <a:pt x="1753" y="3687"/>
                  </a:lnTo>
                  <a:lnTo>
                    <a:pt x="1742" y="3688"/>
                  </a:lnTo>
                  <a:lnTo>
                    <a:pt x="1729" y="3689"/>
                  </a:lnTo>
                  <a:lnTo>
                    <a:pt x="1720" y="3689"/>
                  </a:lnTo>
                  <a:lnTo>
                    <a:pt x="1715" y="3691"/>
                  </a:lnTo>
                  <a:lnTo>
                    <a:pt x="1713" y="3692"/>
                  </a:lnTo>
                  <a:lnTo>
                    <a:pt x="1711" y="3694"/>
                  </a:lnTo>
                  <a:lnTo>
                    <a:pt x="1711" y="3696"/>
                  </a:lnTo>
                  <a:lnTo>
                    <a:pt x="1711" y="3698"/>
                  </a:lnTo>
                  <a:lnTo>
                    <a:pt x="1711" y="3701"/>
                  </a:lnTo>
                  <a:lnTo>
                    <a:pt x="1712" y="3704"/>
                  </a:lnTo>
                  <a:lnTo>
                    <a:pt x="1714" y="3706"/>
                  </a:lnTo>
                  <a:lnTo>
                    <a:pt x="1716" y="3707"/>
                  </a:lnTo>
                  <a:lnTo>
                    <a:pt x="1723" y="3709"/>
                  </a:lnTo>
                  <a:lnTo>
                    <a:pt x="1734" y="3710"/>
                  </a:lnTo>
                  <a:lnTo>
                    <a:pt x="1772" y="3710"/>
                  </a:lnTo>
                  <a:lnTo>
                    <a:pt x="1814" y="3708"/>
                  </a:lnTo>
                  <a:lnTo>
                    <a:pt x="1852" y="3707"/>
                  </a:lnTo>
                  <a:lnTo>
                    <a:pt x="1880" y="3707"/>
                  </a:lnTo>
                  <a:lnTo>
                    <a:pt x="1893" y="3707"/>
                  </a:lnTo>
                  <a:lnTo>
                    <a:pt x="1910" y="3707"/>
                  </a:lnTo>
                  <a:lnTo>
                    <a:pt x="1930" y="3708"/>
                  </a:lnTo>
                  <a:lnTo>
                    <a:pt x="1952" y="3708"/>
                  </a:lnTo>
                  <a:lnTo>
                    <a:pt x="1977" y="3709"/>
                  </a:lnTo>
                  <a:lnTo>
                    <a:pt x="2003" y="3710"/>
                  </a:lnTo>
                  <a:lnTo>
                    <a:pt x="2031" y="3710"/>
                  </a:lnTo>
                  <a:lnTo>
                    <a:pt x="2059" y="3710"/>
                  </a:lnTo>
                  <a:lnTo>
                    <a:pt x="2068" y="3709"/>
                  </a:lnTo>
                  <a:lnTo>
                    <a:pt x="2075" y="3707"/>
                  </a:lnTo>
                  <a:lnTo>
                    <a:pt x="2078" y="3706"/>
                  </a:lnTo>
                  <a:lnTo>
                    <a:pt x="2080" y="3704"/>
                  </a:lnTo>
                  <a:lnTo>
                    <a:pt x="2081" y="3701"/>
                  </a:lnTo>
                  <a:lnTo>
                    <a:pt x="2082" y="3698"/>
                  </a:lnTo>
                  <a:lnTo>
                    <a:pt x="2081" y="3696"/>
                  </a:lnTo>
                  <a:lnTo>
                    <a:pt x="2080" y="3694"/>
                  </a:lnTo>
                  <a:lnTo>
                    <a:pt x="2079" y="3692"/>
                  </a:lnTo>
                  <a:lnTo>
                    <a:pt x="2077" y="3691"/>
                  </a:lnTo>
                  <a:lnTo>
                    <a:pt x="2071" y="3689"/>
                  </a:lnTo>
                  <a:lnTo>
                    <a:pt x="2062" y="3689"/>
                  </a:lnTo>
                  <a:lnTo>
                    <a:pt x="2049" y="3688"/>
                  </a:lnTo>
                  <a:lnTo>
                    <a:pt x="2033" y="3687"/>
                  </a:lnTo>
                  <a:lnTo>
                    <a:pt x="2017" y="3686"/>
                  </a:lnTo>
                  <a:lnTo>
                    <a:pt x="2004" y="3684"/>
                  </a:lnTo>
                  <a:lnTo>
                    <a:pt x="1998" y="3683"/>
                  </a:lnTo>
                  <a:lnTo>
                    <a:pt x="1992" y="3682"/>
                  </a:lnTo>
                  <a:lnTo>
                    <a:pt x="1987" y="3680"/>
                  </a:lnTo>
                  <a:lnTo>
                    <a:pt x="1983" y="3678"/>
                  </a:lnTo>
                  <a:lnTo>
                    <a:pt x="1979" y="3675"/>
                  </a:lnTo>
                  <a:lnTo>
                    <a:pt x="1974" y="3673"/>
                  </a:lnTo>
                  <a:lnTo>
                    <a:pt x="1971" y="3670"/>
                  </a:lnTo>
                  <a:lnTo>
                    <a:pt x="1969" y="3666"/>
                  </a:lnTo>
                  <a:lnTo>
                    <a:pt x="1964" y="3658"/>
                  </a:lnTo>
                  <a:lnTo>
                    <a:pt x="1961" y="3650"/>
                  </a:lnTo>
                  <a:lnTo>
                    <a:pt x="1959" y="3639"/>
                  </a:lnTo>
                  <a:lnTo>
                    <a:pt x="1958" y="3628"/>
                  </a:lnTo>
                  <a:lnTo>
                    <a:pt x="1956" y="3608"/>
                  </a:lnTo>
                  <a:lnTo>
                    <a:pt x="1955" y="3583"/>
                  </a:lnTo>
                  <a:lnTo>
                    <a:pt x="1954" y="3556"/>
                  </a:lnTo>
                  <a:lnTo>
                    <a:pt x="1954" y="3525"/>
                  </a:lnTo>
                  <a:lnTo>
                    <a:pt x="1953" y="3491"/>
                  </a:lnTo>
                  <a:lnTo>
                    <a:pt x="1953" y="3455"/>
                  </a:lnTo>
                  <a:lnTo>
                    <a:pt x="1953" y="3416"/>
                  </a:lnTo>
                  <a:lnTo>
                    <a:pt x="1953" y="3375"/>
                  </a:lnTo>
                  <a:lnTo>
                    <a:pt x="1953" y="3172"/>
                  </a:lnTo>
                  <a:lnTo>
                    <a:pt x="1953" y="3113"/>
                  </a:lnTo>
                  <a:lnTo>
                    <a:pt x="1953" y="3065"/>
                  </a:lnTo>
                  <a:lnTo>
                    <a:pt x="1953" y="3028"/>
                  </a:lnTo>
                  <a:lnTo>
                    <a:pt x="1953" y="2998"/>
                  </a:lnTo>
                  <a:lnTo>
                    <a:pt x="1954" y="2975"/>
                  </a:lnTo>
                  <a:lnTo>
                    <a:pt x="1954" y="2957"/>
                  </a:lnTo>
                  <a:lnTo>
                    <a:pt x="1955" y="2942"/>
                  </a:lnTo>
                  <a:lnTo>
                    <a:pt x="1955" y="2928"/>
                  </a:lnTo>
                  <a:lnTo>
                    <a:pt x="1956" y="2913"/>
                  </a:lnTo>
                  <a:lnTo>
                    <a:pt x="1958" y="2901"/>
                  </a:lnTo>
                  <a:lnTo>
                    <a:pt x="1961" y="2891"/>
                  </a:lnTo>
                  <a:lnTo>
                    <a:pt x="1966" y="2882"/>
                  </a:lnTo>
                  <a:lnTo>
                    <a:pt x="1968" y="2879"/>
                  </a:lnTo>
                  <a:lnTo>
                    <a:pt x="1971" y="2875"/>
                  </a:lnTo>
                  <a:lnTo>
                    <a:pt x="1974" y="2871"/>
                  </a:lnTo>
                  <a:lnTo>
                    <a:pt x="1979" y="2869"/>
                  </a:lnTo>
                  <a:lnTo>
                    <a:pt x="1988" y="2865"/>
                  </a:lnTo>
                  <a:lnTo>
                    <a:pt x="1998" y="2862"/>
                  </a:lnTo>
                  <a:lnTo>
                    <a:pt x="2008" y="2860"/>
                  </a:lnTo>
                  <a:lnTo>
                    <a:pt x="2016" y="2859"/>
                  </a:lnTo>
                  <a:lnTo>
                    <a:pt x="2025" y="2859"/>
                  </a:lnTo>
                  <a:lnTo>
                    <a:pt x="2033" y="2858"/>
                  </a:lnTo>
                  <a:lnTo>
                    <a:pt x="2041" y="2858"/>
                  </a:lnTo>
                  <a:lnTo>
                    <a:pt x="2046" y="2856"/>
                  </a:lnTo>
                  <a:lnTo>
                    <a:pt x="2048" y="2855"/>
                  </a:lnTo>
                  <a:lnTo>
                    <a:pt x="2050" y="2853"/>
                  </a:lnTo>
                  <a:lnTo>
                    <a:pt x="2051" y="2850"/>
                  </a:lnTo>
                  <a:lnTo>
                    <a:pt x="2051" y="2847"/>
                  </a:lnTo>
                  <a:lnTo>
                    <a:pt x="2051" y="2845"/>
                  </a:lnTo>
                  <a:lnTo>
                    <a:pt x="2049" y="2843"/>
                  </a:lnTo>
                  <a:lnTo>
                    <a:pt x="2047" y="2841"/>
                  </a:lnTo>
                  <a:lnTo>
                    <a:pt x="2045" y="2840"/>
                  </a:lnTo>
                  <a:lnTo>
                    <a:pt x="2037" y="2838"/>
                  </a:lnTo>
                  <a:lnTo>
                    <a:pt x="2027" y="2838"/>
                  </a:lnTo>
                  <a:lnTo>
                    <a:pt x="1991" y="2839"/>
                  </a:lnTo>
                  <a:lnTo>
                    <a:pt x="1951" y="2840"/>
                  </a:lnTo>
                  <a:lnTo>
                    <a:pt x="1914" y="2841"/>
                  </a:lnTo>
                  <a:lnTo>
                    <a:pt x="1886" y="2841"/>
                  </a:lnTo>
                  <a:lnTo>
                    <a:pt x="1855" y="2841"/>
                  </a:lnTo>
                  <a:lnTo>
                    <a:pt x="1815" y="2840"/>
                  </a:lnTo>
                  <a:lnTo>
                    <a:pt x="1773" y="2839"/>
                  </a:lnTo>
                  <a:lnTo>
                    <a:pt x="1736" y="2838"/>
                  </a:lnTo>
                  <a:lnTo>
                    <a:pt x="1724" y="2838"/>
                  </a:lnTo>
                  <a:lnTo>
                    <a:pt x="1715" y="2840"/>
                  </a:lnTo>
                  <a:lnTo>
                    <a:pt x="1712" y="2841"/>
                  </a:lnTo>
                  <a:lnTo>
                    <a:pt x="1710" y="2843"/>
                  </a:lnTo>
                  <a:lnTo>
                    <a:pt x="1709" y="2845"/>
                  </a:lnTo>
                  <a:lnTo>
                    <a:pt x="1708" y="2847"/>
                  </a:lnTo>
                  <a:lnTo>
                    <a:pt x="1709" y="2850"/>
                  </a:lnTo>
                  <a:lnTo>
                    <a:pt x="1710" y="2853"/>
                  </a:lnTo>
                  <a:lnTo>
                    <a:pt x="1711" y="2855"/>
                  </a:lnTo>
                  <a:lnTo>
                    <a:pt x="1713" y="2856"/>
                  </a:lnTo>
                  <a:lnTo>
                    <a:pt x="1719" y="2858"/>
                  </a:lnTo>
                  <a:lnTo>
                    <a:pt x="1726" y="2858"/>
                  </a:lnTo>
                  <a:lnTo>
                    <a:pt x="1738" y="2859"/>
                  </a:lnTo>
                  <a:lnTo>
                    <a:pt x="1748" y="2859"/>
                  </a:lnTo>
                  <a:lnTo>
                    <a:pt x="1758" y="2861"/>
                  </a:lnTo>
                  <a:lnTo>
                    <a:pt x="1768" y="2863"/>
                  </a:lnTo>
                  <a:lnTo>
                    <a:pt x="1777" y="2866"/>
                  </a:lnTo>
                  <a:lnTo>
                    <a:pt x="1785" y="2870"/>
                  </a:lnTo>
                  <a:lnTo>
                    <a:pt x="1792" y="2876"/>
                  </a:lnTo>
                  <a:lnTo>
                    <a:pt x="1797" y="2883"/>
                  </a:lnTo>
                  <a:lnTo>
                    <a:pt x="1801" y="2892"/>
                  </a:lnTo>
                  <a:lnTo>
                    <a:pt x="1804" y="2902"/>
                  </a:lnTo>
                  <a:lnTo>
                    <a:pt x="1806" y="2914"/>
                  </a:lnTo>
                  <a:lnTo>
                    <a:pt x="1808" y="2928"/>
                  </a:lnTo>
                  <a:lnTo>
                    <a:pt x="1808" y="2942"/>
                  </a:lnTo>
                  <a:lnTo>
                    <a:pt x="1809" y="2957"/>
                  </a:lnTo>
                  <a:lnTo>
                    <a:pt x="1809" y="2975"/>
                  </a:lnTo>
                  <a:lnTo>
                    <a:pt x="1810" y="2998"/>
                  </a:lnTo>
                  <a:lnTo>
                    <a:pt x="1810" y="3028"/>
                  </a:lnTo>
                  <a:lnTo>
                    <a:pt x="1810" y="3065"/>
                  </a:lnTo>
                  <a:lnTo>
                    <a:pt x="1810" y="3113"/>
                  </a:lnTo>
                  <a:lnTo>
                    <a:pt x="1810" y="3172"/>
                  </a:lnTo>
                  <a:lnTo>
                    <a:pt x="1810" y="3375"/>
                  </a:lnTo>
                  <a:close/>
                  <a:moveTo>
                    <a:pt x="2295" y="3068"/>
                  </a:moveTo>
                  <a:lnTo>
                    <a:pt x="2298" y="3068"/>
                  </a:lnTo>
                  <a:lnTo>
                    <a:pt x="2312" y="3083"/>
                  </a:lnTo>
                  <a:lnTo>
                    <a:pt x="2336" y="3106"/>
                  </a:lnTo>
                  <a:lnTo>
                    <a:pt x="2367" y="3138"/>
                  </a:lnTo>
                  <a:lnTo>
                    <a:pt x="2405" y="3175"/>
                  </a:lnTo>
                  <a:lnTo>
                    <a:pt x="2449" y="3218"/>
                  </a:lnTo>
                  <a:lnTo>
                    <a:pt x="2496" y="3264"/>
                  </a:lnTo>
                  <a:lnTo>
                    <a:pt x="2546" y="3312"/>
                  </a:lnTo>
                  <a:lnTo>
                    <a:pt x="2598" y="3359"/>
                  </a:lnTo>
                  <a:lnTo>
                    <a:pt x="2648" y="3405"/>
                  </a:lnTo>
                  <a:lnTo>
                    <a:pt x="2700" y="3453"/>
                  </a:lnTo>
                  <a:lnTo>
                    <a:pt x="2752" y="3501"/>
                  </a:lnTo>
                  <a:lnTo>
                    <a:pt x="2803" y="3548"/>
                  </a:lnTo>
                  <a:lnTo>
                    <a:pt x="2851" y="3591"/>
                  </a:lnTo>
                  <a:lnTo>
                    <a:pt x="2896" y="3632"/>
                  </a:lnTo>
                  <a:lnTo>
                    <a:pt x="2936" y="3669"/>
                  </a:lnTo>
                  <a:lnTo>
                    <a:pt x="2970" y="3698"/>
                  </a:lnTo>
                  <a:lnTo>
                    <a:pt x="2980" y="3708"/>
                  </a:lnTo>
                  <a:lnTo>
                    <a:pt x="2991" y="3716"/>
                  </a:lnTo>
                  <a:lnTo>
                    <a:pt x="2996" y="3719"/>
                  </a:lnTo>
                  <a:lnTo>
                    <a:pt x="3002" y="3722"/>
                  </a:lnTo>
                  <a:lnTo>
                    <a:pt x="3007" y="3723"/>
                  </a:lnTo>
                  <a:lnTo>
                    <a:pt x="3013" y="3724"/>
                  </a:lnTo>
                  <a:lnTo>
                    <a:pt x="3016" y="3723"/>
                  </a:lnTo>
                  <a:lnTo>
                    <a:pt x="3020" y="3722"/>
                  </a:lnTo>
                  <a:lnTo>
                    <a:pt x="3022" y="3719"/>
                  </a:lnTo>
                  <a:lnTo>
                    <a:pt x="3025" y="3716"/>
                  </a:lnTo>
                  <a:lnTo>
                    <a:pt x="3026" y="3711"/>
                  </a:lnTo>
                  <a:lnTo>
                    <a:pt x="3028" y="3705"/>
                  </a:lnTo>
                  <a:lnTo>
                    <a:pt x="3028" y="3696"/>
                  </a:lnTo>
                  <a:lnTo>
                    <a:pt x="3029" y="3687"/>
                  </a:lnTo>
                  <a:lnTo>
                    <a:pt x="3042" y="2960"/>
                  </a:lnTo>
                  <a:lnTo>
                    <a:pt x="3043" y="2938"/>
                  </a:lnTo>
                  <a:lnTo>
                    <a:pt x="3045" y="2918"/>
                  </a:lnTo>
                  <a:lnTo>
                    <a:pt x="3046" y="2910"/>
                  </a:lnTo>
                  <a:lnTo>
                    <a:pt x="3049" y="2903"/>
                  </a:lnTo>
                  <a:lnTo>
                    <a:pt x="3051" y="2896"/>
                  </a:lnTo>
                  <a:lnTo>
                    <a:pt x="3053" y="2890"/>
                  </a:lnTo>
                  <a:lnTo>
                    <a:pt x="3056" y="2885"/>
                  </a:lnTo>
                  <a:lnTo>
                    <a:pt x="3059" y="2880"/>
                  </a:lnTo>
                  <a:lnTo>
                    <a:pt x="3063" y="2876"/>
                  </a:lnTo>
                  <a:lnTo>
                    <a:pt x="3067" y="2873"/>
                  </a:lnTo>
                  <a:lnTo>
                    <a:pt x="3072" y="2869"/>
                  </a:lnTo>
                  <a:lnTo>
                    <a:pt x="3077" y="2866"/>
                  </a:lnTo>
                  <a:lnTo>
                    <a:pt x="3082" y="2864"/>
                  </a:lnTo>
                  <a:lnTo>
                    <a:pt x="3089" y="2862"/>
                  </a:lnTo>
                  <a:lnTo>
                    <a:pt x="3100" y="2860"/>
                  </a:lnTo>
                  <a:lnTo>
                    <a:pt x="3109" y="2859"/>
                  </a:lnTo>
                  <a:lnTo>
                    <a:pt x="3118" y="2858"/>
                  </a:lnTo>
                  <a:lnTo>
                    <a:pt x="3127" y="2858"/>
                  </a:lnTo>
                  <a:lnTo>
                    <a:pt x="3136" y="2858"/>
                  </a:lnTo>
                  <a:lnTo>
                    <a:pt x="3143" y="2856"/>
                  </a:lnTo>
                  <a:lnTo>
                    <a:pt x="3147" y="2854"/>
                  </a:lnTo>
                  <a:lnTo>
                    <a:pt x="3149" y="2853"/>
                  </a:lnTo>
                  <a:lnTo>
                    <a:pt x="3150" y="2851"/>
                  </a:lnTo>
                  <a:lnTo>
                    <a:pt x="3150" y="2848"/>
                  </a:lnTo>
                  <a:lnTo>
                    <a:pt x="3149" y="2845"/>
                  </a:lnTo>
                  <a:lnTo>
                    <a:pt x="3148" y="2843"/>
                  </a:lnTo>
                  <a:lnTo>
                    <a:pt x="3144" y="2841"/>
                  </a:lnTo>
                  <a:lnTo>
                    <a:pt x="3141" y="2840"/>
                  </a:lnTo>
                  <a:lnTo>
                    <a:pt x="3132" y="2838"/>
                  </a:lnTo>
                  <a:lnTo>
                    <a:pt x="3121" y="2838"/>
                  </a:lnTo>
                  <a:lnTo>
                    <a:pt x="3077" y="2839"/>
                  </a:lnTo>
                  <a:lnTo>
                    <a:pt x="3041" y="2840"/>
                  </a:lnTo>
                  <a:lnTo>
                    <a:pt x="3014" y="2841"/>
                  </a:lnTo>
                  <a:lnTo>
                    <a:pt x="2997" y="2841"/>
                  </a:lnTo>
                  <a:lnTo>
                    <a:pt x="2971" y="2841"/>
                  </a:lnTo>
                  <a:lnTo>
                    <a:pt x="2935" y="2840"/>
                  </a:lnTo>
                  <a:lnTo>
                    <a:pt x="2892" y="2839"/>
                  </a:lnTo>
                  <a:lnTo>
                    <a:pt x="2844" y="2838"/>
                  </a:lnTo>
                  <a:lnTo>
                    <a:pt x="2832" y="2838"/>
                  </a:lnTo>
                  <a:lnTo>
                    <a:pt x="2821" y="2840"/>
                  </a:lnTo>
                  <a:lnTo>
                    <a:pt x="2818" y="2841"/>
                  </a:lnTo>
                  <a:lnTo>
                    <a:pt x="2815" y="2843"/>
                  </a:lnTo>
                  <a:lnTo>
                    <a:pt x="2813" y="2845"/>
                  </a:lnTo>
                  <a:lnTo>
                    <a:pt x="2812" y="2848"/>
                  </a:lnTo>
                  <a:lnTo>
                    <a:pt x="2813" y="2851"/>
                  </a:lnTo>
                  <a:lnTo>
                    <a:pt x="2813" y="2853"/>
                  </a:lnTo>
                  <a:lnTo>
                    <a:pt x="2815" y="2854"/>
                  </a:lnTo>
                  <a:lnTo>
                    <a:pt x="2817" y="2856"/>
                  </a:lnTo>
                  <a:lnTo>
                    <a:pt x="2823" y="2858"/>
                  </a:lnTo>
                  <a:lnTo>
                    <a:pt x="2832" y="2858"/>
                  </a:lnTo>
                  <a:lnTo>
                    <a:pt x="2847" y="2858"/>
                  </a:lnTo>
                  <a:lnTo>
                    <a:pt x="2865" y="2859"/>
                  </a:lnTo>
                  <a:lnTo>
                    <a:pt x="2874" y="2860"/>
                  </a:lnTo>
                  <a:lnTo>
                    <a:pt x="2883" y="2861"/>
                  </a:lnTo>
                  <a:lnTo>
                    <a:pt x="2891" y="2863"/>
                  </a:lnTo>
                  <a:lnTo>
                    <a:pt x="2898" y="2865"/>
                  </a:lnTo>
                  <a:lnTo>
                    <a:pt x="2910" y="2870"/>
                  </a:lnTo>
                  <a:lnTo>
                    <a:pt x="2918" y="2877"/>
                  </a:lnTo>
                  <a:lnTo>
                    <a:pt x="2922" y="2881"/>
                  </a:lnTo>
                  <a:lnTo>
                    <a:pt x="2925" y="2885"/>
                  </a:lnTo>
                  <a:lnTo>
                    <a:pt x="2928" y="2890"/>
                  </a:lnTo>
                  <a:lnTo>
                    <a:pt x="2931" y="2895"/>
                  </a:lnTo>
                  <a:lnTo>
                    <a:pt x="2935" y="2908"/>
                  </a:lnTo>
                  <a:lnTo>
                    <a:pt x="2939" y="2926"/>
                  </a:lnTo>
                  <a:lnTo>
                    <a:pt x="2940" y="2945"/>
                  </a:lnTo>
                  <a:lnTo>
                    <a:pt x="2941" y="2969"/>
                  </a:lnTo>
                  <a:lnTo>
                    <a:pt x="2955" y="3487"/>
                  </a:lnTo>
                  <a:lnTo>
                    <a:pt x="2948" y="3487"/>
                  </a:lnTo>
                  <a:lnTo>
                    <a:pt x="2933" y="3474"/>
                  </a:lnTo>
                  <a:lnTo>
                    <a:pt x="2908" y="3450"/>
                  </a:lnTo>
                  <a:lnTo>
                    <a:pt x="2874" y="3416"/>
                  </a:lnTo>
                  <a:lnTo>
                    <a:pt x="2834" y="3378"/>
                  </a:lnTo>
                  <a:lnTo>
                    <a:pt x="2790" y="3336"/>
                  </a:lnTo>
                  <a:lnTo>
                    <a:pt x="2747" y="3296"/>
                  </a:lnTo>
                  <a:lnTo>
                    <a:pt x="2707" y="3257"/>
                  </a:lnTo>
                  <a:lnTo>
                    <a:pt x="2671" y="3224"/>
                  </a:lnTo>
                  <a:lnTo>
                    <a:pt x="2602" y="3161"/>
                  </a:lnTo>
                  <a:lnTo>
                    <a:pt x="2535" y="3098"/>
                  </a:lnTo>
                  <a:lnTo>
                    <a:pt x="2471" y="3038"/>
                  </a:lnTo>
                  <a:lnTo>
                    <a:pt x="2412" y="2982"/>
                  </a:lnTo>
                  <a:lnTo>
                    <a:pt x="2362" y="2934"/>
                  </a:lnTo>
                  <a:lnTo>
                    <a:pt x="2323" y="2895"/>
                  </a:lnTo>
                  <a:lnTo>
                    <a:pt x="2294" y="2867"/>
                  </a:lnTo>
                  <a:lnTo>
                    <a:pt x="2281" y="2854"/>
                  </a:lnTo>
                  <a:lnTo>
                    <a:pt x="2266" y="2840"/>
                  </a:lnTo>
                  <a:lnTo>
                    <a:pt x="2254" y="2829"/>
                  </a:lnTo>
                  <a:lnTo>
                    <a:pt x="2249" y="2825"/>
                  </a:lnTo>
                  <a:lnTo>
                    <a:pt x="2244" y="2821"/>
                  </a:lnTo>
                  <a:lnTo>
                    <a:pt x="2239" y="2818"/>
                  </a:lnTo>
                  <a:lnTo>
                    <a:pt x="2234" y="2818"/>
                  </a:lnTo>
                  <a:lnTo>
                    <a:pt x="2230" y="2819"/>
                  </a:lnTo>
                  <a:lnTo>
                    <a:pt x="2227" y="2822"/>
                  </a:lnTo>
                  <a:lnTo>
                    <a:pt x="2224" y="2825"/>
                  </a:lnTo>
                  <a:lnTo>
                    <a:pt x="2222" y="2830"/>
                  </a:lnTo>
                  <a:lnTo>
                    <a:pt x="2220" y="2835"/>
                  </a:lnTo>
                  <a:lnTo>
                    <a:pt x="2218" y="2842"/>
                  </a:lnTo>
                  <a:lnTo>
                    <a:pt x="2218" y="2849"/>
                  </a:lnTo>
                  <a:lnTo>
                    <a:pt x="2217" y="2857"/>
                  </a:lnTo>
                  <a:lnTo>
                    <a:pt x="2206" y="3540"/>
                  </a:lnTo>
                  <a:lnTo>
                    <a:pt x="2206" y="3575"/>
                  </a:lnTo>
                  <a:lnTo>
                    <a:pt x="2204" y="3604"/>
                  </a:lnTo>
                  <a:lnTo>
                    <a:pt x="2202" y="3627"/>
                  </a:lnTo>
                  <a:lnTo>
                    <a:pt x="2199" y="3645"/>
                  </a:lnTo>
                  <a:lnTo>
                    <a:pt x="2196" y="3654"/>
                  </a:lnTo>
                  <a:lnTo>
                    <a:pt x="2194" y="3661"/>
                  </a:lnTo>
                  <a:lnTo>
                    <a:pt x="2191" y="3666"/>
                  </a:lnTo>
                  <a:lnTo>
                    <a:pt x="2187" y="3671"/>
                  </a:lnTo>
                  <a:lnTo>
                    <a:pt x="2183" y="3675"/>
                  </a:lnTo>
                  <a:lnTo>
                    <a:pt x="2179" y="3678"/>
                  </a:lnTo>
                  <a:lnTo>
                    <a:pt x="2174" y="3681"/>
                  </a:lnTo>
                  <a:lnTo>
                    <a:pt x="2167" y="3683"/>
                  </a:lnTo>
                  <a:lnTo>
                    <a:pt x="2153" y="3686"/>
                  </a:lnTo>
                  <a:lnTo>
                    <a:pt x="2139" y="3688"/>
                  </a:lnTo>
                  <a:lnTo>
                    <a:pt x="2125" y="3688"/>
                  </a:lnTo>
                  <a:lnTo>
                    <a:pt x="2111" y="3689"/>
                  </a:lnTo>
                  <a:lnTo>
                    <a:pt x="2102" y="3689"/>
                  </a:lnTo>
                  <a:lnTo>
                    <a:pt x="2096" y="3691"/>
                  </a:lnTo>
                  <a:lnTo>
                    <a:pt x="2094" y="3692"/>
                  </a:lnTo>
                  <a:lnTo>
                    <a:pt x="2092" y="3693"/>
                  </a:lnTo>
                  <a:lnTo>
                    <a:pt x="2091" y="3695"/>
                  </a:lnTo>
                  <a:lnTo>
                    <a:pt x="2091" y="3698"/>
                  </a:lnTo>
                  <a:lnTo>
                    <a:pt x="2091" y="3702"/>
                  </a:lnTo>
                  <a:lnTo>
                    <a:pt x="2093" y="3705"/>
                  </a:lnTo>
                  <a:lnTo>
                    <a:pt x="2095" y="3707"/>
                  </a:lnTo>
                  <a:lnTo>
                    <a:pt x="2098" y="3708"/>
                  </a:lnTo>
                  <a:lnTo>
                    <a:pt x="2107" y="3710"/>
                  </a:lnTo>
                  <a:lnTo>
                    <a:pt x="2118" y="3710"/>
                  </a:lnTo>
                  <a:lnTo>
                    <a:pt x="2165" y="3710"/>
                  </a:lnTo>
                  <a:lnTo>
                    <a:pt x="2206" y="3708"/>
                  </a:lnTo>
                  <a:lnTo>
                    <a:pt x="2238" y="3707"/>
                  </a:lnTo>
                  <a:lnTo>
                    <a:pt x="2254" y="3707"/>
                  </a:lnTo>
                  <a:lnTo>
                    <a:pt x="2264" y="3707"/>
                  </a:lnTo>
                  <a:lnTo>
                    <a:pt x="2278" y="3707"/>
                  </a:lnTo>
                  <a:lnTo>
                    <a:pt x="2293" y="3708"/>
                  </a:lnTo>
                  <a:lnTo>
                    <a:pt x="2310" y="3708"/>
                  </a:lnTo>
                  <a:lnTo>
                    <a:pt x="2332" y="3709"/>
                  </a:lnTo>
                  <a:lnTo>
                    <a:pt x="2355" y="3710"/>
                  </a:lnTo>
                  <a:lnTo>
                    <a:pt x="2381" y="3710"/>
                  </a:lnTo>
                  <a:lnTo>
                    <a:pt x="2410" y="3710"/>
                  </a:lnTo>
                  <a:lnTo>
                    <a:pt x="2423" y="3710"/>
                  </a:lnTo>
                  <a:lnTo>
                    <a:pt x="2432" y="3708"/>
                  </a:lnTo>
                  <a:lnTo>
                    <a:pt x="2435" y="3706"/>
                  </a:lnTo>
                  <a:lnTo>
                    <a:pt x="2437" y="3704"/>
                  </a:lnTo>
                  <a:lnTo>
                    <a:pt x="2439" y="3702"/>
                  </a:lnTo>
                  <a:lnTo>
                    <a:pt x="2439" y="3698"/>
                  </a:lnTo>
                  <a:lnTo>
                    <a:pt x="2439" y="3695"/>
                  </a:lnTo>
                  <a:lnTo>
                    <a:pt x="2438" y="3693"/>
                  </a:lnTo>
                  <a:lnTo>
                    <a:pt x="2436" y="3692"/>
                  </a:lnTo>
                  <a:lnTo>
                    <a:pt x="2434" y="3691"/>
                  </a:lnTo>
                  <a:lnTo>
                    <a:pt x="2427" y="3689"/>
                  </a:lnTo>
                  <a:lnTo>
                    <a:pt x="2418" y="3689"/>
                  </a:lnTo>
                  <a:lnTo>
                    <a:pt x="2402" y="3688"/>
                  </a:lnTo>
                  <a:lnTo>
                    <a:pt x="2386" y="3687"/>
                  </a:lnTo>
                  <a:lnTo>
                    <a:pt x="2369" y="3685"/>
                  </a:lnTo>
                  <a:lnTo>
                    <a:pt x="2352" y="3681"/>
                  </a:lnTo>
                  <a:lnTo>
                    <a:pt x="2348" y="3679"/>
                  </a:lnTo>
                  <a:lnTo>
                    <a:pt x="2343" y="3677"/>
                  </a:lnTo>
                  <a:lnTo>
                    <a:pt x="2339" y="3674"/>
                  </a:lnTo>
                  <a:lnTo>
                    <a:pt x="2336" y="3670"/>
                  </a:lnTo>
                  <a:lnTo>
                    <a:pt x="2332" y="3666"/>
                  </a:lnTo>
                  <a:lnTo>
                    <a:pt x="2328" y="3661"/>
                  </a:lnTo>
                  <a:lnTo>
                    <a:pt x="2325" y="3655"/>
                  </a:lnTo>
                  <a:lnTo>
                    <a:pt x="2322" y="3647"/>
                  </a:lnTo>
                  <a:lnTo>
                    <a:pt x="2320" y="3639"/>
                  </a:lnTo>
                  <a:lnTo>
                    <a:pt x="2317" y="3631"/>
                  </a:lnTo>
                  <a:lnTo>
                    <a:pt x="2314" y="3621"/>
                  </a:lnTo>
                  <a:lnTo>
                    <a:pt x="2312" y="3610"/>
                  </a:lnTo>
                  <a:lnTo>
                    <a:pt x="2310" y="3584"/>
                  </a:lnTo>
                  <a:lnTo>
                    <a:pt x="2308" y="3553"/>
                  </a:lnTo>
                  <a:lnTo>
                    <a:pt x="2295" y="3068"/>
                  </a:lnTo>
                  <a:close/>
                  <a:moveTo>
                    <a:pt x="4050" y="3375"/>
                  </a:moveTo>
                  <a:lnTo>
                    <a:pt x="4050" y="3414"/>
                  </a:lnTo>
                  <a:lnTo>
                    <a:pt x="4050" y="3452"/>
                  </a:lnTo>
                  <a:lnTo>
                    <a:pt x="4050" y="3486"/>
                  </a:lnTo>
                  <a:lnTo>
                    <a:pt x="4050" y="3520"/>
                  </a:lnTo>
                  <a:lnTo>
                    <a:pt x="4049" y="3550"/>
                  </a:lnTo>
                  <a:lnTo>
                    <a:pt x="4048" y="3577"/>
                  </a:lnTo>
                  <a:lnTo>
                    <a:pt x="4047" y="3601"/>
                  </a:lnTo>
                  <a:lnTo>
                    <a:pt x="4045" y="3621"/>
                  </a:lnTo>
                  <a:lnTo>
                    <a:pt x="4043" y="3633"/>
                  </a:lnTo>
                  <a:lnTo>
                    <a:pt x="4041" y="3644"/>
                  </a:lnTo>
                  <a:lnTo>
                    <a:pt x="4038" y="3655"/>
                  </a:lnTo>
                  <a:lnTo>
                    <a:pt x="4035" y="3664"/>
                  </a:lnTo>
                  <a:lnTo>
                    <a:pt x="4031" y="3671"/>
                  </a:lnTo>
                  <a:lnTo>
                    <a:pt x="4026" y="3677"/>
                  </a:lnTo>
                  <a:lnTo>
                    <a:pt x="4022" y="3680"/>
                  </a:lnTo>
                  <a:lnTo>
                    <a:pt x="4019" y="3681"/>
                  </a:lnTo>
                  <a:lnTo>
                    <a:pt x="4015" y="3683"/>
                  </a:lnTo>
                  <a:lnTo>
                    <a:pt x="4011" y="3684"/>
                  </a:lnTo>
                  <a:lnTo>
                    <a:pt x="4003" y="3686"/>
                  </a:lnTo>
                  <a:lnTo>
                    <a:pt x="3993" y="3687"/>
                  </a:lnTo>
                  <a:lnTo>
                    <a:pt x="3982" y="3688"/>
                  </a:lnTo>
                  <a:lnTo>
                    <a:pt x="3969" y="3689"/>
                  </a:lnTo>
                  <a:lnTo>
                    <a:pt x="3961" y="3689"/>
                  </a:lnTo>
                  <a:lnTo>
                    <a:pt x="3955" y="3691"/>
                  </a:lnTo>
                  <a:lnTo>
                    <a:pt x="3953" y="3692"/>
                  </a:lnTo>
                  <a:lnTo>
                    <a:pt x="3952" y="3694"/>
                  </a:lnTo>
                  <a:lnTo>
                    <a:pt x="3951" y="3696"/>
                  </a:lnTo>
                  <a:lnTo>
                    <a:pt x="3951" y="3698"/>
                  </a:lnTo>
                  <a:lnTo>
                    <a:pt x="3952" y="3701"/>
                  </a:lnTo>
                  <a:lnTo>
                    <a:pt x="3953" y="3704"/>
                  </a:lnTo>
                  <a:lnTo>
                    <a:pt x="3954" y="3706"/>
                  </a:lnTo>
                  <a:lnTo>
                    <a:pt x="3957" y="3707"/>
                  </a:lnTo>
                  <a:lnTo>
                    <a:pt x="3964" y="3709"/>
                  </a:lnTo>
                  <a:lnTo>
                    <a:pt x="3975" y="3710"/>
                  </a:lnTo>
                  <a:lnTo>
                    <a:pt x="3993" y="3710"/>
                  </a:lnTo>
                  <a:lnTo>
                    <a:pt x="4013" y="3709"/>
                  </a:lnTo>
                  <a:lnTo>
                    <a:pt x="4034" y="3709"/>
                  </a:lnTo>
                  <a:lnTo>
                    <a:pt x="4054" y="3708"/>
                  </a:lnTo>
                  <a:lnTo>
                    <a:pt x="4075" y="3708"/>
                  </a:lnTo>
                  <a:lnTo>
                    <a:pt x="4093" y="3707"/>
                  </a:lnTo>
                  <a:lnTo>
                    <a:pt x="4108" y="3707"/>
                  </a:lnTo>
                  <a:lnTo>
                    <a:pt x="4119" y="3707"/>
                  </a:lnTo>
                  <a:lnTo>
                    <a:pt x="4146" y="3707"/>
                  </a:lnTo>
                  <a:lnTo>
                    <a:pt x="4175" y="3708"/>
                  </a:lnTo>
                  <a:lnTo>
                    <a:pt x="4205" y="3709"/>
                  </a:lnTo>
                  <a:lnTo>
                    <a:pt x="4240" y="3710"/>
                  </a:lnTo>
                  <a:lnTo>
                    <a:pt x="4261" y="3711"/>
                  </a:lnTo>
                  <a:lnTo>
                    <a:pt x="4289" y="3711"/>
                  </a:lnTo>
                  <a:lnTo>
                    <a:pt x="4320" y="3712"/>
                  </a:lnTo>
                  <a:lnTo>
                    <a:pt x="4353" y="3713"/>
                  </a:lnTo>
                  <a:lnTo>
                    <a:pt x="4390" y="3713"/>
                  </a:lnTo>
                  <a:lnTo>
                    <a:pt x="4426" y="3713"/>
                  </a:lnTo>
                  <a:lnTo>
                    <a:pt x="4461" y="3713"/>
                  </a:lnTo>
                  <a:lnTo>
                    <a:pt x="4495" y="3714"/>
                  </a:lnTo>
                  <a:lnTo>
                    <a:pt x="4511" y="3714"/>
                  </a:lnTo>
                  <a:lnTo>
                    <a:pt x="4523" y="3713"/>
                  </a:lnTo>
                  <a:lnTo>
                    <a:pt x="4532" y="3712"/>
                  </a:lnTo>
                  <a:lnTo>
                    <a:pt x="4540" y="3710"/>
                  </a:lnTo>
                  <a:lnTo>
                    <a:pt x="4543" y="3708"/>
                  </a:lnTo>
                  <a:lnTo>
                    <a:pt x="4546" y="3706"/>
                  </a:lnTo>
                  <a:lnTo>
                    <a:pt x="4548" y="3704"/>
                  </a:lnTo>
                  <a:lnTo>
                    <a:pt x="4550" y="3701"/>
                  </a:lnTo>
                  <a:lnTo>
                    <a:pt x="4554" y="3693"/>
                  </a:lnTo>
                  <a:lnTo>
                    <a:pt x="4557" y="3683"/>
                  </a:lnTo>
                  <a:lnTo>
                    <a:pt x="4563" y="3657"/>
                  </a:lnTo>
                  <a:lnTo>
                    <a:pt x="4568" y="3621"/>
                  </a:lnTo>
                  <a:lnTo>
                    <a:pt x="4571" y="3583"/>
                  </a:lnTo>
                  <a:lnTo>
                    <a:pt x="4573" y="3555"/>
                  </a:lnTo>
                  <a:lnTo>
                    <a:pt x="4573" y="3548"/>
                  </a:lnTo>
                  <a:lnTo>
                    <a:pt x="4572" y="3540"/>
                  </a:lnTo>
                  <a:lnTo>
                    <a:pt x="4571" y="3538"/>
                  </a:lnTo>
                  <a:lnTo>
                    <a:pt x="4569" y="3536"/>
                  </a:lnTo>
                  <a:lnTo>
                    <a:pt x="4567" y="3535"/>
                  </a:lnTo>
                  <a:lnTo>
                    <a:pt x="4564" y="3534"/>
                  </a:lnTo>
                  <a:lnTo>
                    <a:pt x="4561" y="3534"/>
                  </a:lnTo>
                  <a:lnTo>
                    <a:pt x="4558" y="3535"/>
                  </a:lnTo>
                  <a:lnTo>
                    <a:pt x="4556" y="3536"/>
                  </a:lnTo>
                  <a:lnTo>
                    <a:pt x="4554" y="3538"/>
                  </a:lnTo>
                  <a:lnTo>
                    <a:pt x="4552" y="3543"/>
                  </a:lnTo>
                  <a:lnTo>
                    <a:pt x="4550" y="3552"/>
                  </a:lnTo>
                  <a:lnTo>
                    <a:pt x="4547" y="3568"/>
                  </a:lnTo>
                  <a:lnTo>
                    <a:pt x="4543" y="3583"/>
                  </a:lnTo>
                  <a:lnTo>
                    <a:pt x="4539" y="3595"/>
                  </a:lnTo>
                  <a:lnTo>
                    <a:pt x="4533" y="3607"/>
                  </a:lnTo>
                  <a:lnTo>
                    <a:pt x="4526" y="3617"/>
                  </a:lnTo>
                  <a:lnTo>
                    <a:pt x="4519" y="3624"/>
                  </a:lnTo>
                  <a:lnTo>
                    <a:pt x="4509" y="3631"/>
                  </a:lnTo>
                  <a:lnTo>
                    <a:pt x="4499" y="3637"/>
                  </a:lnTo>
                  <a:lnTo>
                    <a:pt x="4487" y="3641"/>
                  </a:lnTo>
                  <a:lnTo>
                    <a:pt x="4474" y="3645"/>
                  </a:lnTo>
                  <a:lnTo>
                    <a:pt x="4459" y="3647"/>
                  </a:lnTo>
                  <a:lnTo>
                    <a:pt x="4444" y="3650"/>
                  </a:lnTo>
                  <a:lnTo>
                    <a:pt x="4416" y="3651"/>
                  </a:lnTo>
                  <a:lnTo>
                    <a:pt x="4390" y="3651"/>
                  </a:lnTo>
                  <a:lnTo>
                    <a:pt x="4369" y="3651"/>
                  </a:lnTo>
                  <a:lnTo>
                    <a:pt x="4347" y="3650"/>
                  </a:lnTo>
                  <a:lnTo>
                    <a:pt x="4328" y="3649"/>
                  </a:lnTo>
                  <a:lnTo>
                    <a:pt x="4308" y="3646"/>
                  </a:lnTo>
                  <a:lnTo>
                    <a:pt x="4290" y="3644"/>
                  </a:lnTo>
                  <a:lnTo>
                    <a:pt x="4274" y="3641"/>
                  </a:lnTo>
                  <a:lnTo>
                    <a:pt x="4257" y="3637"/>
                  </a:lnTo>
                  <a:lnTo>
                    <a:pt x="4243" y="3632"/>
                  </a:lnTo>
                  <a:lnTo>
                    <a:pt x="4230" y="3626"/>
                  </a:lnTo>
                  <a:lnTo>
                    <a:pt x="4217" y="3620"/>
                  </a:lnTo>
                  <a:lnTo>
                    <a:pt x="4207" y="3612"/>
                  </a:lnTo>
                  <a:lnTo>
                    <a:pt x="4199" y="3603"/>
                  </a:lnTo>
                  <a:lnTo>
                    <a:pt x="4195" y="3598"/>
                  </a:lnTo>
                  <a:lnTo>
                    <a:pt x="4192" y="3592"/>
                  </a:lnTo>
                  <a:lnTo>
                    <a:pt x="4189" y="3587"/>
                  </a:lnTo>
                  <a:lnTo>
                    <a:pt x="4187" y="3581"/>
                  </a:lnTo>
                  <a:lnTo>
                    <a:pt x="4185" y="3575"/>
                  </a:lnTo>
                  <a:lnTo>
                    <a:pt x="4184" y="3568"/>
                  </a:lnTo>
                  <a:lnTo>
                    <a:pt x="4183" y="3561"/>
                  </a:lnTo>
                  <a:lnTo>
                    <a:pt x="4182" y="3554"/>
                  </a:lnTo>
                  <a:lnTo>
                    <a:pt x="4182" y="3538"/>
                  </a:lnTo>
                  <a:lnTo>
                    <a:pt x="4182" y="3517"/>
                  </a:lnTo>
                  <a:lnTo>
                    <a:pt x="4182" y="3494"/>
                  </a:lnTo>
                  <a:lnTo>
                    <a:pt x="4182" y="3467"/>
                  </a:lnTo>
                  <a:lnTo>
                    <a:pt x="4182" y="3440"/>
                  </a:lnTo>
                  <a:lnTo>
                    <a:pt x="4182" y="3415"/>
                  </a:lnTo>
                  <a:lnTo>
                    <a:pt x="4182" y="3393"/>
                  </a:lnTo>
                  <a:lnTo>
                    <a:pt x="4182" y="3375"/>
                  </a:lnTo>
                  <a:lnTo>
                    <a:pt x="4182" y="3284"/>
                  </a:lnTo>
                  <a:lnTo>
                    <a:pt x="4183" y="3279"/>
                  </a:lnTo>
                  <a:lnTo>
                    <a:pt x="4184" y="3275"/>
                  </a:lnTo>
                  <a:lnTo>
                    <a:pt x="4186" y="3273"/>
                  </a:lnTo>
                  <a:lnTo>
                    <a:pt x="4189" y="3272"/>
                  </a:lnTo>
                  <a:lnTo>
                    <a:pt x="4205" y="3272"/>
                  </a:lnTo>
                  <a:lnTo>
                    <a:pt x="4231" y="3273"/>
                  </a:lnTo>
                  <a:lnTo>
                    <a:pt x="4262" y="3273"/>
                  </a:lnTo>
                  <a:lnTo>
                    <a:pt x="4296" y="3273"/>
                  </a:lnTo>
                  <a:lnTo>
                    <a:pt x="4331" y="3274"/>
                  </a:lnTo>
                  <a:lnTo>
                    <a:pt x="4361" y="3274"/>
                  </a:lnTo>
                  <a:lnTo>
                    <a:pt x="4385" y="3275"/>
                  </a:lnTo>
                  <a:lnTo>
                    <a:pt x="4399" y="3276"/>
                  </a:lnTo>
                  <a:lnTo>
                    <a:pt x="4415" y="3278"/>
                  </a:lnTo>
                  <a:lnTo>
                    <a:pt x="4427" y="3281"/>
                  </a:lnTo>
                  <a:lnTo>
                    <a:pt x="4437" y="3287"/>
                  </a:lnTo>
                  <a:lnTo>
                    <a:pt x="4445" y="3292"/>
                  </a:lnTo>
                  <a:lnTo>
                    <a:pt x="4452" y="3298"/>
                  </a:lnTo>
                  <a:lnTo>
                    <a:pt x="4457" y="3305"/>
                  </a:lnTo>
                  <a:lnTo>
                    <a:pt x="4461" y="3313"/>
                  </a:lnTo>
                  <a:lnTo>
                    <a:pt x="4465" y="3321"/>
                  </a:lnTo>
                  <a:lnTo>
                    <a:pt x="4467" y="3332"/>
                  </a:lnTo>
                  <a:lnTo>
                    <a:pt x="4468" y="3343"/>
                  </a:lnTo>
                  <a:lnTo>
                    <a:pt x="4468" y="3354"/>
                  </a:lnTo>
                  <a:lnTo>
                    <a:pt x="4469" y="3363"/>
                  </a:lnTo>
                  <a:lnTo>
                    <a:pt x="4470" y="3367"/>
                  </a:lnTo>
                  <a:lnTo>
                    <a:pt x="4471" y="3370"/>
                  </a:lnTo>
                  <a:lnTo>
                    <a:pt x="4474" y="3372"/>
                  </a:lnTo>
                  <a:lnTo>
                    <a:pt x="4479" y="3373"/>
                  </a:lnTo>
                  <a:lnTo>
                    <a:pt x="4483" y="3372"/>
                  </a:lnTo>
                  <a:lnTo>
                    <a:pt x="4485" y="3371"/>
                  </a:lnTo>
                  <a:lnTo>
                    <a:pt x="4487" y="3368"/>
                  </a:lnTo>
                  <a:lnTo>
                    <a:pt x="4488" y="3365"/>
                  </a:lnTo>
                  <a:lnTo>
                    <a:pt x="4489" y="3358"/>
                  </a:lnTo>
                  <a:lnTo>
                    <a:pt x="4489" y="3351"/>
                  </a:lnTo>
                  <a:lnTo>
                    <a:pt x="4490" y="3339"/>
                  </a:lnTo>
                  <a:lnTo>
                    <a:pt x="4491" y="3318"/>
                  </a:lnTo>
                  <a:lnTo>
                    <a:pt x="4492" y="3295"/>
                  </a:lnTo>
                  <a:lnTo>
                    <a:pt x="4494" y="3273"/>
                  </a:lnTo>
                  <a:lnTo>
                    <a:pt x="4497" y="3237"/>
                  </a:lnTo>
                  <a:lnTo>
                    <a:pt x="4500" y="3212"/>
                  </a:lnTo>
                  <a:lnTo>
                    <a:pt x="4502" y="3198"/>
                  </a:lnTo>
                  <a:lnTo>
                    <a:pt x="4503" y="3190"/>
                  </a:lnTo>
                  <a:lnTo>
                    <a:pt x="4502" y="3186"/>
                  </a:lnTo>
                  <a:lnTo>
                    <a:pt x="4501" y="3182"/>
                  </a:lnTo>
                  <a:lnTo>
                    <a:pt x="4498" y="3180"/>
                  </a:lnTo>
                  <a:lnTo>
                    <a:pt x="4495" y="3180"/>
                  </a:lnTo>
                  <a:lnTo>
                    <a:pt x="4491" y="3181"/>
                  </a:lnTo>
                  <a:lnTo>
                    <a:pt x="4487" y="3185"/>
                  </a:lnTo>
                  <a:lnTo>
                    <a:pt x="4482" y="3190"/>
                  </a:lnTo>
                  <a:lnTo>
                    <a:pt x="4477" y="3196"/>
                  </a:lnTo>
                  <a:lnTo>
                    <a:pt x="4473" y="3200"/>
                  </a:lnTo>
                  <a:lnTo>
                    <a:pt x="4468" y="3203"/>
                  </a:lnTo>
                  <a:lnTo>
                    <a:pt x="4461" y="3205"/>
                  </a:lnTo>
                  <a:lnTo>
                    <a:pt x="4455" y="3207"/>
                  </a:lnTo>
                  <a:lnTo>
                    <a:pt x="4440" y="3211"/>
                  </a:lnTo>
                  <a:lnTo>
                    <a:pt x="4422" y="3213"/>
                  </a:lnTo>
                  <a:lnTo>
                    <a:pt x="4404" y="3213"/>
                  </a:lnTo>
                  <a:lnTo>
                    <a:pt x="4378" y="3214"/>
                  </a:lnTo>
                  <a:lnTo>
                    <a:pt x="4343" y="3214"/>
                  </a:lnTo>
                  <a:lnTo>
                    <a:pt x="4305" y="3215"/>
                  </a:lnTo>
                  <a:lnTo>
                    <a:pt x="4268" y="3215"/>
                  </a:lnTo>
                  <a:lnTo>
                    <a:pt x="4233" y="3215"/>
                  </a:lnTo>
                  <a:lnTo>
                    <a:pt x="4206" y="3215"/>
                  </a:lnTo>
                  <a:lnTo>
                    <a:pt x="4190" y="3215"/>
                  </a:lnTo>
                  <a:lnTo>
                    <a:pt x="4188" y="3215"/>
                  </a:lnTo>
                  <a:lnTo>
                    <a:pt x="4186" y="3214"/>
                  </a:lnTo>
                  <a:lnTo>
                    <a:pt x="4185" y="3213"/>
                  </a:lnTo>
                  <a:lnTo>
                    <a:pt x="4184" y="3212"/>
                  </a:lnTo>
                  <a:lnTo>
                    <a:pt x="4183" y="3208"/>
                  </a:lnTo>
                  <a:lnTo>
                    <a:pt x="4182" y="3202"/>
                  </a:lnTo>
                  <a:lnTo>
                    <a:pt x="4182" y="2910"/>
                  </a:lnTo>
                  <a:lnTo>
                    <a:pt x="4183" y="2905"/>
                  </a:lnTo>
                  <a:lnTo>
                    <a:pt x="4184" y="2902"/>
                  </a:lnTo>
                  <a:lnTo>
                    <a:pt x="4187" y="2900"/>
                  </a:lnTo>
                  <a:lnTo>
                    <a:pt x="4190" y="2899"/>
                  </a:lnTo>
                  <a:lnTo>
                    <a:pt x="4206" y="2899"/>
                  </a:lnTo>
                  <a:lnTo>
                    <a:pt x="4234" y="2899"/>
                  </a:lnTo>
                  <a:lnTo>
                    <a:pt x="4269" y="2900"/>
                  </a:lnTo>
                  <a:lnTo>
                    <a:pt x="4308" y="2900"/>
                  </a:lnTo>
                  <a:lnTo>
                    <a:pt x="4347" y="2901"/>
                  </a:lnTo>
                  <a:lnTo>
                    <a:pt x="4382" y="2902"/>
                  </a:lnTo>
                  <a:lnTo>
                    <a:pt x="4409" y="2903"/>
                  </a:lnTo>
                  <a:lnTo>
                    <a:pt x="4424" y="2903"/>
                  </a:lnTo>
                  <a:lnTo>
                    <a:pt x="4443" y="2906"/>
                  </a:lnTo>
                  <a:lnTo>
                    <a:pt x="4459" y="2910"/>
                  </a:lnTo>
                  <a:lnTo>
                    <a:pt x="4472" y="2914"/>
                  </a:lnTo>
                  <a:lnTo>
                    <a:pt x="4481" y="2919"/>
                  </a:lnTo>
                  <a:lnTo>
                    <a:pt x="4488" y="2925"/>
                  </a:lnTo>
                  <a:lnTo>
                    <a:pt x="4494" y="2931"/>
                  </a:lnTo>
                  <a:lnTo>
                    <a:pt x="4498" y="2938"/>
                  </a:lnTo>
                  <a:lnTo>
                    <a:pt x="4501" y="2945"/>
                  </a:lnTo>
                  <a:lnTo>
                    <a:pt x="4504" y="2956"/>
                  </a:lnTo>
                  <a:lnTo>
                    <a:pt x="4506" y="2968"/>
                  </a:lnTo>
                  <a:lnTo>
                    <a:pt x="4507" y="2979"/>
                  </a:lnTo>
                  <a:lnTo>
                    <a:pt x="4508" y="2987"/>
                  </a:lnTo>
                  <a:lnTo>
                    <a:pt x="4508" y="2994"/>
                  </a:lnTo>
                  <a:lnTo>
                    <a:pt x="4511" y="2999"/>
                  </a:lnTo>
                  <a:lnTo>
                    <a:pt x="4512" y="3000"/>
                  </a:lnTo>
                  <a:lnTo>
                    <a:pt x="4514" y="3002"/>
                  </a:lnTo>
                  <a:lnTo>
                    <a:pt x="4516" y="3003"/>
                  </a:lnTo>
                  <a:lnTo>
                    <a:pt x="4519" y="3003"/>
                  </a:lnTo>
                  <a:lnTo>
                    <a:pt x="4521" y="3002"/>
                  </a:lnTo>
                  <a:lnTo>
                    <a:pt x="4524" y="3002"/>
                  </a:lnTo>
                  <a:lnTo>
                    <a:pt x="4526" y="3000"/>
                  </a:lnTo>
                  <a:lnTo>
                    <a:pt x="4527" y="2999"/>
                  </a:lnTo>
                  <a:lnTo>
                    <a:pt x="4529" y="2995"/>
                  </a:lnTo>
                  <a:lnTo>
                    <a:pt x="4530" y="2990"/>
                  </a:lnTo>
                  <a:lnTo>
                    <a:pt x="4532" y="2974"/>
                  </a:lnTo>
                  <a:lnTo>
                    <a:pt x="4533" y="2951"/>
                  </a:lnTo>
                  <a:lnTo>
                    <a:pt x="4535" y="2929"/>
                  </a:lnTo>
                  <a:lnTo>
                    <a:pt x="4536" y="2914"/>
                  </a:lnTo>
                  <a:lnTo>
                    <a:pt x="4539" y="2881"/>
                  </a:lnTo>
                  <a:lnTo>
                    <a:pt x="4542" y="2859"/>
                  </a:lnTo>
                  <a:lnTo>
                    <a:pt x="4544" y="2847"/>
                  </a:lnTo>
                  <a:lnTo>
                    <a:pt x="4545" y="2839"/>
                  </a:lnTo>
                  <a:lnTo>
                    <a:pt x="4545" y="2835"/>
                  </a:lnTo>
                  <a:lnTo>
                    <a:pt x="4544" y="2832"/>
                  </a:lnTo>
                  <a:lnTo>
                    <a:pt x="4541" y="2830"/>
                  </a:lnTo>
                  <a:lnTo>
                    <a:pt x="4538" y="2829"/>
                  </a:lnTo>
                  <a:lnTo>
                    <a:pt x="4529" y="2831"/>
                  </a:lnTo>
                  <a:lnTo>
                    <a:pt x="4520" y="2833"/>
                  </a:lnTo>
                  <a:lnTo>
                    <a:pt x="4512" y="2835"/>
                  </a:lnTo>
                  <a:lnTo>
                    <a:pt x="4499" y="2837"/>
                  </a:lnTo>
                  <a:lnTo>
                    <a:pt x="4486" y="2839"/>
                  </a:lnTo>
                  <a:lnTo>
                    <a:pt x="4470" y="2840"/>
                  </a:lnTo>
                  <a:lnTo>
                    <a:pt x="4450" y="2841"/>
                  </a:lnTo>
                  <a:lnTo>
                    <a:pt x="4412" y="2841"/>
                  </a:lnTo>
                  <a:lnTo>
                    <a:pt x="4361" y="2841"/>
                  </a:lnTo>
                  <a:lnTo>
                    <a:pt x="4303" y="2841"/>
                  </a:lnTo>
                  <a:lnTo>
                    <a:pt x="4245" y="2842"/>
                  </a:lnTo>
                  <a:lnTo>
                    <a:pt x="4192" y="2841"/>
                  </a:lnTo>
                  <a:lnTo>
                    <a:pt x="4150" y="2841"/>
                  </a:lnTo>
                  <a:lnTo>
                    <a:pt x="4126" y="2841"/>
                  </a:lnTo>
                  <a:lnTo>
                    <a:pt x="4111" y="2841"/>
                  </a:lnTo>
                  <a:lnTo>
                    <a:pt x="4094" y="2841"/>
                  </a:lnTo>
                  <a:lnTo>
                    <a:pt x="4075" y="2840"/>
                  </a:lnTo>
                  <a:lnTo>
                    <a:pt x="4053" y="2839"/>
                  </a:lnTo>
                  <a:lnTo>
                    <a:pt x="4031" y="2839"/>
                  </a:lnTo>
                  <a:lnTo>
                    <a:pt x="4007" y="2839"/>
                  </a:lnTo>
                  <a:lnTo>
                    <a:pt x="3983" y="2838"/>
                  </a:lnTo>
                  <a:lnTo>
                    <a:pt x="3959" y="2838"/>
                  </a:lnTo>
                  <a:lnTo>
                    <a:pt x="3948" y="2838"/>
                  </a:lnTo>
                  <a:lnTo>
                    <a:pt x="3940" y="2840"/>
                  </a:lnTo>
                  <a:lnTo>
                    <a:pt x="3938" y="2842"/>
                  </a:lnTo>
                  <a:lnTo>
                    <a:pt x="3936" y="2843"/>
                  </a:lnTo>
                  <a:lnTo>
                    <a:pt x="3935" y="2845"/>
                  </a:lnTo>
                  <a:lnTo>
                    <a:pt x="3934" y="2848"/>
                  </a:lnTo>
                  <a:lnTo>
                    <a:pt x="3935" y="2851"/>
                  </a:lnTo>
                  <a:lnTo>
                    <a:pt x="3935" y="2853"/>
                  </a:lnTo>
                  <a:lnTo>
                    <a:pt x="3937" y="2855"/>
                  </a:lnTo>
                  <a:lnTo>
                    <a:pt x="3939" y="2856"/>
                  </a:lnTo>
                  <a:lnTo>
                    <a:pt x="3945" y="2858"/>
                  </a:lnTo>
                  <a:lnTo>
                    <a:pt x="3953" y="2858"/>
                  </a:lnTo>
                  <a:lnTo>
                    <a:pt x="3966" y="2859"/>
                  </a:lnTo>
                  <a:lnTo>
                    <a:pt x="3979" y="2859"/>
                  </a:lnTo>
                  <a:lnTo>
                    <a:pt x="3990" y="2860"/>
                  </a:lnTo>
                  <a:lnTo>
                    <a:pt x="3999" y="2862"/>
                  </a:lnTo>
                  <a:lnTo>
                    <a:pt x="4011" y="2865"/>
                  </a:lnTo>
                  <a:lnTo>
                    <a:pt x="4022" y="2870"/>
                  </a:lnTo>
                  <a:lnTo>
                    <a:pt x="4027" y="2874"/>
                  </a:lnTo>
                  <a:lnTo>
                    <a:pt x="4031" y="2877"/>
                  </a:lnTo>
                  <a:lnTo>
                    <a:pt x="4034" y="2880"/>
                  </a:lnTo>
                  <a:lnTo>
                    <a:pt x="4037" y="2884"/>
                  </a:lnTo>
                  <a:lnTo>
                    <a:pt x="4042" y="2892"/>
                  </a:lnTo>
                  <a:lnTo>
                    <a:pt x="4045" y="2902"/>
                  </a:lnTo>
                  <a:lnTo>
                    <a:pt x="4047" y="2914"/>
                  </a:lnTo>
                  <a:lnTo>
                    <a:pt x="4048" y="2928"/>
                  </a:lnTo>
                  <a:lnTo>
                    <a:pt x="4049" y="2942"/>
                  </a:lnTo>
                  <a:lnTo>
                    <a:pt x="4050" y="2957"/>
                  </a:lnTo>
                  <a:lnTo>
                    <a:pt x="4050" y="2975"/>
                  </a:lnTo>
                  <a:lnTo>
                    <a:pt x="4050" y="2998"/>
                  </a:lnTo>
                  <a:lnTo>
                    <a:pt x="4050" y="3028"/>
                  </a:lnTo>
                  <a:lnTo>
                    <a:pt x="4050" y="3065"/>
                  </a:lnTo>
                  <a:lnTo>
                    <a:pt x="4050" y="3113"/>
                  </a:lnTo>
                  <a:lnTo>
                    <a:pt x="4050" y="3172"/>
                  </a:lnTo>
                  <a:lnTo>
                    <a:pt x="4050" y="3375"/>
                  </a:lnTo>
                  <a:close/>
                  <a:moveTo>
                    <a:pt x="4897" y="2911"/>
                  </a:moveTo>
                  <a:lnTo>
                    <a:pt x="4898" y="2905"/>
                  </a:lnTo>
                  <a:lnTo>
                    <a:pt x="4899" y="2901"/>
                  </a:lnTo>
                  <a:lnTo>
                    <a:pt x="4904" y="2898"/>
                  </a:lnTo>
                  <a:lnTo>
                    <a:pt x="4909" y="2896"/>
                  </a:lnTo>
                  <a:lnTo>
                    <a:pt x="4919" y="2894"/>
                  </a:lnTo>
                  <a:lnTo>
                    <a:pt x="4932" y="2893"/>
                  </a:lnTo>
                  <a:lnTo>
                    <a:pt x="4950" y="2892"/>
                  </a:lnTo>
                  <a:lnTo>
                    <a:pt x="4969" y="2892"/>
                  </a:lnTo>
                  <a:lnTo>
                    <a:pt x="4983" y="2893"/>
                  </a:lnTo>
                  <a:lnTo>
                    <a:pt x="4997" y="2894"/>
                  </a:lnTo>
                  <a:lnTo>
                    <a:pt x="5013" y="2897"/>
                  </a:lnTo>
                  <a:lnTo>
                    <a:pt x="5028" y="2901"/>
                  </a:lnTo>
                  <a:lnTo>
                    <a:pt x="5044" y="2907"/>
                  </a:lnTo>
                  <a:lnTo>
                    <a:pt x="5061" y="2913"/>
                  </a:lnTo>
                  <a:lnTo>
                    <a:pt x="5076" y="2922"/>
                  </a:lnTo>
                  <a:lnTo>
                    <a:pt x="5091" y="2933"/>
                  </a:lnTo>
                  <a:lnTo>
                    <a:pt x="5099" y="2939"/>
                  </a:lnTo>
                  <a:lnTo>
                    <a:pt x="5106" y="2945"/>
                  </a:lnTo>
                  <a:lnTo>
                    <a:pt x="5113" y="2951"/>
                  </a:lnTo>
                  <a:lnTo>
                    <a:pt x="5119" y="2958"/>
                  </a:lnTo>
                  <a:lnTo>
                    <a:pt x="5125" y="2966"/>
                  </a:lnTo>
                  <a:lnTo>
                    <a:pt x="5131" y="2974"/>
                  </a:lnTo>
                  <a:lnTo>
                    <a:pt x="5136" y="2983"/>
                  </a:lnTo>
                  <a:lnTo>
                    <a:pt x="5141" y="2992"/>
                  </a:lnTo>
                  <a:lnTo>
                    <a:pt x="5147" y="3002"/>
                  </a:lnTo>
                  <a:lnTo>
                    <a:pt x="5151" y="3012"/>
                  </a:lnTo>
                  <a:lnTo>
                    <a:pt x="5154" y="3022"/>
                  </a:lnTo>
                  <a:lnTo>
                    <a:pt x="5157" y="3034"/>
                  </a:lnTo>
                  <a:lnTo>
                    <a:pt x="5159" y="3046"/>
                  </a:lnTo>
                  <a:lnTo>
                    <a:pt x="5161" y="3058"/>
                  </a:lnTo>
                  <a:lnTo>
                    <a:pt x="5162" y="3071"/>
                  </a:lnTo>
                  <a:lnTo>
                    <a:pt x="5162" y="3086"/>
                  </a:lnTo>
                  <a:lnTo>
                    <a:pt x="5162" y="3103"/>
                  </a:lnTo>
                  <a:lnTo>
                    <a:pt x="5160" y="3120"/>
                  </a:lnTo>
                  <a:lnTo>
                    <a:pt x="5156" y="3137"/>
                  </a:lnTo>
                  <a:lnTo>
                    <a:pt x="5152" y="3152"/>
                  </a:lnTo>
                  <a:lnTo>
                    <a:pt x="5146" y="3166"/>
                  </a:lnTo>
                  <a:lnTo>
                    <a:pt x="5138" y="3180"/>
                  </a:lnTo>
                  <a:lnTo>
                    <a:pt x="5129" y="3194"/>
                  </a:lnTo>
                  <a:lnTo>
                    <a:pt x="5119" y="3206"/>
                  </a:lnTo>
                  <a:lnTo>
                    <a:pt x="5108" y="3216"/>
                  </a:lnTo>
                  <a:lnTo>
                    <a:pt x="5095" y="3226"/>
                  </a:lnTo>
                  <a:lnTo>
                    <a:pt x="5082" y="3235"/>
                  </a:lnTo>
                  <a:lnTo>
                    <a:pt x="5067" y="3242"/>
                  </a:lnTo>
                  <a:lnTo>
                    <a:pt x="5051" y="3248"/>
                  </a:lnTo>
                  <a:lnTo>
                    <a:pt x="5034" y="3252"/>
                  </a:lnTo>
                  <a:lnTo>
                    <a:pt x="5016" y="3254"/>
                  </a:lnTo>
                  <a:lnTo>
                    <a:pt x="4995" y="3255"/>
                  </a:lnTo>
                  <a:lnTo>
                    <a:pt x="4973" y="3256"/>
                  </a:lnTo>
                  <a:lnTo>
                    <a:pt x="4951" y="3256"/>
                  </a:lnTo>
                  <a:lnTo>
                    <a:pt x="4939" y="3256"/>
                  </a:lnTo>
                  <a:lnTo>
                    <a:pt x="4928" y="3255"/>
                  </a:lnTo>
                  <a:lnTo>
                    <a:pt x="4918" y="3254"/>
                  </a:lnTo>
                  <a:lnTo>
                    <a:pt x="4909" y="3252"/>
                  </a:lnTo>
                  <a:lnTo>
                    <a:pt x="4906" y="3251"/>
                  </a:lnTo>
                  <a:lnTo>
                    <a:pt x="4904" y="3249"/>
                  </a:lnTo>
                  <a:lnTo>
                    <a:pt x="4902" y="3248"/>
                  </a:lnTo>
                  <a:lnTo>
                    <a:pt x="4899" y="3246"/>
                  </a:lnTo>
                  <a:lnTo>
                    <a:pt x="4898" y="3240"/>
                  </a:lnTo>
                  <a:lnTo>
                    <a:pt x="4897" y="3232"/>
                  </a:lnTo>
                  <a:lnTo>
                    <a:pt x="4897" y="2911"/>
                  </a:lnTo>
                  <a:close/>
                  <a:moveTo>
                    <a:pt x="4762" y="3375"/>
                  </a:moveTo>
                  <a:lnTo>
                    <a:pt x="4762" y="3414"/>
                  </a:lnTo>
                  <a:lnTo>
                    <a:pt x="4762" y="3452"/>
                  </a:lnTo>
                  <a:lnTo>
                    <a:pt x="4762" y="3486"/>
                  </a:lnTo>
                  <a:lnTo>
                    <a:pt x="4761" y="3520"/>
                  </a:lnTo>
                  <a:lnTo>
                    <a:pt x="4761" y="3550"/>
                  </a:lnTo>
                  <a:lnTo>
                    <a:pt x="4760" y="3577"/>
                  </a:lnTo>
                  <a:lnTo>
                    <a:pt x="4758" y="3601"/>
                  </a:lnTo>
                  <a:lnTo>
                    <a:pt x="4756" y="3621"/>
                  </a:lnTo>
                  <a:lnTo>
                    <a:pt x="4753" y="3633"/>
                  </a:lnTo>
                  <a:lnTo>
                    <a:pt x="4751" y="3644"/>
                  </a:lnTo>
                  <a:lnTo>
                    <a:pt x="4749" y="3655"/>
                  </a:lnTo>
                  <a:lnTo>
                    <a:pt x="4746" y="3664"/>
                  </a:lnTo>
                  <a:lnTo>
                    <a:pt x="4742" y="3671"/>
                  </a:lnTo>
                  <a:lnTo>
                    <a:pt x="4736" y="3677"/>
                  </a:lnTo>
                  <a:lnTo>
                    <a:pt x="4733" y="3680"/>
                  </a:lnTo>
                  <a:lnTo>
                    <a:pt x="4730" y="3681"/>
                  </a:lnTo>
                  <a:lnTo>
                    <a:pt x="4727" y="3683"/>
                  </a:lnTo>
                  <a:lnTo>
                    <a:pt x="4722" y="3684"/>
                  </a:lnTo>
                  <a:lnTo>
                    <a:pt x="4714" y="3686"/>
                  </a:lnTo>
                  <a:lnTo>
                    <a:pt x="4704" y="3687"/>
                  </a:lnTo>
                  <a:lnTo>
                    <a:pt x="4693" y="3688"/>
                  </a:lnTo>
                  <a:lnTo>
                    <a:pt x="4681" y="3689"/>
                  </a:lnTo>
                  <a:lnTo>
                    <a:pt x="4672" y="3689"/>
                  </a:lnTo>
                  <a:lnTo>
                    <a:pt x="4667" y="3691"/>
                  </a:lnTo>
                  <a:lnTo>
                    <a:pt x="4665" y="3692"/>
                  </a:lnTo>
                  <a:lnTo>
                    <a:pt x="4664" y="3694"/>
                  </a:lnTo>
                  <a:lnTo>
                    <a:pt x="4663" y="3696"/>
                  </a:lnTo>
                  <a:lnTo>
                    <a:pt x="4663" y="3698"/>
                  </a:lnTo>
                  <a:lnTo>
                    <a:pt x="4663" y="3701"/>
                  </a:lnTo>
                  <a:lnTo>
                    <a:pt x="4664" y="3704"/>
                  </a:lnTo>
                  <a:lnTo>
                    <a:pt x="4666" y="3706"/>
                  </a:lnTo>
                  <a:lnTo>
                    <a:pt x="4668" y="3707"/>
                  </a:lnTo>
                  <a:lnTo>
                    <a:pt x="4676" y="3709"/>
                  </a:lnTo>
                  <a:lnTo>
                    <a:pt x="4685" y="3710"/>
                  </a:lnTo>
                  <a:lnTo>
                    <a:pt x="4724" y="3710"/>
                  </a:lnTo>
                  <a:lnTo>
                    <a:pt x="4765" y="3708"/>
                  </a:lnTo>
                  <a:lnTo>
                    <a:pt x="4801" y="3707"/>
                  </a:lnTo>
                  <a:lnTo>
                    <a:pt x="4826" y="3707"/>
                  </a:lnTo>
                  <a:lnTo>
                    <a:pt x="4836" y="3707"/>
                  </a:lnTo>
                  <a:lnTo>
                    <a:pt x="4850" y="3707"/>
                  </a:lnTo>
                  <a:lnTo>
                    <a:pt x="4870" y="3708"/>
                  </a:lnTo>
                  <a:lnTo>
                    <a:pt x="4892" y="3708"/>
                  </a:lnTo>
                  <a:lnTo>
                    <a:pt x="4918" y="3709"/>
                  </a:lnTo>
                  <a:lnTo>
                    <a:pt x="4943" y="3710"/>
                  </a:lnTo>
                  <a:lnTo>
                    <a:pt x="4970" y="3710"/>
                  </a:lnTo>
                  <a:lnTo>
                    <a:pt x="4995" y="3710"/>
                  </a:lnTo>
                  <a:lnTo>
                    <a:pt x="5006" y="3709"/>
                  </a:lnTo>
                  <a:lnTo>
                    <a:pt x="5013" y="3707"/>
                  </a:lnTo>
                  <a:lnTo>
                    <a:pt x="5016" y="3706"/>
                  </a:lnTo>
                  <a:lnTo>
                    <a:pt x="5018" y="3704"/>
                  </a:lnTo>
                  <a:lnTo>
                    <a:pt x="5019" y="3701"/>
                  </a:lnTo>
                  <a:lnTo>
                    <a:pt x="5019" y="3698"/>
                  </a:lnTo>
                  <a:lnTo>
                    <a:pt x="5018" y="3694"/>
                  </a:lnTo>
                  <a:lnTo>
                    <a:pt x="5016" y="3691"/>
                  </a:lnTo>
                  <a:lnTo>
                    <a:pt x="5011" y="3689"/>
                  </a:lnTo>
                  <a:lnTo>
                    <a:pt x="5006" y="3689"/>
                  </a:lnTo>
                  <a:lnTo>
                    <a:pt x="4993" y="3688"/>
                  </a:lnTo>
                  <a:lnTo>
                    <a:pt x="4978" y="3687"/>
                  </a:lnTo>
                  <a:lnTo>
                    <a:pt x="4963" y="3686"/>
                  </a:lnTo>
                  <a:lnTo>
                    <a:pt x="4948" y="3684"/>
                  </a:lnTo>
                  <a:lnTo>
                    <a:pt x="4942" y="3683"/>
                  </a:lnTo>
                  <a:lnTo>
                    <a:pt x="4937" y="3681"/>
                  </a:lnTo>
                  <a:lnTo>
                    <a:pt x="4932" y="3680"/>
                  </a:lnTo>
                  <a:lnTo>
                    <a:pt x="4927" y="3677"/>
                  </a:lnTo>
                  <a:lnTo>
                    <a:pt x="4924" y="3674"/>
                  </a:lnTo>
                  <a:lnTo>
                    <a:pt x="4920" y="3671"/>
                  </a:lnTo>
                  <a:lnTo>
                    <a:pt x="4917" y="3668"/>
                  </a:lnTo>
                  <a:lnTo>
                    <a:pt x="4915" y="3664"/>
                  </a:lnTo>
                  <a:lnTo>
                    <a:pt x="4911" y="3655"/>
                  </a:lnTo>
                  <a:lnTo>
                    <a:pt x="4908" y="3644"/>
                  </a:lnTo>
                  <a:lnTo>
                    <a:pt x="4905" y="3633"/>
                  </a:lnTo>
                  <a:lnTo>
                    <a:pt x="4904" y="3621"/>
                  </a:lnTo>
                  <a:lnTo>
                    <a:pt x="4902" y="3601"/>
                  </a:lnTo>
                  <a:lnTo>
                    <a:pt x="4901" y="3577"/>
                  </a:lnTo>
                  <a:lnTo>
                    <a:pt x="4899" y="3550"/>
                  </a:lnTo>
                  <a:lnTo>
                    <a:pt x="4898" y="3520"/>
                  </a:lnTo>
                  <a:lnTo>
                    <a:pt x="4898" y="3486"/>
                  </a:lnTo>
                  <a:lnTo>
                    <a:pt x="4897" y="3451"/>
                  </a:lnTo>
                  <a:lnTo>
                    <a:pt x="4897" y="3414"/>
                  </a:lnTo>
                  <a:lnTo>
                    <a:pt x="4897" y="3374"/>
                  </a:lnTo>
                  <a:lnTo>
                    <a:pt x="4897" y="3358"/>
                  </a:lnTo>
                  <a:lnTo>
                    <a:pt x="4898" y="3354"/>
                  </a:lnTo>
                  <a:lnTo>
                    <a:pt x="4901" y="3351"/>
                  </a:lnTo>
                  <a:lnTo>
                    <a:pt x="4904" y="3349"/>
                  </a:lnTo>
                  <a:lnTo>
                    <a:pt x="4907" y="3349"/>
                  </a:lnTo>
                  <a:lnTo>
                    <a:pt x="4975" y="3351"/>
                  </a:lnTo>
                  <a:lnTo>
                    <a:pt x="4981" y="3352"/>
                  </a:lnTo>
                  <a:lnTo>
                    <a:pt x="4986" y="3353"/>
                  </a:lnTo>
                  <a:lnTo>
                    <a:pt x="4991" y="3355"/>
                  </a:lnTo>
                  <a:lnTo>
                    <a:pt x="4995" y="3359"/>
                  </a:lnTo>
                  <a:lnTo>
                    <a:pt x="5003" y="3368"/>
                  </a:lnTo>
                  <a:lnTo>
                    <a:pt x="5014" y="3382"/>
                  </a:lnTo>
                  <a:lnTo>
                    <a:pt x="5026" y="3401"/>
                  </a:lnTo>
                  <a:lnTo>
                    <a:pt x="5041" y="3421"/>
                  </a:lnTo>
                  <a:lnTo>
                    <a:pt x="5058" y="3445"/>
                  </a:lnTo>
                  <a:lnTo>
                    <a:pt x="5075" y="3469"/>
                  </a:lnTo>
                  <a:lnTo>
                    <a:pt x="5092" y="3494"/>
                  </a:lnTo>
                  <a:lnTo>
                    <a:pt x="5110" y="3518"/>
                  </a:lnTo>
                  <a:lnTo>
                    <a:pt x="5134" y="3550"/>
                  </a:lnTo>
                  <a:lnTo>
                    <a:pt x="5157" y="3578"/>
                  </a:lnTo>
                  <a:lnTo>
                    <a:pt x="5180" y="3604"/>
                  </a:lnTo>
                  <a:lnTo>
                    <a:pt x="5202" y="3626"/>
                  </a:lnTo>
                  <a:lnTo>
                    <a:pt x="5223" y="3645"/>
                  </a:lnTo>
                  <a:lnTo>
                    <a:pt x="5244" y="3663"/>
                  </a:lnTo>
                  <a:lnTo>
                    <a:pt x="5263" y="3676"/>
                  </a:lnTo>
                  <a:lnTo>
                    <a:pt x="5282" y="3687"/>
                  </a:lnTo>
                  <a:lnTo>
                    <a:pt x="5293" y="3693"/>
                  </a:lnTo>
                  <a:lnTo>
                    <a:pt x="5303" y="3698"/>
                  </a:lnTo>
                  <a:lnTo>
                    <a:pt x="5313" y="3702"/>
                  </a:lnTo>
                  <a:lnTo>
                    <a:pt x="5324" y="3705"/>
                  </a:lnTo>
                  <a:lnTo>
                    <a:pt x="5336" y="3707"/>
                  </a:lnTo>
                  <a:lnTo>
                    <a:pt x="5352" y="3709"/>
                  </a:lnTo>
                  <a:lnTo>
                    <a:pt x="5369" y="3710"/>
                  </a:lnTo>
                  <a:lnTo>
                    <a:pt x="5392" y="3710"/>
                  </a:lnTo>
                  <a:lnTo>
                    <a:pt x="5482" y="3710"/>
                  </a:lnTo>
                  <a:lnTo>
                    <a:pt x="5492" y="3710"/>
                  </a:lnTo>
                  <a:lnTo>
                    <a:pt x="5499" y="3708"/>
                  </a:lnTo>
                  <a:lnTo>
                    <a:pt x="5502" y="3706"/>
                  </a:lnTo>
                  <a:lnTo>
                    <a:pt x="5503" y="3704"/>
                  </a:lnTo>
                  <a:lnTo>
                    <a:pt x="5504" y="3702"/>
                  </a:lnTo>
                  <a:lnTo>
                    <a:pt x="5505" y="3698"/>
                  </a:lnTo>
                  <a:lnTo>
                    <a:pt x="5504" y="3694"/>
                  </a:lnTo>
                  <a:lnTo>
                    <a:pt x="5501" y="3691"/>
                  </a:lnTo>
                  <a:lnTo>
                    <a:pt x="5497" y="3689"/>
                  </a:lnTo>
                  <a:lnTo>
                    <a:pt x="5491" y="3689"/>
                  </a:lnTo>
                  <a:lnTo>
                    <a:pt x="5483" y="3688"/>
                  </a:lnTo>
                  <a:lnTo>
                    <a:pt x="5476" y="3688"/>
                  </a:lnTo>
                  <a:lnTo>
                    <a:pt x="5467" y="3687"/>
                  </a:lnTo>
                  <a:lnTo>
                    <a:pt x="5459" y="3685"/>
                  </a:lnTo>
                  <a:lnTo>
                    <a:pt x="5452" y="3684"/>
                  </a:lnTo>
                  <a:lnTo>
                    <a:pt x="5443" y="3681"/>
                  </a:lnTo>
                  <a:lnTo>
                    <a:pt x="5432" y="3677"/>
                  </a:lnTo>
                  <a:lnTo>
                    <a:pt x="5421" y="3670"/>
                  </a:lnTo>
                  <a:lnTo>
                    <a:pt x="5407" y="3661"/>
                  </a:lnTo>
                  <a:lnTo>
                    <a:pt x="5390" y="3647"/>
                  </a:lnTo>
                  <a:lnTo>
                    <a:pt x="5370" y="3629"/>
                  </a:lnTo>
                  <a:lnTo>
                    <a:pt x="5348" y="3607"/>
                  </a:lnTo>
                  <a:lnTo>
                    <a:pt x="5321" y="3579"/>
                  </a:lnTo>
                  <a:lnTo>
                    <a:pt x="5293" y="3551"/>
                  </a:lnTo>
                  <a:lnTo>
                    <a:pt x="5261" y="3519"/>
                  </a:lnTo>
                  <a:lnTo>
                    <a:pt x="5228" y="3485"/>
                  </a:lnTo>
                  <a:lnTo>
                    <a:pt x="5195" y="3449"/>
                  </a:lnTo>
                  <a:lnTo>
                    <a:pt x="5159" y="3410"/>
                  </a:lnTo>
                  <a:lnTo>
                    <a:pt x="5121" y="3367"/>
                  </a:lnTo>
                  <a:lnTo>
                    <a:pt x="5083" y="3320"/>
                  </a:lnTo>
                  <a:lnTo>
                    <a:pt x="5126" y="3291"/>
                  </a:lnTo>
                  <a:lnTo>
                    <a:pt x="5165" y="3264"/>
                  </a:lnTo>
                  <a:lnTo>
                    <a:pt x="5182" y="3251"/>
                  </a:lnTo>
                  <a:lnTo>
                    <a:pt x="5200" y="3238"/>
                  </a:lnTo>
                  <a:lnTo>
                    <a:pt x="5214" y="3224"/>
                  </a:lnTo>
                  <a:lnTo>
                    <a:pt x="5228" y="3210"/>
                  </a:lnTo>
                  <a:lnTo>
                    <a:pt x="5240" y="3195"/>
                  </a:lnTo>
                  <a:lnTo>
                    <a:pt x="5252" y="3178"/>
                  </a:lnTo>
                  <a:lnTo>
                    <a:pt x="5257" y="3170"/>
                  </a:lnTo>
                  <a:lnTo>
                    <a:pt x="5261" y="3161"/>
                  </a:lnTo>
                  <a:lnTo>
                    <a:pt x="5265" y="3152"/>
                  </a:lnTo>
                  <a:lnTo>
                    <a:pt x="5269" y="3142"/>
                  </a:lnTo>
                  <a:lnTo>
                    <a:pt x="5272" y="3132"/>
                  </a:lnTo>
                  <a:lnTo>
                    <a:pt x="5275" y="3121"/>
                  </a:lnTo>
                  <a:lnTo>
                    <a:pt x="5277" y="3110"/>
                  </a:lnTo>
                  <a:lnTo>
                    <a:pt x="5279" y="3099"/>
                  </a:lnTo>
                  <a:lnTo>
                    <a:pt x="5281" y="3073"/>
                  </a:lnTo>
                  <a:lnTo>
                    <a:pt x="5282" y="3046"/>
                  </a:lnTo>
                  <a:lnTo>
                    <a:pt x="5281" y="3032"/>
                  </a:lnTo>
                  <a:lnTo>
                    <a:pt x="5280" y="3017"/>
                  </a:lnTo>
                  <a:lnTo>
                    <a:pt x="5277" y="3004"/>
                  </a:lnTo>
                  <a:lnTo>
                    <a:pt x="5274" y="2991"/>
                  </a:lnTo>
                  <a:lnTo>
                    <a:pt x="5270" y="2979"/>
                  </a:lnTo>
                  <a:lnTo>
                    <a:pt x="5265" y="2967"/>
                  </a:lnTo>
                  <a:lnTo>
                    <a:pt x="5260" y="2956"/>
                  </a:lnTo>
                  <a:lnTo>
                    <a:pt x="5255" y="2946"/>
                  </a:lnTo>
                  <a:lnTo>
                    <a:pt x="5249" y="2936"/>
                  </a:lnTo>
                  <a:lnTo>
                    <a:pt x="5243" y="2927"/>
                  </a:lnTo>
                  <a:lnTo>
                    <a:pt x="5236" y="2918"/>
                  </a:lnTo>
                  <a:lnTo>
                    <a:pt x="5229" y="2910"/>
                  </a:lnTo>
                  <a:lnTo>
                    <a:pt x="5216" y="2897"/>
                  </a:lnTo>
                  <a:lnTo>
                    <a:pt x="5204" y="2888"/>
                  </a:lnTo>
                  <a:lnTo>
                    <a:pt x="5191" y="2880"/>
                  </a:lnTo>
                  <a:lnTo>
                    <a:pt x="5179" y="2874"/>
                  </a:lnTo>
                  <a:lnTo>
                    <a:pt x="5167" y="2867"/>
                  </a:lnTo>
                  <a:lnTo>
                    <a:pt x="5155" y="2861"/>
                  </a:lnTo>
                  <a:lnTo>
                    <a:pt x="5141" y="2857"/>
                  </a:lnTo>
                  <a:lnTo>
                    <a:pt x="5128" y="2853"/>
                  </a:lnTo>
                  <a:lnTo>
                    <a:pt x="5115" y="2850"/>
                  </a:lnTo>
                  <a:lnTo>
                    <a:pt x="5102" y="2847"/>
                  </a:lnTo>
                  <a:lnTo>
                    <a:pt x="5074" y="2842"/>
                  </a:lnTo>
                  <a:lnTo>
                    <a:pt x="5046" y="2840"/>
                  </a:lnTo>
                  <a:lnTo>
                    <a:pt x="5019" y="2838"/>
                  </a:lnTo>
                  <a:lnTo>
                    <a:pt x="4991" y="2838"/>
                  </a:lnTo>
                  <a:lnTo>
                    <a:pt x="4976" y="2838"/>
                  </a:lnTo>
                  <a:lnTo>
                    <a:pt x="4957" y="2839"/>
                  </a:lnTo>
                  <a:lnTo>
                    <a:pt x="4934" y="2839"/>
                  </a:lnTo>
                  <a:lnTo>
                    <a:pt x="4912" y="2840"/>
                  </a:lnTo>
                  <a:lnTo>
                    <a:pt x="4888" y="2840"/>
                  </a:lnTo>
                  <a:lnTo>
                    <a:pt x="4866" y="2841"/>
                  </a:lnTo>
                  <a:lnTo>
                    <a:pt x="4845" y="2841"/>
                  </a:lnTo>
                  <a:lnTo>
                    <a:pt x="4829" y="2841"/>
                  </a:lnTo>
                  <a:lnTo>
                    <a:pt x="4817" y="2841"/>
                  </a:lnTo>
                  <a:lnTo>
                    <a:pt x="4802" y="2841"/>
                  </a:lnTo>
                  <a:lnTo>
                    <a:pt x="4784" y="2840"/>
                  </a:lnTo>
                  <a:lnTo>
                    <a:pt x="4764" y="2840"/>
                  </a:lnTo>
                  <a:lnTo>
                    <a:pt x="4741" y="2839"/>
                  </a:lnTo>
                  <a:lnTo>
                    <a:pt x="4718" y="2839"/>
                  </a:lnTo>
                  <a:lnTo>
                    <a:pt x="4693" y="2838"/>
                  </a:lnTo>
                  <a:lnTo>
                    <a:pt x="4671" y="2838"/>
                  </a:lnTo>
                  <a:lnTo>
                    <a:pt x="4660" y="2838"/>
                  </a:lnTo>
                  <a:lnTo>
                    <a:pt x="4651" y="2840"/>
                  </a:lnTo>
                  <a:lnTo>
                    <a:pt x="4648" y="2842"/>
                  </a:lnTo>
                  <a:lnTo>
                    <a:pt x="4646" y="2843"/>
                  </a:lnTo>
                  <a:lnTo>
                    <a:pt x="4645" y="2845"/>
                  </a:lnTo>
                  <a:lnTo>
                    <a:pt x="4645" y="2848"/>
                  </a:lnTo>
                  <a:lnTo>
                    <a:pt x="4645" y="2851"/>
                  </a:lnTo>
                  <a:lnTo>
                    <a:pt x="4646" y="2853"/>
                  </a:lnTo>
                  <a:lnTo>
                    <a:pt x="4648" y="2855"/>
                  </a:lnTo>
                  <a:lnTo>
                    <a:pt x="4650" y="2856"/>
                  </a:lnTo>
                  <a:lnTo>
                    <a:pt x="4656" y="2858"/>
                  </a:lnTo>
                  <a:lnTo>
                    <a:pt x="4665" y="2858"/>
                  </a:lnTo>
                  <a:lnTo>
                    <a:pt x="4677" y="2859"/>
                  </a:lnTo>
                  <a:lnTo>
                    <a:pt x="4690" y="2859"/>
                  </a:lnTo>
                  <a:lnTo>
                    <a:pt x="4701" y="2860"/>
                  </a:lnTo>
                  <a:lnTo>
                    <a:pt x="4710" y="2862"/>
                  </a:lnTo>
                  <a:lnTo>
                    <a:pt x="4723" y="2865"/>
                  </a:lnTo>
                  <a:lnTo>
                    <a:pt x="4733" y="2870"/>
                  </a:lnTo>
                  <a:lnTo>
                    <a:pt x="4737" y="2874"/>
                  </a:lnTo>
                  <a:lnTo>
                    <a:pt x="4741" y="2877"/>
                  </a:lnTo>
                  <a:lnTo>
                    <a:pt x="4745" y="2880"/>
                  </a:lnTo>
                  <a:lnTo>
                    <a:pt x="4747" y="2884"/>
                  </a:lnTo>
                  <a:lnTo>
                    <a:pt x="4752" y="2892"/>
                  </a:lnTo>
                  <a:lnTo>
                    <a:pt x="4756" y="2902"/>
                  </a:lnTo>
                  <a:lnTo>
                    <a:pt x="4758" y="2914"/>
                  </a:lnTo>
                  <a:lnTo>
                    <a:pt x="4760" y="2928"/>
                  </a:lnTo>
                  <a:lnTo>
                    <a:pt x="4760" y="2942"/>
                  </a:lnTo>
                  <a:lnTo>
                    <a:pt x="4761" y="2957"/>
                  </a:lnTo>
                  <a:lnTo>
                    <a:pt x="4761" y="2975"/>
                  </a:lnTo>
                  <a:lnTo>
                    <a:pt x="4762" y="2998"/>
                  </a:lnTo>
                  <a:lnTo>
                    <a:pt x="4762" y="3028"/>
                  </a:lnTo>
                  <a:lnTo>
                    <a:pt x="4762" y="3065"/>
                  </a:lnTo>
                  <a:lnTo>
                    <a:pt x="4762" y="3113"/>
                  </a:lnTo>
                  <a:lnTo>
                    <a:pt x="4762" y="3172"/>
                  </a:lnTo>
                  <a:lnTo>
                    <a:pt x="4762" y="3375"/>
                  </a:lnTo>
                  <a:close/>
                  <a:moveTo>
                    <a:pt x="6918" y="3309"/>
                  </a:moveTo>
                  <a:lnTo>
                    <a:pt x="6915" y="3309"/>
                  </a:lnTo>
                  <a:lnTo>
                    <a:pt x="6913" y="3307"/>
                  </a:lnTo>
                  <a:lnTo>
                    <a:pt x="6912" y="3304"/>
                  </a:lnTo>
                  <a:lnTo>
                    <a:pt x="6913" y="3301"/>
                  </a:lnTo>
                  <a:lnTo>
                    <a:pt x="7012" y="3031"/>
                  </a:lnTo>
                  <a:lnTo>
                    <a:pt x="7013" y="3028"/>
                  </a:lnTo>
                  <a:lnTo>
                    <a:pt x="7015" y="3023"/>
                  </a:lnTo>
                  <a:lnTo>
                    <a:pt x="7017" y="3021"/>
                  </a:lnTo>
                  <a:lnTo>
                    <a:pt x="7019" y="3020"/>
                  </a:lnTo>
                  <a:lnTo>
                    <a:pt x="7021" y="3021"/>
                  </a:lnTo>
                  <a:lnTo>
                    <a:pt x="7022" y="3023"/>
                  </a:lnTo>
                  <a:lnTo>
                    <a:pt x="7023" y="3028"/>
                  </a:lnTo>
                  <a:lnTo>
                    <a:pt x="7025" y="3031"/>
                  </a:lnTo>
                  <a:lnTo>
                    <a:pt x="7128" y="3302"/>
                  </a:lnTo>
                  <a:lnTo>
                    <a:pt x="7129" y="3305"/>
                  </a:lnTo>
                  <a:lnTo>
                    <a:pt x="7128" y="3307"/>
                  </a:lnTo>
                  <a:lnTo>
                    <a:pt x="7126" y="3309"/>
                  </a:lnTo>
                  <a:lnTo>
                    <a:pt x="7123" y="3309"/>
                  </a:lnTo>
                  <a:lnTo>
                    <a:pt x="6918" y="3309"/>
                  </a:lnTo>
                  <a:close/>
                  <a:moveTo>
                    <a:pt x="7149" y="3369"/>
                  </a:moveTo>
                  <a:lnTo>
                    <a:pt x="7153" y="3369"/>
                  </a:lnTo>
                  <a:lnTo>
                    <a:pt x="7156" y="3371"/>
                  </a:lnTo>
                  <a:lnTo>
                    <a:pt x="7158" y="3373"/>
                  </a:lnTo>
                  <a:lnTo>
                    <a:pt x="7160" y="3377"/>
                  </a:lnTo>
                  <a:lnTo>
                    <a:pt x="7235" y="3661"/>
                  </a:lnTo>
                  <a:lnTo>
                    <a:pt x="7236" y="3667"/>
                  </a:lnTo>
                  <a:lnTo>
                    <a:pt x="7236" y="3671"/>
                  </a:lnTo>
                  <a:lnTo>
                    <a:pt x="7236" y="3676"/>
                  </a:lnTo>
                  <a:lnTo>
                    <a:pt x="7234" y="3679"/>
                  </a:lnTo>
                  <a:lnTo>
                    <a:pt x="7233" y="3682"/>
                  </a:lnTo>
                  <a:lnTo>
                    <a:pt x="7230" y="3685"/>
                  </a:lnTo>
                  <a:lnTo>
                    <a:pt x="7228" y="3687"/>
                  </a:lnTo>
                  <a:lnTo>
                    <a:pt x="7225" y="3687"/>
                  </a:lnTo>
                  <a:lnTo>
                    <a:pt x="7218" y="3689"/>
                  </a:lnTo>
                  <a:lnTo>
                    <a:pt x="7213" y="3691"/>
                  </a:lnTo>
                  <a:lnTo>
                    <a:pt x="7211" y="3692"/>
                  </a:lnTo>
                  <a:lnTo>
                    <a:pt x="7210" y="3694"/>
                  </a:lnTo>
                  <a:lnTo>
                    <a:pt x="7209" y="3695"/>
                  </a:lnTo>
                  <a:lnTo>
                    <a:pt x="7209" y="3698"/>
                  </a:lnTo>
                  <a:lnTo>
                    <a:pt x="7210" y="3701"/>
                  </a:lnTo>
                  <a:lnTo>
                    <a:pt x="7211" y="3703"/>
                  </a:lnTo>
                  <a:lnTo>
                    <a:pt x="7214" y="3705"/>
                  </a:lnTo>
                  <a:lnTo>
                    <a:pt x="7218" y="3706"/>
                  </a:lnTo>
                  <a:lnTo>
                    <a:pt x="7229" y="3707"/>
                  </a:lnTo>
                  <a:lnTo>
                    <a:pt x="7244" y="3708"/>
                  </a:lnTo>
                  <a:lnTo>
                    <a:pt x="7277" y="3709"/>
                  </a:lnTo>
                  <a:lnTo>
                    <a:pt x="7311" y="3709"/>
                  </a:lnTo>
                  <a:lnTo>
                    <a:pt x="7343" y="3710"/>
                  </a:lnTo>
                  <a:lnTo>
                    <a:pt x="7371" y="3710"/>
                  </a:lnTo>
                  <a:lnTo>
                    <a:pt x="7399" y="3710"/>
                  </a:lnTo>
                  <a:lnTo>
                    <a:pt x="7423" y="3710"/>
                  </a:lnTo>
                  <a:lnTo>
                    <a:pt x="7444" y="3710"/>
                  </a:lnTo>
                  <a:lnTo>
                    <a:pt x="7462" y="3710"/>
                  </a:lnTo>
                  <a:lnTo>
                    <a:pt x="7488" y="3710"/>
                  </a:lnTo>
                  <a:lnTo>
                    <a:pt x="7504" y="3708"/>
                  </a:lnTo>
                  <a:lnTo>
                    <a:pt x="7509" y="3706"/>
                  </a:lnTo>
                  <a:lnTo>
                    <a:pt x="7512" y="3704"/>
                  </a:lnTo>
                  <a:lnTo>
                    <a:pt x="7514" y="3702"/>
                  </a:lnTo>
                  <a:lnTo>
                    <a:pt x="7515" y="3698"/>
                  </a:lnTo>
                  <a:lnTo>
                    <a:pt x="7514" y="3695"/>
                  </a:lnTo>
                  <a:lnTo>
                    <a:pt x="7514" y="3693"/>
                  </a:lnTo>
                  <a:lnTo>
                    <a:pt x="7512" y="3691"/>
                  </a:lnTo>
                  <a:lnTo>
                    <a:pt x="7511" y="3690"/>
                  </a:lnTo>
                  <a:lnTo>
                    <a:pt x="7506" y="3689"/>
                  </a:lnTo>
                  <a:lnTo>
                    <a:pt x="7500" y="3689"/>
                  </a:lnTo>
                  <a:lnTo>
                    <a:pt x="7489" y="3688"/>
                  </a:lnTo>
                  <a:lnTo>
                    <a:pt x="7477" y="3688"/>
                  </a:lnTo>
                  <a:lnTo>
                    <a:pt x="7464" y="3686"/>
                  </a:lnTo>
                  <a:lnTo>
                    <a:pt x="7452" y="3684"/>
                  </a:lnTo>
                  <a:lnTo>
                    <a:pt x="7442" y="3681"/>
                  </a:lnTo>
                  <a:lnTo>
                    <a:pt x="7431" y="3676"/>
                  </a:lnTo>
                  <a:lnTo>
                    <a:pt x="7426" y="3673"/>
                  </a:lnTo>
                  <a:lnTo>
                    <a:pt x="7420" y="3669"/>
                  </a:lnTo>
                  <a:lnTo>
                    <a:pt x="7414" y="3664"/>
                  </a:lnTo>
                  <a:lnTo>
                    <a:pt x="7408" y="3658"/>
                  </a:lnTo>
                  <a:lnTo>
                    <a:pt x="7402" y="3651"/>
                  </a:lnTo>
                  <a:lnTo>
                    <a:pt x="7395" y="3641"/>
                  </a:lnTo>
                  <a:lnTo>
                    <a:pt x="7388" y="3632"/>
                  </a:lnTo>
                  <a:lnTo>
                    <a:pt x="7380" y="3620"/>
                  </a:lnTo>
                  <a:lnTo>
                    <a:pt x="7373" y="3608"/>
                  </a:lnTo>
                  <a:lnTo>
                    <a:pt x="7366" y="3592"/>
                  </a:lnTo>
                  <a:lnTo>
                    <a:pt x="7358" y="3576"/>
                  </a:lnTo>
                  <a:lnTo>
                    <a:pt x="7350" y="3558"/>
                  </a:lnTo>
                  <a:lnTo>
                    <a:pt x="7317" y="3480"/>
                  </a:lnTo>
                  <a:lnTo>
                    <a:pt x="7277" y="3382"/>
                  </a:lnTo>
                  <a:lnTo>
                    <a:pt x="7234" y="3274"/>
                  </a:lnTo>
                  <a:lnTo>
                    <a:pt x="7189" y="3162"/>
                  </a:lnTo>
                  <a:lnTo>
                    <a:pt x="7147" y="3055"/>
                  </a:lnTo>
                  <a:lnTo>
                    <a:pt x="7110" y="2962"/>
                  </a:lnTo>
                  <a:lnTo>
                    <a:pt x="7080" y="2891"/>
                  </a:lnTo>
                  <a:lnTo>
                    <a:pt x="7064" y="2849"/>
                  </a:lnTo>
                  <a:lnTo>
                    <a:pt x="7056" y="2833"/>
                  </a:lnTo>
                  <a:lnTo>
                    <a:pt x="7049" y="2821"/>
                  </a:lnTo>
                  <a:lnTo>
                    <a:pt x="7045" y="2817"/>
                  </a:lnTo>
                  <a:lnTo>
                    <a:pt x="7041" y="2814"/>
                  </a:lnTo>
                  <a:lnTo>
                    <a:pt x="7038" y="2813"/>
                  </a:lnTo>
                  <a:lnTo>
                    <a:pt x="7034" y="2812"/>
                  </a:lnTo>
                  <a:lnTo>
                    <a:pt x="7030" y="2813"/>
                  </a:lnTo>
                  <a:lnTo>
                    <a:pt x="7026" y="2815"/>
                  </a:lnTo>
                  <a:lnTo>
                    <a:pt x="7023" y="2818"/>
                  </a:lnTo>
                  <a:lnTo>
                    <a:pt x="7019" y="2823"/>
                  </a:lnTo>
                  <a:lnTo>
                    <a:pt x="7012" y="2837"/>
                  </a:lnTo>
                  <a:lnTo>
                    <a:pt x="7003" y="2858"/>
                  </a:lnTo>
                  <a:lnTo>
                    <a:pt x="6713" y="3583"/>
                  </a:lnTo>
                  <a:lnTo>
                    <a:pt x="6703" y="3604"/>
                  </a:lnTo>
                  <a:lnTo>
                    <a:pt x="6695" y="3622"/>
                  </a:lnTo>
                  <a:lnTo>
                    <a:pt x="6690" y="3631"/>
                  </a:lnTo>
                  <a:lnTo>
                    <a:pt x="6685" y="3639"/>
                  </a:lnTo>
                  <a:lnTo>
                    <a:pt x="6680" y="3646"/>
                  </a:lnTo>
                  <a:lnTo>
                    <a:pt x="6675" y="3654"/>
                  </a:lnTo>
                  <a:lnTo>
                    <a:pt x="6669" y="3660"/>
                  </a:lnTo>
                  <a:lnTo>
                    <a:pt x="6663" y="3666"/>
                  </a:lnTo>
                  <a:lnTo>
                    <a:pt x="6655" y="3671"/>
                  </a:lnTo>
                  <a:lnTo>
                    <a:pt x="6648" y="3676"/>
                  </a:lnTo>
                  <a:lnTo>
                    <a:pt x="6641" y="3679"/>
                  </a:lnTo>
                  <a:lnTo>
                    <a:pt x="6633" y="3682"/>
                  </a:lnTo>
                  <a:lnTo>
                    <a:pt x="6624" y="3685"/>
                  </a:lnTo>
                  <a:lnTo>
                    <a:pt x="6614" y="3686"/>
                  </a:lnTo>
                  <a:lnTo>
                    <a:pt x="6606" y="3687"/>
                  </a:lnTo>
                  <a:lnTo>
                    <a:pt x="6596" y="3688"/>
                  </a:lnTo>
                  <a:lnTo>
                    <a:pt x="6587" y="3688"/>
                  </a:lnTo>
                  <a:lnTo>
                    <a:pt x="6578" y="3689"/>
                  </a:lnTo>
                  <a:lnTo>
                    <a:pt x="6572" y="3689"/>
                  </a:lnTo>
                  <a:lnTo>
                    <a:pt x="6568" y="3691"/>
                  </a:lnTo>
                  <a:lnTo>
                    <a:pt x="6567" y="3692"/>
                  </a:lnTo>
                  <a:lnTo>
                    <a:pt x="6566" y="3693"/>
                  </a:lnTo>
                  <a:lnTo>
                    <a:pt x="6565" y="3695"/>
                  </a:lnTo>
                  <a:lnTo>
                    <a:pt x="6565" y="3698"/>
                  </a:lnTo>
                  <a:lnTo>
                    <a:pt x="6565" y="3702"/>
                  </a:lnTo>
                  <a:lnTo>
                    <a:pt x="6566" y="3704"/>
                  </a:lnTo>
                  <a:lnTo>
                    <a:pt x="6568" y="3706"/>
                  </a:lnTo>
                  <a:lnTo>
                    <a:pt x="6570" y="3708"/>
                  </a:lnTo>
                  <a:lnTo>
                    <a:pt x="6577" y="3710"/>
                  </a:lnTo>
                  <a:lnTo>
                    <a:pt x="6586" y="3710"/>
                  </a:lnTo>
                  <a:lnTo>
                    <a:pt x="6631" y="3710"/>
                  </a:lnTo>
                  <a:lnTo>
                    <a:pt x="6673" y="3708"/>
                  </a:lnTo>
                  <a:lnTo>
                    <a:pt x="6704" y="3707"/>
                  </a:lnTo>
                  <a:lnTo>
                    <a:pt x="6723" y="3707"/>
                  </a:lnTo>
                  <a:lnTo>
                    <a:pt x="6751" y="3707"/>
                  </a:lnTo>
                  <a:lnTo>
                    <a:pt x="6783" y="3708"/>
                  </a:lnTo>
                  <a:lnTo>
                    <a:pt x="6816" y="3710"/>
                  </a:lnTo>
                  <a:lnTo>
                    <a:pt x="6845" y="3710"/>
                  </a:lnTo>
                  <a:lnTo>
                    <a:pt x="6854" y="3710"/>
                  </a:lnTo>
                  <a:lnTo>
                    <a:pt x="6860" y="3708"/>
                  </a:lnTo>
                  <a:lnTo>
                    <a:pt x="6862" y="3706"/>
                  </a:lnTo>
                  <a:lnTo>
                    <a:pt x="6864" y="3704"/>
                  </a:lnTo>
                  <a:lnTo>
                    <a:pt x="6865" y="3702"/>
                  </a:lnTo>
                  <a:lnTo>
                    <a:pt x="6865" y="3698"/>
                  </a:lnTo>
                  <a:lnTo>
                    <a:pt x="6865" y="3695"/>
                  </a:lnTo>
                  <a:lnTo>
                    <a:pt x="6864" y="3693"/>
                  </a:lnTo>
                  <a:lnTo>
                    <a:pt x="6863" y="3692"/>
                  </a:lnTo>
                  <a:lnTo>
                    <a:pt x="6862" y="3691"/>
                  </a:lnTo>
                  <a:lnTo>
                    <a:pt x="6856" y="3689"/>
                  </a:lnTo>
                  <a:lnTo>
                    <a:pt x="6847" y="3689"/>
                  </a:lnTo>
                  <a:lnTo>
                    <a:pt x="6830" y="3689"/>
                  </a:lnTo>
                  <a:lnTo>
                    <a:pt x="6818" y="3688"/>
                  </a:lnTo>
                  <a:lnTo>
                    <a:pt x="6808" y="3686"/>
                  </a:lnTo>
                  <a:lnTo>
                    <a:pt x="6799" y="3683"/>
                  </a:lnTo>
                  <a:lnTo>
                    <a:pt x="6793" y="3679"/>
                  </a:lnTo>
                  <a:lnTo>
                    <a:pt x="6789" y="3674"/>
                  </a:lnTo>
                  <a:lnTo>
                    <a:pt x="6786" y="3668"/>
                  </a:lnTo>
                  <a:lnTo>
                    <a:pt x="6784" y="3661"/>
                  </a:lnTo>
                  <a:lnTo>
                    <a:pt x="6784" y="3654"/>
                  </a:lnTo>
                  <a:lnTo>
                    <a:pt x="6785" y="3640"/>
                  </a:lnTo>
                  <a:lnTo>
                    <a:pt x="6788" y="3624"/>
                  </a:lnTo>
                  <a:lnTo>
                    <a:pt x="6794" y="3604"/>
                  </a:lnTo>
                  <a:lnTo>
                    <a:pt x="6801" y="3583"/>
                  </a:lnTo>
                  <a:lnTo>
                    <a:pt x="6880" y="3378"/>
                  </a:lnTo>
                  <a:lnTo>
                    <a:pt x="6882" y="3374"/>
                  </a:lnTo>
                  <a:lnTo>
                    <a:pt x="6884" y="3371"/>
                  </a:lnTo>
                  <a:lnTo>
                    <a:pt x="6887" y="3370"/>
                  </a:lnTo>
                  <a:lnTo>
                    <a:pt x="6891" y="3369"/>
                  </a:lnTo>
                  <a:lnTo>
                    <a:pt x="7149" y="3369"/>
                  </a:lnTo>
                  <a:close/>
                  <a:moveTo>
                    <a:pt x="8447" y="3375"/>
                  </a:moveTo>
                  <a:lnTo>
                    <a:pt x="8447" y="3416"/>
                  </a:lnTo>
                  <a:lnTo>
                    <a:pt x="8447" y="3455"/>
                  </a:lnTo>
                  <a:lnTo>
                    <a:pt x="8446" y="3491"/>
                  </a:lnTo>
                  <a:lnTo>
                    <a:pt x="8446" y="3525"/>
                  </a:lnTo>
                  <a:lnTo>
                    <a:pt x="8445" y="3556"/>
                  </a:lnTo>
                  <a:lnTo>
                    <a:pt x="8445" y="3582"/>
                  </a:lnTo>
                  <a:lnTo>
                    <a:pt x="8443" y="3607"/>
                  </a:lnTo>
                  <a:lnTo>
                    <a:pt x="8441" y="3627"/>
                  </a:lnTo>
                  <a:lnTo>
                    <a:pt x="8440" y="3638"/>
                  </a:lnTo>
                  <a:lnTo>
                    <a:pt x="8438" y="3650"/>
                  </a:lnTo>
                  <a:lnTo>
                    <a:pt x="8436" y="3659"/>
                  </a:lnTo>
                  <a:lnTo>
                    <a:pt x="8433" y="3666"/>
                  </a:lnTo>
                  <a:lnTo>
                    <a:pt x="8429" y="3673"/>
                  </a:lnTo>
                  <a:lnTo>
                    <a:pt x="8424" y="3678"/>
                  </a:lnTo>
                  <a:lnTo>
                    <a:pt x="8418" y="3682"/>
                  </a:lnTo>
                  <a:lnTo>
                    <a:pt x="8410" y="3684"/>
                  </a:lnTo>
                  <a:lnTo>
                    <a:pt x="8402" y="3686"/>
                  </a:lnTo>
                  <a:lnTo>
                    <a:pt x="8393" y="3687"/>
                  </a:lnTo>
                  <a:lnTo>
                    <a:pt x="8383" y="3688"/>
                  </a:lnTo>
                  <a:lnTo>
                    <a:pt x="8372" y="3689"/>
                  </a:lnTo>
                  <a:lnTo>
                    <a:pt x="8364" y="3689"/>
                  </a:lnTo>
                  <a:lnTo>
                    <a:pt x="8357" y="3691"/>
                  </a:lnTo>
                  <a:lnTo>
                    <a:pt x="8356" y="3692"/>
                  </a:lnTo>
                  <a:lnTo>
                    <a:pt x="8355" y="3694"/>
                  </a:lnTo>
                  <a:lnTo>
                    <a:pt x="8354" y="3696"/>
                  </a:lnTo>
                  <a:lnTo>
                    <a:pt x="8354" y="3698"/>
                  </a:lnTo>
                  <a:lnTo>
                    <a:pt x="8354" y="3701"/>
                  </a:lnTo>
                  <a:lnTo>
                    <a:pt x="8355" y="3704"/>
                  </a:lnTo>
                  <a:lnTo>
                    <a:pt x="8357" y="3706"/>
                  </a:lnTo>
                  <a:lnTo>
                    <a:pt x="8359" y="3707"/>
                  </a:lnTo>
                  <a:lnTo>
                    <a:pt x="8367" y="3709"/>
                  </a:lnTo>
                  <a:lnTo>
                    <a:pt x="8376" y="3710"/>
                  </a:lnTo>
                  <a:lnTo>
                    <a:pt x="8412" y="3710"/>
                  </a:lnTo>
                  <a:lnTo>
                    <a:pt x="8450" y="3708"/>
                  </a:lnTo>
                  <a:lnTo>
                    <a:pt x="8486" y="3707"/>
                  </a:lnTo>
                  <a:lnTo>
                    <a:pt x="8512" y="3707"/>
                  </a:lnTo>
                  <a:lnTo>
                    <a:pt x="8525" y="3707"/>
                  </a:lnTo>
                  <a:lnTo>
                    <a:pt x="8540" y="3707"/>
                  </a:lnTo>
                  <a:lnTo>
                    <a:pt x="8560" y="3708"/>
                  </a:lnTo>
                  <a:lnTo>
                    <a:pt x="8580" y="3708"/>
                  </a:lnTo>
                  <a:lnTo>
                    <a:pt x="8603" y="3709"/>
                  </a:lnTo>
                  <a:lnTo>
                    <a:pt x="8628" y="3710"/>
                  </a:lnTo>
                  <a:lnTo>
                    <a:pt x="8654" y="3710"/>
                  </a:lnTo>
                  <a:lnTo>
                    <a:pt x="8681" y="3710"/>
                  </a:lnTo>
                  <a:lnTo>
                    <a:pt x="8689" y="3709"/>
                  </a:lnTo>
                  <a:lnTo>
                    <a:pt x="8695" y="3707"/>
                  </a:lnTo>
                  <a:lnTo>
                    <a:pt x="8697" y="3706"/>
                  </a:lnTo>
                  <a:lnTo>
                    <a:pt x="8699" y="3704"/>
                  </a:lnTo>
                  <a:lnTo>
                    <a:pt x="8700" y="3701"/>
                  </a:lnTo>
                  <a:lnTo>
                    <a:pt x="8701" y="3698"/>
                  </a:lnTo>
                  <a:lnTo>
                    <a:pt x="8700" y="3696"/>
                  </a:lnTo>
                  <a:lnTo>
                    <a:pt x="8700" y="3694"/>
                  </a:lnTo>
                  <a:lnTo>
                    <a:pt x="8698" y="3692"/>
                  </a:lnTo>
                  <a:lnTo>
                    <a:pt x="8697" y="3691"/>
                  </a:lnTo>
                  <a:lnTo>
                    <a:pt x="8691" y="3689"/>
                  </a:lnTo>
                  <a:lnTo>
                    <a:pt x="8684" y="3689"/>
                  </a:lnTo>
                  <a:lnTo>
                    <a:pt x="8671" y="3688"/>
                  </a:lnTo>
                  <a:lnTo>
                    <a:pt x="8656" y="3687"/>
                  </a:lnTo>
                  <a:lnTo>
                    <a:pt x="8641" y="3686"/>
                  </a:lnTo>
                  <a:lnTo>
                    <a:pt x="8629" y="3684"/>
                  </a:lnTo>
                  <a:lnTo>
                    <a:pt x="8623" y="3683"/>
                  </a:lnTo>
                  <a:lnTo>
                    <a:pt x="8618" y="3682"/>
                  </a:lnTo>
                  <a:lnTo>
                    <a:pt x="8613" y="3680"/>
                  </a:lnTo>
                  <a:lnTo>
                    <a:pt x="8609" y="3678"/>
                  </a:lnTo>
                  <a:lnTo>
                    <a:pt x="8604" y="3675"/>
                  </a:lnTo>
                  <a:lnTo>
                    <a:pt x="8601" y="3673"/>
                  </a:lnTo>
                  <a:lnTo>
                    <a:pt x="8598" y="3670"/>
                  </a:lnTo>
                  <a:lnTo>
                    <a:pt x="8596" y="3666"/>
                  </a:lnTo>
                  <a:lnTo>
                    <a:pt x="8592" y="3658"/>
                  </a:lnTo>
                  <a:lnTo>
                    <a:pt x="8589" y="3650"/>
                  </a:lnTo>
                  <a:lnTo>
                    <a:pt x="8587" y="3639"/>
                  </a:lnTo>
                  <a:lnTo>
                    <a:pt x="8585" y="3628"/>
                  </a:lnTo>
                  <a:lnTo>
                    <a:pt x="8584" y="3608"/>
                  </a:lnTo>
                  <a:lnTo>
                    <a:pt x="8583" y="3583"/>
                  </a:lnTo>
                  <a:lnTo>
                    <a:pt x="8582" y="3556"/>
                  </a:lnTo>
                  <a:lnTo>
                    <a:pt x="8582" y="3525"/>
                  </a:lnTo>
                  <a:lnTo>
                    <a:pt x="8581" y="3491"/>
                  </a:lnTo>
                  <a:lnTo>
                    <a:pt x="8581" y="3455"/>
                  </a:lnTo>
                  <a:lnTo>
                    <a:pt x="8581" y="3416"/>
                  </a:lnTo>
                  <a:lnTo>
                    <a:pt x="8581" y="3375"/>
                  </a:lnTo>
                  <a:lnTo>
                    <a:pt x="8581" y="3172"/>
                  </a:lnTo>
                  <a:lnTo>
                    <a:pt x="8581" y="3113"/>
                  </a:lnTo>
                  <a:lnTo>
                    <a:pt x="8581" y="3065"/>
                  </a:lnTo>
                  <a:lnTo>
                    <a:pt x="8581" y="3028"/>
                  </a:lnTo>
                  <a:lnTo>
                    <a:pt x="8581" y="2998"/>
                  </a:lnTo>
                  <a:lnTo>
                    <a:pt x="8582" y="2975"/>
                  </a:lnTo>
                  <a:lnTo>
                    <a:pt x="8582" y="2957"/>
                  </a:lnTo>
                  <a:lnTo>
                    <a:pt x="8582" y="2942"/>
                  </a:lnTo>
                  <a:lnTo>
                    <a:pt x="8583" y="2928"/>
                  </a:lnTo>
                  <a:lnTo>
                    <a:pt x="8584" y="2913"/>
                  </a:lnTo>
                  <a:lnTo>
                    <a:pt x="8586" y="2901"/>
                  </a:lnTo>
                  <a:lnTo>
                    <a:pt x="8589" y="2891"/>
                  </a:lnTo>
                  <a:lnTo>
                    <a:pt x="8593" y="2882"/>
                  </a:lnTo>
                  <a:lnTo>
                    <a:pt x="8595" y="2879"/>
                  </a:lnTo>
                  <a:lnTo>
                    <a:pt x="8598" y="2875"/>
                  </a:lnTo>
                  <a:lnTo>
                    <a:pt x="8601" y="2871"/>
                  </a:lnTo>
                  <a:lnTo>
                    <a:pt x="8604" y="2869"/>
                  </a:lnTo>
                  <a:lnTo>
                    <a:pt x="8614" y="2865"/>
                  </a:lnTo>
                  <a:lnTo>
                    <a:pt x="8623" y="2862"/>
                  </a:lnTo>
                  <a:lnTo>
                    <a:pt x="8632" y="2860"/>
                  </a:lnTo>
                  <a:lnTo>
                    <a:pt x="8640" y="2859"/>
                  </a:lnTo>
                  <a:lnTo>
                    <a:pt x="8648" y="2859"/>
                  </a:lnTo>
                  <a:lnTo>
                    <a:pt x="8656" y="2858"/>
                  </a:lnTo>
                  <a:lnTo>
                    <a:pt x="8663" y="2858"/>
                  </a:lnTo>
                  <a:lnTo>
                    <a:pt x="8669" y="2856"/>
                  </a:lnTo>
                  <a:lnTo>
                    <a:pt x="8671" y="2855"/>
                  </a:lnTo>
                  <a:lnTo>
                    <a:pt x="8672" y="2853"/>
                  </a:lnTo>
                  <a:lnTo>
                    <a:pt x="8673" y="2850"/>
                  </a:lnTo>
                  <a:lnTo>
                    <a:pt x="8673" y="2847"/>
                  </a:lnTo>
                  <a:lnTo>
                    <a:pt x="8673" y="2845"/>
                  </a:lnTo>
                  <a:lnTo>
                    <a:pt x="8672" y="2843"/>
                  </a:lnTo>
                  <a:lnTo>
                    <a:pt x="8670" y="2841"/>
                  </a:lnTo>
                  <a:lnTo>
                    <a:pt x="8667" y="2840"/>
                  </a:lnTo>
                  <a:lnTo>
                    <a:pt x="8660" y="2838"/>
                  </a:lnTo>
                  <a:lnTo>
                    <a:pt x="8650" y="2838"/>
                  </a:lnTo>
                  <a:lnTo>
                    <a:pt x="8616" y="2839"/>
                  </a:lnTo>
                  <a:lnTo>
                    <a:pt x="8579" y="2840"/>
                  </a:lnTo>
                  <a:lnTo>
                    <a:pt x="8544" y="2841"/>
                  </a:lnTo>
                  <a:lnTo>
                    <a:pt x="8519" y="2841"/>
                  </a:lnTo>
                  <a:lnTo>
                    <a:pt x="8489" y="2841"/>
                  </a:lnTo>
                  <a:lnTo>
                    <a:pt x="8451" y="2840"/>
                  </a:lnTo>
                  <a:lnTo>
                    <a:pt x="8413" y="2839"/>
                  </a:lnTo>
                  <a:lnTo>
                    <a:pt x="8378" y="2838"/>
                  </a:lnTo>
                  <a:lnTo>
                    <a:pt x="8367" y="2838"/>
                  </a:lnTo>
                  <a:lnTo>
                    <a:pt x="8358" y="2840"/>
                  </a:lnTo>
                  <a:lnTo>
                    <a:pt x="8355" y="2841"/>
                  </a:lnTo>
                  <a:lnTo>
                    <a:pt x="8353" y="2843"/>
                  </a:lnTo>
                  <a:lnTo>
                    <a:pt x="8352" y="2845"/>
                  </a:lnTo>
                  <a:lnTo>
                    <a:pt x="8352" y="2847"/>
                  </a:lnTo>
                  <a:lnTo>
                    <a:pt x="8352" y="2850"/>
                  </a:lnTo>
                  <a:lnTo>
                    <a:pt x="8353" y="2853"/>
                  </a:lnTo>
                  <a:lnTo>
                    <a:pt x="8354" y="2855"/>
                  </a:lnTo>
                  <a:lnTo>
                    <a:pt x="8356" y="2856"/>
                  </a:lnTo>
                  <a:lnTo>
                    <a:pt x="8361" y="2858"/>
                  </a:lnTo>
                  <a:lnTo>
                    <a:pt x="8370" y="2858"/>
                  </a:lnTo>
                  <a:lnTo>
                    <a:pt x="8379" y="2859"/>
                  </a:lnTo>
                  <a:lnTo>
                    <a:pt x="8389" y="2859"/>
                  </a:lnTo>
                  <a:lnTo>
                    <a:pt x="8399" y="2861"/>
                  </a:lnTo>
                  <a:lnTo>
                    <a:pt x="8408" y="2863"/>
                  </a:lnTo>
                  <a:lnTo>
                    <a:pt x="8417" y="2866"/>
                  </a:lnTo>
                  <a:lnTo>
                    <a:pt x="8424" y="2870"/>
                  </a:lnTo>
                  <a:lnTo>
                    <a:pt x="8430" y="2876"/>
                  </a:lnTo>
                  <a:lnTo>
                    <a:pt x="8435" y="2883"/>
                  </a:lnTo>
                  <a:lnTo>
                    <a:pt x="8438" y="2892"/>
                  </a:lnTo>
                  <a:lnTo>
                    <a:pt x="8441" y="2902"/>
                  </a:lnTo>
                  <a:lnTo>
                    <a:pt x="8443" y="2914"/>
                  </a:lnTo>
                  <a:lnTo>
                    <a:pt x="8445" y="2928"/>
                  </a:lnTo>
                  <a:lnTo>
                    <a:pt x="8445" y="2942"/>
                  </a:lnTo>
                  <a:lnTo>
                    <a:pt x="8446" y="2957"/>
                  </a:lnTo>
                  <a:lnTo>
                    <a:pt x="8446" y="2975"/>
                  </a:lnTo>
                  <a:lnTo>
                    <a:pt x="8447" y="2998"/>
                  </a:lnTo>
                  <a:lnTo>
                    <a:pt x="8447" y="3028"/>
                  </a:lnTo>
                  <a:lnTo>
                    <a:pt x="8447" y="3065"/>
                  </a:lnTo>
                  <a:lnTo>
                    <a:pt x="8447" y="3113"/>
                  </a:lnTo>
                  <a:lnTo>
                    <a:pt x="8447" y="3172"/>
                  </a:lnTo>
                  <a:lnTo>
                    <a:pt x="8447" y="3375"/>
                  </a:lnTo>
                  <a:close/>
                  <a:moveTo>
                    <a:pt x="9221" y="3726"/>
                  </a:moveTo>
                  <a:lnTo>
                    <a:pt x="9252" y="3725"/>
                  </a:lnTo>
                  <a:lnTo>
                    <a:pt x="9280" y="3724"/>
                  </a:lnTo>
                  <a:lnTo>
                    <a:pt x="9310" y="3721"/>
                  </a:lnTo>
                  <a:lnTo>
                    <a:pt x="9337" y="3717"/>
                  </a:lnTo>
                  <a:lnTo>
                    <a:pt x="9365" y="3712"/>
                  </a:lnTo>
                  <a:lnTo>
                    <a:pt x="9391" y="3705"/>
                  </a:lnTo>
                  <a:lnTo>
                    <a:pt x="9416" y="3697"/>
                  </a:lnTo>
                  <a:lnTo>
                    <a:pt x="9442" y="3689"/>
                  </a:lnTo>
                  <a:lnTo>
                    <a:pt x="9465" y="3680"/>
                  </a:lnTo>
                  <a:lnTo>
                    <a:pt x="9489" y="3670"/>
                  </a:lnTo>
                  <a:lnTo>
                    <a:pt x="9511" y="3659"/>
                  </a:lnTo>
                  <a:lnTo>
                    <a:pt x="9532" y="3646"/>
                  </a:lnTo>
                  <a:lnTo>
                    <a:pt x="9553" y="3633"/>
                  </a:lnTo>
                  <a:lnTo>
                    <a:pt x="9572" y="3619"/>
                  </a:lnTo>
                  <a:lnTo>
                    <a:pt x="9591" y="3605"/>
                  </a:lnTo>
                  <a:lnTo>
                    <a:pt x="9608" y="3588"/>
                  </a:lnTo>
                  <a:lnTo>
                    <a:pt x="9625" y="3572"/>
                  </a:lnTo>
                  <a:lnTo>
                    <a:pt x="9641" y="3555"/>
                  </a:lnTo>
                  <a:lnTo>
                    <a:pt x="9656" y="3537"/>
                  </a:lnTo>
                  <a:lnTo>
                    <a:pt x="9669" y="3519"/>
                  </a:lnTo>
                  <a:lnTo>
                    <a:pt x="9683" y="3500"/>
                  </a:lnTo>
                  <a:lnTo>
                    <a:pt x="9694" y="3480"/>
                  </a:lnTo>
                  <a:lnTo>
                    <a:pt x="9705" y="3459"/>
                  </a:lnTo>
                  <a:lnTo>
                    <a:pt x="9714" y="3438"/>
                  </a:lnTo>
                  <a:lnTo>
                    <a:pt x="9723" y="3417"/>
                  </a:lnTo>
                  <a:lnTo>
                    <a:pt x="9731" y="3395"/>
                  </a:lnTo>
                  <a:lnTo>
                    <a:pt x="9737" y="3372"/>
                  </a:lnTo>
                  <a:lnTo>
                    <a:pt x="9742" y="3349"/>
                  </a:lnTo>
                  <a:lnTo>
                    <a:pt x="9746" y="3325"/>
                  </a:lnTo>
                  <a:lnTo>
                    <a:pt x="9749" y="3302"/>
                  </a:lnTo>
                  <a:lnTo>
                    <a:pt x="9751" y="3277"/>
                  </a:lnTo>
                  <a:lnTo>
                    <a:pt x="9752" y="3253"/>
                  </a:lnTo>
                  <a:lnTo>
                    <a:pt x="9751" y="3228"/>
                  </a:lnTo>
                  <a:lnTo>
                    <a:pt x="9749" y="3205"/>
                  </a:lnTo>
                  <a:lnTo>
                    <a:pt x="9747" y="3181"/>
                  </a:lnTo>
                  <a:lnTo>
                    <a:pt x="9743" y="3159"/>
                  </a:lnTo>
                  <a:lnTo>
                    <a:pt x="9738" y="3137"/>
                  </a:lnTo>
                  <a:lnTo>
                    <a:pt x="9732" y="3115"/>
                  </a:lnTo>
                  <a:lnTo>
                    <a:pt x="9724" y="3095"/>
                  </a:lnTo>
                  <a:lnTo>
                    <a:pt x="9715" y="3074"/>
                  </a:lnTo>
                  <a:lnTo>
                    <a:pt x="9706" y="3055"/>
                  </a:lnTo>
                  <a:lnTo>
                    <a:pt x="9696" y="3036"/>
                  </a:lnTo>
                  <a:lnTo>
                    <a:pt x="9685" y="3018"/>
                  </a:lnTo>
                  <a:lnTo>
                    <a:pt x="9672" y="3001"/>
                  </a:lnTo>
                  <a:lnTo>
                    <a:pt x="9658" y="2984"/>
                  </a:lnTo>
                  <a:lnTo>
                    <a:pt x="9644" y="2968"/>
                  </a:lnTo>
                  <a:lnTo>
                    <a:pt x="9628" y="2953"/>
                  </a:lnTo>
                  <a:lnTo>
                    <a:pt x="9612" y="2939"/>
                  </a:lnTo>
                  <a:lnTo>
                    <a:pt x="9595" y="2925"/>
                  </a:lnTo>
                  <a:lnTo>
                    <a:pt x="9577" y="2912"/>
                  </a:lnTo>
                  <a:lnTo>
                    <a:pt x="9558" y="2900"/>
                  </a:lnTo>
                  <a:lnTo>
                    <a:pt x="9538" y="2889"/>
                  </a:lnTo>
                  <a:lnTo>
                    <a:pt x="9517" y="2879"/>
                  </a:lnTo>
                  <a:lnTo>
                    <a:pt x="9496" y="2868"/>
                  </a:lnTo>
                  <a:lnTo>
                    <a:pt x="9473" y="2860"/>
                  </a:lnTo>
                  <a:lnTo>
                    <a:pt x="9450" y="2852"/>
                  </a:lnTo>
                  <a:lnTo>
                    <a:pt x="9425" y="2845"/>
                  </a:lnTo>
                  <a:lnTo>
                    <a:pt x="9400" y="2839"/>
                  </a:lnTo>
                  <a:lnTo>
                    <a:pt x="9374" y="2834"/>
                  </a:lnTo>
                  <a:lnTo>
                    <a:pt x="9348" y="2830"/>
                  </a:lnTo>
                  <a:lnTo>
                    <a:pt x="9320" y="2826"/>
                  </a:lnTo>
                  <a:lnTo>
                    <a:pt x="9293" y="2824"/>
                  </a:lnTo>
                  <a:lnTo>
                    <a:pt x="9264" y="2823"/>
                  </a:lnTo>
                  <a:lnTo>
                    <a:pt x="9234" y="2822"/>
                  </a:lnTo>
                  <a:lnTo>
                    <a:pt x="9199" y="2823"/>
                  </a:lnTo>
                  <a:lnTo>
                    <a:pt x="9165" y="2825"/>
                  </a:lnTo>
                  <a:lnTo>
                    <a:pt x="9132" y="2829"/>
                  </a:lnTo>
                  <a:lnTo>
                    <a:pt x="9101" y="2833"/>
                  </a:lnTo>
                  <a:lnTo>
                    <a:pt x="9071" y="2839"/>
                  </a:lnTo>
                  <a:lnTo>
                    <a:pt x="9042" y="2847"/>
                  </a:lnTo>
                  <a:lnTo>
                    <a:pt x="9015" y="2855"/>
                  </a:lnTo>
                  <a:lnTo>
                    <a:pt x="8989" y="2864"/>
                  </a:lnTo>
                  <a:lnTo>
                    <a:pt x="8965" y="2876"/>
                  </a:lnTo>
                  <a:lnTo>
                    <a:pt x="8941" y="2887"/>
                  </a:lnTo>
                  <a:lnTo>
                    <a:pt x="8919" y="2899"/>
                  </a:lnTo>
                  <a:lnTo>
                    <a:pt x="8897" y="2912"/>
                  </a:lnTo>
                  <a:lnTo>
                    <a:pt x="8878" y="2927"/>
                  </a:lnTo>
                  <a:lnTo>
                    <a:pt x="8859" y="2942"/>
                  </a:lnTo>
                  <a:lnTo>
                    <a:pt x="8841" y="2957"/>
                  </a:lnTo>
                  <a:lnTo>
                    <a:pt x="8825" y="2973"/>
                  </a:lnTo>
                  <a:lnTo>
                    <a:pt x="8810" y="2991"/>
                  </a:lnTo>
                  <a:lnTo>
                    <a:pt x="8796" y="3008"/>
                  </a:lnTo>
                  <a:lnTo>
                    <a:pt x="8783" y="3025"/>
                  </a:lnTo>
                  <a:lnTo>
                    <a:pt x="8771" y="3044"/>
                  </a:lnTo>
                  <a:lnTo>
                    <a:pt x="8760" y="3063"/>
                  </a:lnTo>
                  <a:lnTo>
                    <a:pt x="8750" y="3082"/>
                  </a:lnTo>
                  <a:lnTo>
                    <a:pt x="8741" y="3101"/>
                  </a:lnTo>
                  <a:lnTo>
                    <a:pt x="8733" y="3120"/>
                  </a:lnTo>
                  <a:lnTo>
                    <a:pt x="8727" y="3140"/>
                  </a:lnTo>
                  <a:lnTo>
                    <a:pt x="8721" y="3159"/>
                  </a:lnTo>
                  <a:lnTo>
                    <a:pt x="8716" y="3178"/>
                  </a:lnTo>
                  <a:lnTo>
                    <a:pt x="8712" y="3198"/>
                  </a:lnTo>
                  <a:lnTo>
                    <a:pt x="8709" y="3217"/>
                  </a:lnTo>
                  <a:lnTo>
                    <a:pt x="8707" y="3237"/>
                  </a:lnTo>
                  <a:lnTo>
                    <a:pt x="8706" y="3255"/>
                  </a:lnTo>
                  <a:lnTo>
                    <a:pt x="8705" y="3273"/>
                  </a:lnTo>
                  <a:lnTo>
                    <a:pt x="8706" y="3293"/>
                  </a:lnTo>
                  <a:lnTo>
                    <a:pt x="8707" y="3312"/>
                  </a:lnTo>
                  <a:lnTo>
                    <a:pt x="8709" y="3332"/>
                  </a:lnTo>
                  <a:lnTo>
                    <a:pt x="8712" y="3352"/>
                  </a:lnTo>
                  <a:lnTo>
                    <a:pt x="8716" y="3371"/>
                  </a:lnTo>
                  <a:lnTo>
                    <a:pt x="8721" y="3392"/>
                  </a:lnTo>
                  <a:lnTo>
                    <a:pt x="8727" y="3411"/>
                  </a:lnTo>
                  <a:lnTo>
                    <a:pt x="8734" y="3430"/>
                  </a:lnTo>
                  <a:lnTo>
                    <a:pt x="8741" y="3450"/>
                  </a:lnTo>
                  <a:lnTo>
                    <a:pt x="8750" y="3469"/>
                  </a:lnTo>
                  <a:lnTo>
                    <a:pt x="8761" y="3488"/>
                  </a:lnTo>
                  <a:lnTo>
                    <a:pt x="8771" y="3507"/>
                  </a:lnTo>
                  <a:lnTo>
                    <a:pt x="8783" y="3525"/>
                  </a:lnTo>
                  <a:lnTo>
                    <a:pt x="8796" y="3542"/>
                  </a:lnTo>
                  <a:lnTo>
                    <a:pt x="8810" y="3560"/>
                  </a:lnTo>
                  <a:lnTo>
                    <a:pt x="8825" y="3576"/>
                  </a:lnTo>
                  <a:lnTo>
                    <a:pt x="8841" y="3592"/>
                  </a:lnTo>
                  <a:lnTo>
                    <a:pt x="8859" y="3608"/>
                  </a:lnTo>
                  <a:lnTo>
                    <a:pt x="8877" y="3623"/>
                  </a:lnTo>
                  <a:lnTo>
                    <a:pt x="8896" y="3636"/>
                  </a:lnTo>
                  <a:lnTo>
                    <a:pt x="8917" y="3650"/>
                  </a:lnTo>
                  <a:lnTo>
                    <a:pt x="8938" y="3662"/>
                  </a:lnTo>
                  <a:lnTo>
                    <a:pt x="8962" y="3674"/>
                  </a:lnTo>
                  <a:lnTo>
                    <a:pt x="8985" y="3684"/>
                  </a:lnTo>
                  <a:lnTo>
                    <a:pt x="9011" y="3693"/>
                  </a:lnTo>
                  <a:lnTo>
                    <a:pt x="9037" y="3702"/>
                  </a:lnTo>
                  <a:lnTo>
                    <a:pt x="9065" y="3709"/>
                  </a:lnTo>
                  <a:lnTo>
                    <a:pt x="9093" y="3715"/>
                  </a:lnTo>
                  <a:lnTo>
                    <a:pt x="9123" y="3720"/>
                  </a:lnTo>
                  <a:lnTo>
                    <a:pt x="9155" y="3723"/>
                  </a:lnTo>
                  <a:lnTo>
                    <a:pt x="9187" y="3725"/>
                  </a:lnTo>
                  <a:lnTo>
                    <a:pt x="9221" y="3726"/>
                  </a:lnTo>
                  <a:close/>
                  <a:moveTo>
                    <a:pt x="9279" y="3659"/>
                  </a:moveTo>
                  <a:lnTo>
                    <a:pt x="9255" y="3659"/>
                  </a:lnTo>
                  <a:lnTo>
                    <a:pt x="9230" y="3657"/>
                  </a:lnTo>
                  <a:lnTo>
                    <a:pt x="9207" y="3654"/>
                  </a:lnTo>
                  <a:lnTo>
                    <a:pt x="9184" y="3651"/>
                  </a:lnTo>
                  <a:lnTo>
                    <a:pt x="9162" y="3645"/>
                  </a:lnTo>
                  <a:lnTo>
                    <a:pt x="9140" y="3640"/>
                  </a:lnTo>
                  <a:lnTo>
                    <a:pt x="9119" y="3633"/>
                  </a:lnTo>
                  <a:lnTo>
                    <a:pt x="9100" y="3626"/>
                  </a:lnTo>
                  <a:lnTo>
                    <a:pt x="9080" y="3618"/>
                  </a:lnTo>
                  <a:lnTo>
                    <a:pt x="9061" y="3609"/>
                  </a:lnTo>
                  <a:lnTo>
                    <a:pt x="9043" y="3599"/>
                  </a:lnTo>
                  <a:lnTo>
                    <a:pt x="9026" y="3587"/>
                  </a:lnTo>
                  <a:lnTo>
                    <a:pt x="9009" y="3576"/>
                  </a:lnTo>
                  <a:lnTo>
                    <a:pt x="8993" y="3564"/>
                  </a:lnTo>
                  <a:lnTo>
                    <a:pt x="8978" y="3551"/>
                  </a:lnTo>
                  <a:lnTo>
                    <a:pt x="8964" y="3536"/>
                  </a:lnTo>
                  <a:lnTo>
                    <a:pt x="8951" y="3522"/>
                  </a:lnTo>
                  <a:lnTo>
                    <a:pt x="8938" y="3507"/>
                  </a:lnTo>
                  <a:lnTo>
                    <a:pt x="8926" y="3491"/>
                  </a:lnTo>
                  <a:lnTo>
                    <a:pt x="8916" y="3474"/>
                  </a:lnTo>
                  <a:lnTo>
                    <a:pt x="8906" y="3458"/>
                  </a:lnTo>
                  <a:lnTo>
                    <a:pt x="8895" y="3440"/>
                  </a:lnTo>
                  <a:lnTo>
                    <a:pt x="8887" y="3422"/>
                  </a:lnTo>
                  <a:lnTo>
                    <a:pt x="8880" y="3403"/>
                  </a:lnTo>
                  <a:lnTo>
                    <a:pt x="8873" y="3384"/>
                  </a:lnTo>
                  <a:lnTo>
                    <a:pt x="8867" y="3365"/>
                  </a:lnTo>
                  <a:lnTo>
                    <a:pt x="8862" y="3345"/>
                  </a:lnTo>
                  <a:lnTo>
                    <a:pt x="8858" y="3324"/>
                  </a:lnTo>
                  <a:lnTo>
                    <a:pt x="8855" y="3304"/>
                  </a:lnTo>
                  <a:lnTo>
                    <a:pt x="8853" y="3282"/>
                  </a:lnTo>
                  <a:lnTo>
                    <a:pt x="8851" y="3261"/>
                  </a:lnTo>
                  <a:lnTo>
                    <a:pt x="8851" y="3239"/>
                  </a:lnTo>
                  <a:lnTo>
                    <a:pt x="8851" y="3213"/>
                  </a:lnTo>
                  <a:lnTo>
                    <a:pt x="8853" y="3189"/>
                  </a:lnTo>
                  <a:lnTo>
                    <a:pt x="8856" y="3165"/>
                  </a:lnTo>
                  <a:lnTo>
                    <a:pt x="8859" y="3144"/>
                  </a:lnTo>
                  <a:lnTo>
                    <a:pt x="8863" y="3122"/>
                  </a:lnTo>
                  <a:lnTo>
                    <a:pt x="8869" y="3102"/>
                  </a:lnTo>
                  <a:lnTo>
                    <a:pt x="8875" y="3084"/>
                  </a:lnTo>
                  <a:lnTo>
                    <a:pt x="8881" y="3065"/>
                  </a:lnTo>
                  <a:lnTo>
                    <a:pt x="8889" y="3049"/>
                  </a:lnTo>
                  <a:lnTo>
                    <a:pt x="8897" y="3033"/>
                  </a:lnTo>
                  <a:lnTo>
                    <a:pt x="8907" y="3018"/>
                  </a:lnTo>
                  <a:lnTo>
                    <a:pt x="8917" y="3004"/>
                  </a:lnTo>
                  <a:lnTo>
                    <a:pt x="8927" y="2991"/>
                  </a:lnTo>
                  <a:lnTo>
                    <a:pt x="8938" y="2980"/>
                  </a:lnTo>
                  <a:lnTo>
                    <a:pt x="8950" y="2968"/>
                  </a:lnTo>
                  <a:lnTo>
                    <a:pt x="8962" y="2957"/>
                  </a:lnTo>
                  <a:lnTo>
                    <a:pt x="8975" y="2948"/>
                  </a:lnTo>
                  <a:lnTo>
                    <a:pt x="8987" y="2940"/>
                  </a:lnTo>
                  <a:lnTo>
                    <a:pt x="9001" y="2932"/>
                  </a:lnTo>
                  <a:lnTo>
                    <a:pt x="9015" y="2925"/>
                  </a:lnTo>
                  <a:lnTo>
                    <a:pt x="9029" y="2917"/>
                  </a:lnTo>
                  <a:lnTo>
                    <a:pt x="9043" y="2912"/>
                  </a:lnTo>
                  <a:lnTo>
                    <a:pt x="9058" y="2906"/>
                  </a:lnTo>
                  <a:lnTo>
                    <a:pt x="9073" y="2902"/>
                  </a:lnTo>
                  <a:lnTo>
                    <a:pt x="9087" y="2898"/>
                  </a:lnTo>
                  <a:lnTo>
                    <a:pt x="9103" y="2895"/>
                  </a:lnTo>
                  <a:lnTo>
                    <a:pt x="9118" y="2892"/>
                  </a:lnTo>
                  <a:lnTo>
                    <a:pt x="9133" y="2890"/>
                  </a:lnTo>
                  <a:lnTo>
                    <a:pt x="9164" y="2888"/>
                  </a:lnTo>
                  <a:lnTo>
                    <a:pt x="9195" y="2887"/>
                  </a:lnTo>
                  <a:lnTo>
                    <a:pt x="9215" y="2887"/>
                  </a:lnTo>
                  <a:lnTo>
                    <a:pt x="9236" y="2889"/>
                  </a:lnTo>
                  <a:lnTo>
                    <a:pt x="9257" y="2891"/>
                  </a:lnTo>
                  <a:lnTo>
                    <a:pt x="9277" y="2894"/>
                  </a:lnTo>
                  <a:lnTo>
                    <a:pt x="9298" y="2898"/>
                  </a:lnTo>
                  <a:lnTo>
                    <a:pt x="9317" y="2903"/>
                  </a:lnTo>
                  <a:lnTo>
                    <a:pt x="9336" y="2908"/>
                  </a:lnTo>
                  <a:lnTo>
                    <a:pt x="9355" y="2915"/>
                  </a:lnTo>
                  <a:lnTo>
                    <a:pt x="9373" y="2922"/>
                  </a:lnTo>
                  <a:lnTo>
                    <a:pt x="9391" y="2931"/>
                  </a:lnTo>
                  <a:lnTo>
                    <a:pt x="9408" y="2940"/>
                  </a:lnTo>
                  <a:lnTo>
                    <a:pt x="9424" y="2949"/>
                  </a:lnTo>
                  <a:lnTo>
                    <a:pt x="9441" y="2960"/>
                  </a:lnTo>
                  <a:lnTo>
                    <a:pt x="9456" y="2971"/>
                  </a:lnTo>
                  <a:lnTo>
                    <a:pt x="9470" y="2984"/>
                  </a:lnTo>
                  <a:lnTo>
                    <a:pt x="9485" y="2996"/>
                  </a:lnTo>
                  <a:lnTo>
                    <a:pt x="9498" y="3010"/>
                  </a:lnTo>
                  <a:lnTo>
                    <a:pt x="9511" y="3024"/>
                  </a:lnTo>
                  <a:lnTo>
                    <a:pt x="9523" y="3040"/>
                  </a:lnTo>
                  <a:lnTo>
                    <a:pt x="9535" y="3055"/>
                  </a:lnTo>
                  <a:lnTo>
                    <a:pt x="9545" y="3071"/>
                  </a:lnTo>
                  <a:lnTo>
                    <a:pt x="9555" y="3089"/>
                  </a:lnTo>
                  <a:lnTo>
                    <a:pt x="9563" y="3106"/>
                  </a:lnTo>
                  <a:lnTo>
                    <a:pt x="9571" y="3125"/>
                  </a:lnTo>
                  <a:lnTo>
                    <a:pt x="9579" y="3144"/>
                  </a:lnTo>
                  <a:lnTo>
                    <a:pt x="9586" y="3164"/>
                  </a:lnTo>
                  <a:lnTo>
                    <a:pt x="9591" y="3185"/>
                  </a:lnTo>
                  <a:lnTo>
                    <a:pt x="9596" y="3205"/>
                  </a:lnTo>
                  <a:lnTo>
                    <a:pt x="9599" y="3226"/>
                  </a:lnTo>
                  <a:lnTo>
                    <a:pt x="9601" y="3249"/>
                  </a:lnTo>
                  <a:lnTo>
                    <a:pt x="9603" y="3272"/>
                  </a:lnTo>
                  <a:lnTo>
                    <a:pt x="9604" y="3295"/>
                  </a:lnTo>
                  <a:lnTo>
                    <a:pt x="9603" y="3325"/>
                  </a:lnTo>
                  <a:lnTo>
                    <a:pt x="9601" y="3353"/>
                  </a:lnTo>
                  <a:lnTo>
                    <a:pt x="9598" y="3379"/>
                  </a:lnTo>
                  <a:lnTo>
                    <a:pt x="9594" y="3404"/>
                  </a:lnTo>
                  <a:lnTo>
                    <a:pt x="9589" y="3427"/>
                  </a:lnTo>
                  <a:lnTo>
                    <a:pt x="9581" y="3450"/>
                  </a:lnTo>
                  <a:lnTo>
                    <a:pt x="9574" y="3470"/>
                  </a:lnTo>
                  <a:lnTo>
                    <a:pt x="9566" y="3489"/>
                  </a:lnTo>
                  <a:lnTo>
                    <a:pt x="9558" y="3507"/>
                  </a:lnTo>
                  <a:lnTo>
                    <a:pt x="9548" y="3524"/>
                  </a:lnTo>
                  <a:lnTo>
                    <a:pt x="9538" y="3539"/>
                  </a:lnTo>
                  <a:lnTo>
                    <a:pt x="9526" y="3554"/>
                  </a:lnTo>
                  <a:lnTo>
                    <a:pt x="9515" y="3566"/>
                  </a:lnTo>
                  <a:lnTo>
                    <a:pt x="9503" y="3578"/>
                  </a:lnTo>
                  <a:lnTo>
                    <a:pt x="9491" y="3589"/>
                  </a:lnTo>
                  <a:lnTo>
                    <a:pt x="9478" y="3599"/>
                  </a:lnTo>
                  <a:lnTo>
                    <a:pt x="9465" y="3608"/>
                  </a:lnTo>
                  <a:lnTo>
                    <a:pt x="9452" y="3616"/>
                  </a:lnTo>
                  <a:lnTo>
                    <a:pt x="9439" y="3623"/>
                  </a:lnTo>
                  <a:lnTo>
                    <a:pt x="9425" y="3629"/>
                  </a:lnTo>
                  <a:lnTo>
                    <a:pt x="9411" y="3635"/>
                  </a:lnTo>
                  <a:lnTo>
                    <a:pt x="9398" y="3640"/>
                  </a:lnTo>
                  <a:lnTo>
                    <a:pt x="9384" y="3644"/>
                  </a:lnTo>
                  <a:lnTo>
                    <a:pt x="9371" y="3647"/>
                  </a:lnTo>
                  <a:lnTo>
                    <a:pt x="9346" y="3653"/>
                  </a:lnTo>
                  <a:lnTo>
                    <a:pt x="9321" y="3657"/>
                  </a:lnTo>
                  <a:lnTo>
                    <a:pt x="9299" y="3659"/>
                  </a:lnTo>
                  <a:lnTo>
                    <a:pt x="9279" y="3659"/>
                  </a:lnTo>
                  <a:close/>
                  <a:moveTo>
                    <a:pt x="12029" y="3172"/>
                  </a:moveTo>
                  <a:lnTo>
                    <a:pt x="12029" y="3113"/>
                  </a:lnTo>
                  <a:lnTo>
                    <a:pt x="12029" y="3065"/>
                  </a:lnTo>
                  <a:lnTo>
                    <a:pt x="12029" y="3028"/>
                  </a:lnTo>
                  <a:lnTo>
                    <a:pt x="12029" y="2998"/>
                  </a:lnTo>
                  <a:lnTo>
                    <a:pt x="12029" y="2975"/>
                  </a:lnTo>
                  <a:lnTo>
                    <a:pt x="12030" y="2957"/>
                  </a:lnTo>
                  <a:lnTo>
                    <a:pt x="12030" y="2942"/>
                  </a:lnTo>
                  <a:lnTo>
                    <a:pt x="12031" y="2928"/>
                  </a:lnTo>
                  <a:lnTo>
                    <a:pt x="12032" y="2913"/>
                  </a:lnTo>
                  <a:lnTo>
                    <a:pt x="12034" y="2901"/>
                  </a:lnTo>
                  <a:lnTo>
                    <a:pt x="12037" y="2891"/>
                  </a:lnTo>
                  <a:lnTo>
                    <a:pt x="12041" y="2882"/>
                  </a:lnTo>
                  <a:lnTo>
                    <a:pt x="12044" y="2879"/>
                  </a:lnTo>
                  <a:lnTo>
                    <a:pt x="12047" y="2875"/>
                  </a:lnTo>
                  <a:lnTo>
                    <a:pt x="12050" y="2871"/>
                  </a:lnTo>
                  <a:lnTo>
                    <a:pt x="12054" y="2869"/>
                  </a:lnTo>
                  <a:lnTo>
                    <a:pt x="12062" y="2865"/>
                  </a:lnTo>
                  <a:lnTo>
                    <a:pt x="12074" y="2862"/>
                  </a:lnTo>
                  <a:lnTo>
                    <a:pt x="12085" y="2860"/>
                  </a:lnTo>
                  <a:lnTo>
                    <a:pt x="12096" y="2859"/>
                  </a:lnTo>
                  <a:lnTo>
                    <a:pt x="12108" y="2859"/>
                  </a:lnTo>
                  <a:lnTo>
                    <a:pt x="12119" y="2858"/>
                  </a:lnTo>
                  <a:lnTo>
                    <a:pt x="12128" y="2858"/>
                  </a:lnTo>
                  <a:lnTo>
                    <a:pt x="12134" y="2856"/>
                  </a:lnTo>
                  <a:lnTo>
                    <a:pt x="12136" y="2855"/>
                  </a:lnTo>
                  <a:lnTo>
                    <a:pt x="12138" y="2853"/>
                  </a:lnTo>
                  <a:lnTo>
                    <a:pt x="12139" y="2851"/>
                  </a:lnTo>
                  <a:lnTo>
                    <a:pt x="12139" y="2848"/>
                  </a:lnTo>
                  <a:lnTo>
                    <a:pt x="12139" y="2845"/>
                  </a:lnTo>
                  <a:lnTo>
                    <a:pt x="12138" y="2843"/>
                  </a:lnTo>
                  <a:lnTo>
                    <a:pt x="12136" y="2842"/>
                  </a:lnTo>
                  <a:lnTo>
                    <a:pt x="12133" y="2840"/>
                  </a:lnTo>
                  <a:lnTo>
                    <a:pt x="12126" y="2838"/>
                  </a:lnTo>
                  <a:lnTo>
                    <a:pt x="12114" y="2838"/>
                  </a:lnTo>
                  <a:lnTo>
                    <a:pt x="12096" y="2838"/>
                  </a:lnTo>
                  <a:lnTo>
                    <a:pt x="12076" y="2839"/>
                  </a:lnTo>
                  <a:lnTo>
                    <a:pt x="12052" y="2839"/>
                  </a:lnTo>
                  <a:lnTo>
                    <a:pt x="12030" y="2840"/>
                  </a:lnTo>
                  <a:lnTo>
                    <a:pt x="12008" y="2840"/>
                  </a:lnTo>
                  <a:lnTo>
                    <a:pt x="11988" y="2841"/>
                  </a:lnTo>
                  <a:lnTo>
                    <a:pt x="11970" y="2841"/>
                  </a:lnTo>
                  <a:lnTo>
                    <a:pt x="11958" y="2841"/>
                  </a:lnTo>
                  <a:lnTo>
                    <a:pt x="11929" y="2841"/>
                  </a:lnTo>
                  <a:lnTo>
                    <a:pt x="11892" y="2840"/>
                  </a:lnTo>
                  <a:lnTo>
                    <a:pt x="11851" y="2839"/>
                  </a:lnTo>
                  <a:lnTo>
                    <a:pt x="11809" y="2838"/>
                  </a:lnTo>
                  <a:lnTo>
                    <a:pt x="11798" y="2838"/>
                  </a:lnTo>
                  <a:lnTo>
                    <a:pt x="11790" y="2840"/>
                  </a:lnTo>
                  <a:lnTo>
                    <a:pt x="11787" y="2842"/>
                  </a:lnTo>
                  <a:lnTo>
                    <a:pt x="11785" y="2843"/>
                  </a:lnTo>
                  <a:lnTo>
                    <a:pt x="11784" y="2845"/>
                  </a:lnTo>
                  <a:lnTo>
                    <a:pt x="11784" y="2848"/>
                  </a:lnTo>
                  <a:lnTo>
                    <a:pt x="11784" y="2851"/>
                  </a:lnTo>
                  <a:lnTo>
                    <a:pt x="11785" y="2853"/>
                  </a:lnTo>
                  <a:lnTo>
                    <a:pt x="11787" y="2855"/>
                  </a:lnTo>
                  <a:lnTo>
                    <a:pt x="11789" y="2856"/>
                  </a:lnTo>
                  <a:lnTo>
                    <a:pt x="11795" y="2858"/>
                  </a:lnTo>
                  <a:lnTo>
                    <a:pt x="11803" y="2858"/>
                  </a:lnTo>
                  <a:lnTo>
                    <a:pt x="11814" y="2859"/>
                  </a:lnTo>
                  <a:lnTo>
                    <a:pt x="11824" y="2859"/>
                  </a:lnTo>
                  <a:lnTo>
                    <a:pt x="11834" y="2860"/>
                  </a:lnTo>
                  <a:lnTo>
                    <a:pt x="11841" y="2862"/>
                  </a:lnTo>
                  <a:lnTo>
                    <a:pt x="11854" y="2865"/>
                  </a:lnTo>
                  <a:lnTo>
                    <a:pt x="11864" y="2870"/>
                  </a:lnTo>
                  <a:lnTo>
                    <a:pt x="11869" y="2874"/>
                  </a:lnTo>
                  <a:lnTo>
                    <a:pt x="11874" y="2877"/>
                  </a:lnTo>
                  <a:lnTo>
                    <a:pt x="11877" y="2880"/>
                  </a:lnTo>
                  <a:lnTo>
                    <a:pt x="11880" y="2884"/>
                  </a:lnTo>
                  <a:lnTo>
                    <a:pt x="11884" y="2892"/>
                  </a:lnTo>
                  <a:lnTo>
                    <a:pt x="11888" y="2902"/>
                  </a:lnTo>
                  <a:lnTo>
                    <a:pt x="11890" y="2914"/>
                  </a:lnTo>
                  <a:lnTo>
                    <a:pt x="11891" y="2928"/>
                  </a:lnTo>
                  <a:lnTo>
                    <a:pt x="11892" y="2942"/>
                  </a:lnTo>
                  <a:lnTo>
                    <a:pt x="11892" y="2957"/>
                  </a:lnTo>
                  <a:lnTo>
                    <a:pt x="11893" y="2975"/>
                  </a:lnTo>
                  <a:lnTo>
                    <a:pt x="11893" y="2998"/>
                  </a:lnTo>
                  <a:lnTo>
                    <a:pt x="11893" y="3028"/>
                  </a:lnTo>
                  <a:lnTo>
                    <a:pt x="11893" y="3065"/>
                  </a:lnTo>
                  <a:lnTo>
                    <a:pt x="11893" y="3113"/>
                  </a:lnTo>
                  <a:lnTo>
                    <a:pt x="11893" y="3172"/>
                  </a:lnTo>
                  <a:lnTo>
                    <a:pt x="11893" y="3375"/>
                  </a:lnTo>
                  <a:lnTo>
                    <a:pt x="11893" y="3414"/>
                  </a:lnTo>
                  <a:lnTo>
                    <a:pt x="11893" y="3452"/>
                  </a:lnTo>
                  <a:lnTo>
                    <a:pt x="11893" y="3486"/>
                  </a:lnTo>
                  <a:lnTo>
                    <a:pt x="11893" y="3520"/>
                  </a:lnTo>
                  <a:lnTo>
                    <a:pt x="11892" y="3550"/>
                  </a:lnTo>
                  <a:lnTo>
                    <a:pt x="11891" y="3577"/>
                  </a:lnTo>
                  <a:lnTo>
                    <a:pt x="11890" y="3601"/>
                  </a:lnTo>
                  <a:lnTo>
                    <a:pt x="11888" y="3621"/>
                  </a:lnTo>
                  <a:lnTo>
                    <a:pt x="11886" y="3633"/>
                  </a:lnTo>
                  <a:lnTo>
                    <a:pt x="11884" y="3644"/>
                  </a:lnTo>
                  <a:lnTo>
                    <a:pt x="11881" y="3655"/>
                  </a:lnTo>
                  <a:lnTo>
                    <a:pt x="11878" y="3664"/>
                  </a:lnTo>
                  <a:lnTo>
                    <a:pt x="11874" y="3671"/>
                  </a:lnTo>
                  <a:lnTo>
                    <a:pt x="11868" y="3677"/>
                  </a:lnTo>
                  <a:lnTo>
                    <a:pt x="11865" y="3679"/>
                  </a:lnTo>
                  <a:lnTo>
                    <a:pt x="11862" y="3681"/>
                  </a:lnTo>
                  <a:lnTo>
                    <a:pt x="11858" y="3683"/>
                  </a:lnTo>
                  <a:lnTo>
                    <a:pt x="11854" y="3684"/>
                  </a:lnTo>
                  <a:lnTo>
                    <a:pt x="11846" y="3686"/>
                  </a:lnTo>
                  <a:lnTo>
                    <a:pt x="11836" y="3687"/>
                  </a:lnTo>
                  <a:lnTo>
                    <a:pt x="11824" y="3688"/>
                  </a:lnTo>
                  <a:lnTo>
                    <a:pt x="11812" y="3689"/>
                  </a:lnTo>
                  <a:lnTo>
                    <a:pt x="11804" y="3689"/>
                  </a:lnTo>
                  <a:lnTo>
                    <a:pt x="11798" y="3691"/>
                  </a:lnTo>
                  <a:lnTo>
                    <a:pt x="11796" y="3692"/>
                  </a:lnTo>
                  <a:lnTo>
                    <a:pt x="11795" y="3694"/>
                  </a:lnTo>
                  <a:lnTo>
                    <a:pt x="11794" y="3696"/>
                  </a:lnTo>
                  <a:lnTo>
                    <a:pt x="11794" y="3698"/>
                  </a:lnTo>
                  <a:lnTo>
                    <a:pt x="11794" y="3701"/>
                  </a:lnTo>
                  <a:lnTo>
                    <a:pt x="11795" y="3704"/>
                  </a:lnTo>
                  <a:lnTo>
                    <a:pt x="11797" y="3706"/>
                  </a:lnTo>
                  <a:lnTo>
                    <a:pt x="11800" y="3707"/>
                  </a:lnTo>
                  <a:lnTo>
                    <a:pt x="11807" y="3709"/>
                  </a:lnTo>
                  <a:lnTo>
                    <a:pt x="11817" y="3710"/>
                  </a:lnTo>
                  <a:lnTo>
                    <a:pt x="11836" y="3710"/>
                  </a:lnTo>
                  <a:lnTo>
                    <a:pt x="11855" y="3709"/>
                  </a:lnTo>
                  <a:lnTo>
                    <a:pt x="11877" y="3708"/>
                  </a:lnTo>
                  <a:lnTo>
                    <a:pt x="11897" y="3708"/>
                  </a:lnTo>
                  <a:lnTo>
                    <a:pt x="11915" y="3707"/>
                  </a:lnTo>
                  <a:lnTo>
                    <a:pt x="11931" y="3707"/>
                  </a:lnTo>
                  <a:lnTo>
                    <a:pt x="11943" y="3707"/>
                  </a:lnTo>
                  <a:lnTo>
                    <a:pt x="11953" y="3707"/>
                  </a:lnTo>
                  <a:lnTo>
                    <a:pt x="11988" y="3707"/>
                  </a:lnTo>
                  <a:lnTo>
                    <a:pt x="12022" y="3708"/>
                  </a:lnTo>
                  <a:lnTo>
                    <a:pt x="12057" y="3709"/>
                  </a:lnTo>
                  <a:lnTo>
                    <a:pt x="12094" y="3710"/>
                  </a:lnTo>
                  <a:lnTo>
                    <a:pt x="12114" y="3711"/>
                  </a:lnTo>
                  <a:lnTo>
                    <a:pt x="12135" y="3711"/>
                  </a:lnTo>
                  <a:lnTo>
                    <a:pt x="12156" y="3712"/>
                  </a:lnTo>
                  <a:lnTo>
                    <a:pt x="12180" y="3712"/>
                  </a:lnTo>
                  <a:lnTo>
                    <a:pt x="12204" y="3713"/>
                  </a:lnTo>
                  <a:lnTo>
                    <a:pt x="12231" y="3713"/>
                  </a:lnTo>
                  <a:lnTo>
                    <a:pt x="12259" y="3713"/>
                  </a:lnTo>
                  <a:lnTo>
                    <a:pt x="12289" y="3714"/>
                  </a:lnTo>
                  <a:lnTo>
                    <a:pt x="12309" y="3713"/>
                  </a:lnTo>
                  <a:lnTo>
                    <a:pt x="12325" y="3712"/>
                  </a:lnTo>
                  <a:lnTo>
                    <a:pt x="12337" y="3710"/>
                  </a:lnTo>
                  <a:lnTo>
                    <a:pt x="12345" y="3708"/>
                  </a:lnTo>
                  <a:lnTo>
                    <a:pt x="12349" y="3706"/>
                  </a:lnTo>
                  <a:lnTo>
                    <a:pt x="12351" y="3704"/>
                  </a:lnTo>
                  <a:lnTo>
                    <a:pt x="12354" y="3701"/>
                  </a:lnTo>
                  <a:lnTo>
                    <a:pt x="12356" y="3697"/>
                  </a:lnTo>
                  <a:lnTo>
                    <a:pt x="12359" y="3690"/>
                  </a:lnTo>
                  <a:lnTo>
                    <a:pt x="12362" y="3682"/>
                  </a:lnTo>
                  <a:lnTo>
                    <a:pt x="12366" y="3667"/>
                  </a:lnTo>
                  <a:lnTo>
                    <a:pt x="12369" y="3649"/>
                  </a:lnTo>
                  <a:lnTo>
                    <a:pt x="12372" y="3629"/>
                  </a:lnTo>
                  <a:lnTo>
                    <a:pt x="12374" y="3608"/>
                  </a:lnTo>
                  <a:lnTo>
                    <a:pt x="12378" y="3571"/>
                  </a:lnTo>
                  <a:lnTo>
                    <a:pt x="12379" y="3550"/>
                  </a:lnTo>
                  <a:lnTo>
                    <a:pt x="12379" y="3540"/>
                  </a:lnTo>
                  <a:lnTo>
                    <a:pt x="12378" y="3534"/>
                  </a:lnTo>
                  <a:lnTo>
                    <a:pt x="12377" y="3532"/>
                  </a:lnTo>
                  <a:lnTo>
                    <a:pt x="12375" y="3531"/>
                  </a:lnTo>
                  <a:lnTo>
                    <a:pt x="12373" y="3530"/>
                  </a:lnTo>
                  <a:lnTo>
                    <a:pt x="12370" y="3530"/>
                  </a:lnTo>
                  <a:lnTo>
                    <a:pt x="12367" y="3530"/>
                  </a:lnTo>
                  <a:lnTo>
                    <a:pt x="12365" y="3531"/>
                  </a:lnTo>
                  <a:lnTo>
                    <a:pt x="12363" y="3532"/>
                  </a:lnTo>
                  <a:lnTo>
                    <a:pt x="12360" y="3534"/>
                  </a:lnTo>
                  <a:lnTo>
                    <a:pt x="12358" y="3540"/>
                  </a:lnTo>
                  <a:lnTo>
                    <a:pt x="12357" y="3548"/>
                  </a:lnTo>
                  <a:lnTo>
                    <a:pt x="12356" y="3556"/>
                  </a:lnTo>
                  <a:lnTo>
                    <a:pt x="12353" y="3565"/>
                  </a:lnTo>
                  <a:lnTo>
                    <a:pt x="12350" y="3575"/>
                  </a:lnTo>
                  <a:lnTo>
                    <a:pt x="12346" y="3584"/>
                  </a:lnTo>
                  <a:lnTo>
                    <a:pt x="12342" y="3593"/>
                  </a:lnTo>
                  <a:lnTo>
                    <a:pt x="12337" y="3603"/>
                  </a:lnTo>
                  <a:lnTo>
                    <a:pt x="12333" y="3610"/>
                  </a:lnTo>
                  <a:lnTo>
                    <a:pt x="12327" y="3616"/>
                  </a:lnTo>
                  <a:lnTo>
                    <a:pt x="12322" y="3622"/>
                  </a:lnTo>
                  <a:lnTo>
                    <a:pt x="12316" y="3627"/>
                  </a:lnTo>
                  <a:lnTo>
                    <a:pt x="12309" y="3631"/>
                  </a:lnTo>
                  <a:lnTo>
                    <a:pt x="12302" y="3634"/>
                  </a:lnTo>
                  <a:lnTo>
                    <a:pt x="12295" y="3637"/>
                  </a:lnTo>
                  <a:lnTo>
                    <a:pt x="12288" y="3640"/>
                  </a:lnTo>
                  <a:lnTo>
                    <a:pt x="12280" y="3642"/>
                  </a:lnTo>
                  <a:lnTo>
                    <a:pt x="12272" y="3644"/>
                  </a:lnTo>
                  <a:lnTo>
                    <a:pt x="12254" y="3646"/>
                  </a:lnTo>
                  <a:lnTo>
                    <a:pt x="12235" y="3647"/>
                  </a:lnTo>
                  <a:lnTo>
                    <a:pt x="12214" y="3649"/>
                  </a:lnTo>
                  <a:lnTo>
                    <a:pt x="12192" y="3649"/>
                  </a:lnTo>
                  <a:lnTo>
                    <a:pt x="12161" y="3649"/>
                  </a:lnTo>
                  <a:lnTo>
                    <a:pt x="12135" y="3647"/>
                  </a:lnTo>
                  <a:lnTo>
                    <a:pt x="12113" y="3645"/>
                  </a:lnTo>
                  <a:lnTo>
                    <a:pt x="12096" y="3642"/>
                  </a:lnTo>
                  <a:lnTo>
                    <a:pt x="12082" y="3639"/>
                  </a:lnTo>
                  <a:lnTo>
                    <a:pt x="12070" y="3634"/>
                  </a:lnTo>
                  <a:lnTo>
                    <a:pt x="12060" y="3629"/>
                  </a:lnTo>
                  <a:lnTo>
                    <a:pt x="12052" y="3623"/>
                  </a:lnTo>
                  <a:lnTo>
                    <a:pt x="12048" y="3619"/>
                  </a:lnTo>
                  <a:lnTo>
                    <a:pt x="12044" y="3613"/>
                  </a:lnTo>
                  <a:lnTo>
                    <a:pt x="12041" y="3606"/>
                  </a:lnTo>
                  <a:lnTo>
                    <a:pt x="12039" y="3596"/>
                  </a:lnTo>
                  <a:lnTo>
                    <a:pt x="12036" y="3586"/>
                  </a:lnTo>
                  <a:lnTo>
                    <a:pt x="12034" y="3574"/>
                  </a:lnTo>
                  <a:lnTo>
                    <a:pt x="12033" y="3562"/>
                  </a:lnTo>
                  <a:lnTo>
                    <a:pt x="12032" y="3547"/>
                  </a:lnTo>
                  <a:lnTo>
                    <a:pt x="12030" y="3513"/>
                  </a:lnTo>
                  <a:lnTo>
                    <a:pt x="12029" y="3473"/>
                  </a:lnTo>
                  <a:lnTo>
                    <a:pt x="12029" y="3427"/>
                  </a:lnTo>
                  <a:lnTo>
                    <a:pt x="12029" y="3375"/>
                  </a:lnTo>
                  <a:lnTo>
                    <a:pt x="12029" y="3172"/>
                  </a:lnTo>
                  <a:close/>
                  <a:moveTo>
                    <a:pt x="14521" y="3506"/>
                  </a:moveTo>
                  <a:lnTo>
                    <a:pt x="14521" y="3468"/>
                  </a:lnTo>
                  <a:lnTo>
                    <a:pt x="14521" y="3438"/>
                  </a:lnTo>
                  <a:lnTo>
                    <a:pt x="14522" y="3413"/>
                  </a:lnTo>
                  <a:lnTo>
                    <a:pt x="14522" y="3388"/>
                  </a:lnTo>
                  <a:lnTo>
                    <a:pt x="14523" y="3374"/>
                  </a:lnTo>
                  <a:lnTo>
                    <a:pt x="14525" y="3362"/>
                  </a:lnTo>
                  <a:lnTo>
                    <a:pt x="14528" y="3352"/>
                  </a:lnTo>
                  <a:lnTo>
                    <a:pt x="14533" y="3343"/>
                  </a:lnTo>
                  <a:lnTo>
                    <a:pt x="14535" y="3339"/>
                  </a:lnTo>
                  <a:lnTo>
                    <a:pt x="14539" y="3335"/>
                  </a:lnTo>
                  <a:lnTo>
                    <a:pt x="14542" y="3332"/>
                  </a:lnTo>
                  <a:lnTo>
                    <a:pt x="14546" y="3330"/>
                  </a:lnTo>
                  <a:lnTo>
                    <a:pt x="14556" y="3325"/>
                  </a:lnTo>
                  <a:lnTo>
                    <a:pt x="14566" y="3323"/>
                  </a:lnTo>
                  <a:lnTo>
                    <a:pt x="14575" y="3321"/>
                  </a:lnTo>
                  <a:lnTo>
                    <a:pt x="14583" y="3320"/>
                  </a:lnTo>
                  <a:lnTo>
                    <a:pt x="14590" y="3319"/>
                  </a:lnTo>
                  <a:lnTo>
                    <a:pt x="14597" y="3319"/>
                  </a:lnTo>
                  <a:lnTo>
                    <a:pt x="14602" y="3319"/>
                  </a:lnTo>
                  <a:lnTo>
                    <a:pt x="14608" y="3317"/>
                  </a:lnTo>
                  <a:lnTo>
                    <a:pt x="14610" y="3316"/>
                  </a:lnTo>
                  <a:lnTo>
                    <a:pt x="14611" y="3315"/>
                  </a:lnTo>
                  <a:lnTo>
                    <a:pt x="14612" y="3313"/>
                  </a:lnTo>
                  <a:lnTo>
                    <a:pt x="14613" y="3310"/>
                  </a:lnTo>
                  <a:lnTo>
                    <a:pt x="14612" y="3307"/>
                  </a:lnTo>
                  <a:lnTo>
                    <a:pt x="14611" y="3305"/>
                  </a:lnTo>
                  <a:lnTo>
                    <a:pt x="14609" y="3303"/>
                  </a:lnTo>
                  <a:lnTo>
                    <a:pt x="14607" y="3301"/>
                  </a:lnTo>
                  <a:lnTo>
                    <a:pt x="14599" y="3299"/>
                  </a:lnTo>
                  <a:lnTo>
                    <a:pt x="14589" y="3299"/>
                  </a:lnTo>
                  <a:lnTo>
                    <a:pt x="14557" y="3299"/>
                  </a:lnTo>
                  <a:lnTo>
                    <a:pt x="14521" y="3301"/>
                  </a:lnTo>
                  <a:lnTo>
                    <a:pt x="14485" y="3302"/>
                  </a:lnTo>
                  <a:lnTo>
                    <a:pt x="14454" y="3302"/>
                  </a:lnTo>
                  <a:lnTo>
                    <a:pt x="14439" y="3302"/>
                  </a:lnTo>
                  <a:lnTo>
                    <a:pt x="14422" y="3302"/>
                  </a:lnTo>
                  <a:lnTo>
                    <a:pt x="14401" y="3301"/>
                  </a:lnTo>
                  <a:lnTo>
                    <a:pt x="14380" y="3301"/>
                  </a:lnTo>
                  <a:lnTo>
                    <a:pt x="14356" y="3300"/>
                  </a:lnTo>
                  <a:lnTo>
                    <a:pt x="14333" y="3299"/>
                  </a:lnTo>
                  <a:lnTo>
                    <a:pt x="14309" y="3299"/>
                  </a:lnTo>
                  <a:lnTo>
                    <a:pt x="14287" y="3299"/>
                  </a:lnTo>
                  <a:lnTo>
                    <a:pt x="14276" y="3299"/>
                  </a:lnTo>
                  <a:lnTo>
                    <a:pt x="14269" y="3301"/>
                  </a:lnTo>
                  <a:lnTo>
                    <a:pt x="14266" y="3303"/>
                  </a:lnTo>
                  <a:lnTo>
                    <a:pt x="14264" y="3305"/>
                  </a:lnTo>
                  <a:lnTo>
                    <a:pt x="14262" y="3307"/>
                  </a:lnTo>
                  <a:lnTo>
                    <a:pt x="14262" y="3310"/>
                  </a:lnTo>
                  <a:lnTo>
                    <a:pt x="14262" y="3313"/>
                  </a:lnTo>
                  <a:lnTo>
                    <a:pt x="14264" y="3315"/>
                  </a:lnTo>
                  <a:lnTo>
                    <a:pt x="14266" y="3316"/>
                  </a:lnTo>
                  <a:lnTo>
                    <a:pt x="14268" y="3317"/>
                  </a:lnTo>
                  <a:lnTo>
                    <a:pt x="14273" y="3319"/>
                  </a:lnTo>
                  <a:lnTo>
                    <a:pt x="14280" y="3319"/>
                  </a:lnTo>
                  <a:lnTo>
                    <a:pt x="14292" y="3320"/>
                  </a:lnTo>
                  <a:lnTo>
                    <a:pt x="14304" y="3320"/>
                  </a:lnTo>
                  <a:lnTo>
                    <a:pt x="14316" y="3321"/>
                  </a:lnTo>
                  <a:lnTo>
                    <a:pt x="14325" y="3323"/>
                  </a:lnTo>
                  <a:lnTo>
                    <a:pt x="14338" y="3326"/>
                  </a:lnTo>
                  <a:lnTo>
                    <a:pt x="14348" y="3331"/>
                  </a:lnTo>
                  <a:lnTo>
                    <a:pt x="14352" y="3334"/>
                  </a:lnTo>
                  <a:lnTo>
                    <a:pt x="14356" y="3337"/>
                  </a:lnTo>
                  <a:lnTo>
                    <a:pt x="14361" y="3341"/>
                  </a:lnTo>
                  <a:lnTo>
                    <a:pt x="14364" y="3345"/>
                  </a:lnTo>
                  <a:lnTo>
                    <a:pt x="14368" y="3353"/>
                  </a:lnTo>
                  <a:lnTo>
                    <a:pt x="14372" y="3363"/>
                  </a:lnTo>
                  <a:lnTo>
                    <a:pt x="14374" y="3375"/>
                  </a:lnTo>
                  <a:lnTo>
                    <a:pt x="14375" y="3388"/>
                  </a:lnTo>
                  <a:lnTo>
                    <a:pt x="14375" y="3413"/>
                  </a:lnTo>
                  <a:lnTo>
                    <a:pt x="14375" y="3437"/>
                  </a:lnTo>
                  <a:lnTo>
                    <a:pt x="14376" y="3466"/>
                  </a:lnTo>
                  <a:lnTo>
                    <a:pt x="14376" y="3504"/>
                  </a:lnTo>
                  <a:lnTo>
                    <a:pt x="14376" y="3592"/>
                  </a:lnTo>
                  <a:lnTo>
                    <a:pt x="14375" y="3600"/>
                  </a:lnTo>
                  <a:lnTo>
                    <a:pt x="14375" y="3607"/>
                  </a:lnTo>
                  <a:lnTo>
                    <a:pt x="14373" y="3613"/>
                  </a:lnTo>
                  <a:lnTo>
                    <a:pt x="14371" y="3618"/>
                  </a:lnTo>
                  <a:lnTo>
                    <a:pt x="14368" y="3623"/>
                  </a:lnTo>
                  <a:lnTo>
                    <a:pt x="14365" y="3628"/>
                  </a:lnTo>
                  <a:lnTo>
                    <a:pt x="14359" y="3632"/>
                  </a:lnTo>
                  <a:lnTo>
                    <a:pt x="14353" y="3635"/>
                  </a:lnTo>
                  <a:lnTo>
                    <a:pt x="14341" y="3640"/>
                  </a:lnTo>
                  <a:lnTo>
                    <a:pt x="14324" y="3645"/>
                  </a:lnTo>
                  <a:lnTo>
                    <a:pt x="14304" y="3651"/>
                  </a:lnTo>
                  <a:lnTo>
                    <a:pt x="14283" y="3656"/>
                  </a:lnTo>
                  <a:lnTo>
                    <a:pt x="14261" y="3661"/>
                  </a:lnTo>
                  <a:lnTo>
                    <a:pt x="14241" y="3664"/>
                  </a:lnTo>
                  <a:lnTo>
                    <a:pt x="14224" y="3666"/>
                  </a:lnTo>
                  <a:lnTo>
                    <a:pt x="14210" y="3667"/>
                  </a:lnTo>
                  <a:lnTo>
                    <a:pt x="14187" y="3667"/>
                  </a:lnTo>
                  <a:lnTo>
                    <a:pt x="14166" y="3665"/>
                  </a:lnTo>
                  <a:lnTo>
                    <a:pt x="14144" y="3662"/>
                  </a:lnTo>
                  <a:lnTo>
                    <a:pt x="14123" y="3659"/>
                  </a:lnTo>
                  <a:lnTo>
                    <a:pt x="14102" y="3654"/>
                  </a:lnTo>
                  <a:lnTo>
                    <a:pt x="14083" y="3649"/>
                  </a:lnTo>
                  <a:lnTo>
                    <a:pt x="14063" y="3641"/>
                  </a:lnTo>
                  <a:lnTo>
                    <a:pt x="14044" y="3634"/>
                  </a:lnTo>
                  <a:lnTo>
                    <a:pt x="14027" y="3626"/>
                  </a:lnTo>
                  <a:lnTo>
                    <a:pt x="14009" y="3617"/>
                  </a:lnTo>
                  <a:lnTo>
                    <a:pt x="13992" y="3607"/>
                  </a:lnTo>
                  <a:lnTo>
                    <a:pt x="13976" y="3595"/>
                  </a:lnTo>
                  <a:lnTo>
                    <a:pt x="13960" y="3583"/>
                  </a:lnTo>
                  <a:lnTo>
                    <a:pt x="13945" y="3571"/>
                  </a:lnTo>
                  <a:lnTo>
                    <a:pt x="13932" y="3558"/>
                  </a:lnTo>
                  <a:lnTo>
                    <a:pt x="13917" y="3543"/>
                  </a:lnTo>
                  <a:lnTo>
                    <a:pt x="13905" y="3528"/>
                  </a:lnTo>
                  <a:lnTo>
                    <a:pt x="13893" y="3513"/>
                  </a:lnTo>
                  <a:lnTo>
                    <a:pt x="13882" y="3497"/>
                  </a:lnTo>
                  <a:lnTo>
                    <a:pt x="13871" y="3479"/>
                  </a:lnTo>
                  <a:lnTo>
                    <a:pt x="13861" y="3462"/>
                  </a:lnTo>
                  <a:lnTo>
                    <a:pt x="13852" y="3444"/>
                  </a:lnTo>
                  <a:lnTo>
                    <a:pt x="13844" y="3425"/>
                  </a:lnTo>
                  <a:lnTo>
                    <a:pt x="13837" y="3406"/>
                  </a:lnTo>
                  <a:lnTo>
                    <a:pt x="13831" y="3385"/>
                  </a:lnTo>
                  <a:lnTo>
                    <a:pt x="13825" y="3365"/>
                  </a:lnTo>
                  <a:lnTo>
                    <a:pt x="13819" y="3345"/>
                  </a:lnTo>
                  <a:lnTo>
                    <a:pt x="13815" y="3323"/>
                  </a:lnTo>
                  <a:lnTo>
                    <a:pt x="13812" y="3302"/>
                  </a:lnTo>
                  <a:lnTo>
                    <a:pt x="13810" y="3279"/>
                  </a:lnTo>
                  <a:lnTo>
                    <a:pt x="13809" y="3257"/>
                  </a:lnTo>
                  <a:lnTo>
                    <a:pt x="13808" y="3233"/>
                  </a:lnTo>
                  <a:lnTo>
                    <a:pt x="13809" y="3207"/>
                  </a:lnTo>
                  <a:lnTo>
                    <a:pt x="13810" y="3182"/>
                  </a:lnTo>
                  <a:lnTo>
                    <a:pt x="13812" y="3159"/>
                  </a:lnTo>
                  <a:lnTo>
                    <a:pt x="13815" y="3137"/>
                  </a:lnTo>
                  <a:lnTo>
                    <a:pt x="13819" y="3116"/>
                  </a:lnTo>
                  <a:lnTo>
                    <a:pt x="13825" y="3096"/>
                  </a:lnTo>
                  <a:lnTo>
                    <a:pt x="13831" y="3077"/>
                  </a:lnTo>
                  <a:lnTo>
                    <a:pt x="13837" y="3059"/>
                  </a:lnTo>
                  <a:lnTo>
                    <a:pt x="13845" y="3043"/>
                  </a:lnTo>
                  <a:lnTo>
                    <a:pt x="13852" y="3026"/>
                  </a:lnTo>
                  <a:lnTo>
                    <a:pt x="13861" y="3012"/>
                  </a:lnTo>
                  <a:lnTo>
                    <a:pt x="13870" y="2998"/>
                  </a:lnTo>
                  <a:lnTo>
                    <a:pt x="13881" y="2985"/>
                  </a:lnTo>
                  <a:lnTo>
                    <a:pt x="13891" y="2972"/>
                  </a:lnTo>
                  <a:lnTo>
                    <a:pt x="13903" y="2961"/>
                  </a:lnTo>
                  <a:lnTo>
                    <a:pt x="13914" y="2951"/>
                  </a:lnTo>
                  <a:lnTo>
                    <a:pt x="13930" y="2939"/>
                  </a:lnTo>
                  <a:lnTo>
                    <a:pt x="13945" y="2929"/>
                  </a:lnTo>
                  <a:lnTo>
                    <a:pt x="13960" y="2919"/>
                  </a:lnTo>
                  <a:lnTo>
                    <a:pt x="13976" y="2911"/>
                  </a:lnTo>
                  <a:lnTo>
                    <a:pt x="13991" y="2905"/>
                  </a:lnTo>
                  <a:lnTo>
                    <a:pt x="14005" y="2899"/>
                  </a:lnTo>
                  <a:lnTo>
                    <a:pt x="14021" y="2894"/>
                  </a:lnTo>
                  <a:lnTo>
                    <a:pt x="14035" y="2890"/>
                  </a:lnTo>
                  <a:lnTo>
                    <a:pt x="14050" y="2887"/>
                  </a:lnTo>
                  <a:lnTo>
                    <a:pt x="14064" y="2885"/>
                  </a:lnTo>
                  <a:lnTo>
                    <a:pt x="14078" y="2883"/>
                  </a:lnTo>
                  <a:lnTo>
                    <a:pt x="14092" y="2881"/>
                  </a:lnTo>
                  <a:lnTo>
                    <a:pt x="14119" y="2880"/>
                  </a:lnTo>
                  <a:lnTo>
                    <a:pt x="14143" y="2880"/>
                  </a:lnTo>
                  <a:lnTo>
                    <a:pt x="14168" y="2880"/>
                  </a:lnTo>
                  <a:lnTo>
                    <a:pt x="14191" y="2882"/>
                  </a:lnTo>
                  <a:lnTo>
                    <a:pt x="14215" y="2885"/>
                  </a:lnTo>
                  <a:lnTo>
                    <a:pt x="14238" y="2888"/>
                  </a:lnTo>
                  <a:lnTo>
                    <a:pt x="14259" y="2893"/>
                  </a:lnTo>
                  <a:lnTo>
                    <a:pt x="14281" y="2898"/>
                  </a:lnTo>
                  <a:lnTo>
                    <a:pt x="14301" y="2904"/>
                  </a:lnTo>
                  <a:lnTo>
                    <a:pt x="14321" y="2910"/>
                  </a:lnTo>
                  <a:lnTo>
                    <a:pt x="14339" y="2917"/>
                  </a:lnTo>
                  <a:lnTo>
                    <a:pt x="14356" y="2925"/>
                  </a:lnTo>
                  <a:lnTo>
                    <a:pt x="14372" y="2932"/>
                  </a:lnTo>
                  <a:lnTo>
                    <a:pt x="14386" y="2940"/>
                  </a:lnTo>
                  <a:lnTo>
                    <a:pt x="14399" y="2947"/>
                  </a:lnTo>
                  <a:lnTo>
                    <a:pt x="14411" y="2955"/>
                  </a:lnTo>
                  <a:lnTo>
                    <a:pt x="14420" y="2962"/>
                  </a:lnTo>
                  <a:lnTo>
                    <a:pt x="14427" y="2969"/>
                  </a:lnTo>
                  <a:lnTo>
                    <a:pt x="14437" y="2982"/>
                  </a:lnTo>
                  <a:lnTo>
                    <a:pt x="14445" y="2994"/>
                  </a:lnTo>
                  <a:lnTo>
                    <a:pt x="14451" y="3007"/>
                  </a:lnTo>
                  <a:lnTo>
                    <a:pt x="14456" y="3019"/>
                  </a:lnTo>
                  <a:lnTo>
                    <a:pt x="14460" y="3032"/>
                  </a:lnTo>
                  <a:lnTo>
                    <a:pt x="14463" y="3044"/>
                  </a:lnTo>
                  <a:lnTo>
                    <a:pt x="14465" y="3055"/>
                  </a:lnTo>
                  <a:lnTo>
                    <a:pt x="14466" y="3065"/>
                  </a:lnTo>
                  <a:lnTo>
                    <a:pt x="14468" y="3071"/>
                  </a:lnTo>
                  <a:lnTo>
                    <a:pt x="14470" y="3076"/>
                  </a:lnTo>
                  <a:lnTo>
                    <a:pt x="14471" y="3077"/>
                  </a:lnTo>
                  <a:lnTo>
                    <a:pt x="14473" y="3080"/>
                  </a:lnTo>
                  <a:lnTo>
                    <a:pt x="14475" y="3080"/>
                  </a:lnTo>
                  <a:lnTo>
                    <a:pt x="14478" y="3081"/>
                  </a:lnTo>
                  <a:lnTo>
                    <a:pt x="14481" y="3080"/>
                  </a:lnTo>
                  <a:lnTo>
                    <a:pt x="14483" y="3078"/>
                  </a:lnTo>
                  <a:lnTo>
                    <a:pt x="14486" y="3077"/>
                  </a:lnTo>
                  <a:lnTo>
                    <a:pt x="14487" y="3074"/>
                  </a:lnTo>
                  <a:lnTo>
                    <a:pt x="14489" y="3071"/>
                  </a:lnTo>
                  <a:lnTo>
                    <a:pt x="14489" y="3067"/>
                  </a:lnTo>
                  <a:lnTo>
                    <a:pt x="14490" y="3062"/>
                  </a:lnTo>
                  <a:lnTo>
                    <a:pt x="14490" y="3056"/>
                  </a:lnTo>
                  <a:lnTo>
                    <a:pt x="14490" y="3007"/>
                  </a:lnTo>
                  <a:lnTo>
                    <a:pt x="14491" y="2967"/>
                  </a:lnTo>
                  <a:lnTo>
                    <a:pt x="14493" y="2936"/>
                  </a:lnTo>
                  <a:lnTo>
                    <a:pt x="14494" y="2912"/>
                  </a:lnTo>
                  <a:lnTo>
                    <a:pt x="14496" y="2894"/>
                  </a:lnTo>
                  <a:lnTo>
                    <a:pt x="14497" y="2882"/>
                  </a:lnTo>
                  <a:lnTo>
                    <a:pt x="14498" y="2873"/>
                  </a:lnTo>
                  <a:lnTo>
                    <a:pt x="14498" y="2866"/>
                  </a:lnTo>
                  <a:lnTo>
                    <a:pt x="14497" y="2861"/>
                  </a:lnTo>
                  <a:lnTo>
                    <a:pt x="14495" y="2857"/>
                  </a:lnTo>
                  <a:lnTo>
                    <a:pt x="14493" y="2855"/>
                  </a:lnTo>
                  <a:lnTo>
                    <a:pt x="14490" y="2854"/>
                  </a:lnTo>
                  <a:lnTo>
                    <a:pt x="14487" y="2853"/>
                  </a:lnTo>
                  <a:lnTo>
                    <a:pt x="14482" y="2853"/>
                  </a:lnTo>
                  <a:lnTo>
                    <a:pt x="14461" y="2851"/>
                  </a:lnTo>
                  <a:lnTo>
                    <a:pt x="14436" y="2848"/>
                  </a:lnTo>
                  <a:lnTo>
                    <a:pt x="14412" y="2844"/>
                  </a:lnTo>
                  <a:lnTo>
                    <a:pt x="14391" y="2840"/>
                  </a:lnTo>
                  <a:lnTo>
                    <a:pt x="14378" y="2838"/>
                  </a:lnTo>
                  <a:lnTo>
                    <a:pt x="14356" y="2836"/>
                  </a:lnTo>
                  <a:lnTo>
                    <a:pt x="14329" y="2833"/>
                  </a:lnTo>
                  <a:lnTo>
                    <a:pt x="14297" y="2830"/>
                  </a:lnTo>
                  <a:lnTo>
                    <a:pt x="14262" y="2827"/>
                  </a:lnTo>
                  <a:lnTo>
                    <a:pt x="14227" y="2824"/>
                  </a:lnTo>
                  <a:lnTo>
                    <a:pt x="14192" y="2823"/>
                  </a:lnTo>
                  <a:lnTo>
                    <a:pt x="14160" y="2822"/>
                  </a:lnTo>
                  <a:lnTo>
                    <a:pt x="14124" y="2823"/>
                  </a:lnTo>
                  <a:lnTo>
                    <a:pt x="14087" y="2824"/>
                  </a:lnTo>
                  <a:lnTo>
                    <a:pt x="14067" y="2826"/>
                  </a:lnTo>
                  <a:lnTo>
                    <a:pt x="14049" y="2828"/>
                  </a:lnTo>
                  <a:lnTo>
                    <a:pt x="14030" y="2831"/>
                  </a:lnTo>
                  <a:lnTo>
                    <a:pt x="14010" y="2834"/>
                  </a:lnTo>
                  <a:lnTo>
                    <a:pt x="13991" y="2839"/>
                  </a:lnTo>
                  <a:lnTo>
                    <a:pt x="13972" y="2844"/>
                  </a:lnTo>
                  <a:lnTo>
                    <a:pt x="13951" y="2850"/>
                  </a:lnTo>
                  <a:lnTo>
                    <a:pt x="13932" y="2857"/>
                  </a:lnTo>
                  <a:lnTo>
                    <a:pt x="13911" y="2865"/>
                  </a:lnTo>
                  <a:lnTo>
                    <a:pt x="13891" y="2875"/>
                  </a:lnTo>
                  <a:lnTo>
                    <a:pt x="13870" y="2885"/>
                  </a:lnTo>
                  <a:lnTo>
                    <a:pt x="13850" y="2897"/>
                  </a:lnTo>
                  <a:lnTo>
                    <a:pt x="13831" y="2909"/>
                  </a:lnTo>
                  <a:lnTo>
                    <a:pt x="13811" y="2923"/>
                  </a:lnTo>
                  <a:lnTo>
                    <a:pt x="13792" y="2939"/>
                  </a:lnTo>
                  <a:lnTo>
                    <a:pt x="13774" y="2956"/>
                  </a:lnTo>
                  <a:lnTo>
                    <a:pt x="13757" y="2975"/>
                  </a:lnTo>
                  <a:lnTo>
                    <a:pt x="13740" y="2995"/>
                  </a:lnTo>
                  <a:lnTo>
                    <a:pt x="13724" y="3017"/>
                  </a:lnTo>
                  <a:lnTo>
                    <a:pt x="13710" y="3040"/>
                  </a:lnTo>
                  <a:lnTo>
                    <a:pt x="13697" y="3064"/>
                  </a:lnTo>
                  <a:lnTo>
                    <a:pt x="13685" y="3090"/>
                  </a:lnTo>
                  <a:lnTo>
                    <a:pt x="13674" y="3117"/>
                  </a:lnTo>
                  <a:lnTo>
                    <a:pt x="13665" y="3146"/>
                  </a:lnTo>
                  <a:lnTo>
                    <a:pt x="13662" y="3161"/>
                  </a:lnTo>
                  <a:lnTo>
                    <a:pt x="13658" y="3176"/>
                  </a:lnTo>
                  <a:lnTo>
                    <a:pt x="13656" y="3192"/>
                  </a:lnTo>
                  <a:lnTo>
                    <a:pt x="13653" y="3207"/>
                  </a:lnTo>
                  <a:lnTo>
                    <a:pt x="13651" y="3223"/>
                  </a:lnTo>
                  <a:lnTo>
                    <a:pt x="13650" y="3240"/>
                  </a:lnTo>
                  <a:lnTo>
                    <a:pt x="13649" y="3257"/>
                  </a:lnTo>
                  <a:lnTo>
                    <a:pt x="13649" y="3273"/>
                  </a:lnTo>
                  <a:lnTo>
                    <a:pt x="13650" y="3303"/>
                  </a:lnTo>
                  <a:lnTo>
                    <a:pt x="13652" y="3331"/>
                  </a:lnTo>
                  <a:lnTo>
                    <a:pt x="13655" y="3359"/>
                  </a:lnTo>
                  <a:lnTo>
                    <a:pt x="13660" y="3384"/>
                  </a:lnTo>
                  <a:lnTo>
                    <a:pt x="13666" y="3410"/>
                  </a:lnTo>
                  <a:lnTo>
                    <a:pt x="13674" y="3433"/>
                  </a:lnTo>
                  <a:lnTo>
                    <a:pt x="13683" y="3457"/>
                  </a:lnTo>
                  <a:lnTo>
                    <a:pt x="13693" y="3479"/>
                  </a:lnTo>
                  <a:lnTo>
                    <a:pt x="13704" y="3500"/>
                  </a:lnTo>
                  <a:lnTo>
                    <a:pt x="13715" y="3520"/>
                  </a:lnTo>
                  <a:lnTo>
                    <a:pt x="13729" y="3538"/>
                  </a:lnTo>
                  <a:lnTo>
                    <a:pt x="13743" y="3557"/>
                  </a:lnTo>
                  <a:lnTo>
                    <a:pt x="13758" y="3574"/>
                  </a:lnTo>
                  <a:lnTo>
                    <a:pt x="13774" y="3590"/>
                  </a:lnTo>
                  <a:lnTo>
                    <a:pt x="13792" y="3605"/>
                  </a:lnTo>
                  <a:lnTo>
                    <a:pt x="13809" y="3619"/>
                  </a:lnTo>
                  <a:lnTo>
                    <a:pt x="13829" y="3632"/>
                  </a:lnTo>
                  <a:lnTo>
                    <a:pt x="13848" y="3644"/>
                  </a:lnTo>
                  <a:lnTo>
                    <a:pt x="13868" y="3657"/>
                  </a:lnTo>
                  <a:lnTo>
                    <a:pt x="13889" y="3667"/>
                  </a:lnTo>
                  <a:lnTo>
                    <a:pt x="13911" y="3676"/>
                  </a:lnTo>
                  <a:lnTo>
                    <a:pt x="13934" y="3685"/>
                  </a:lnTo>
                  <a:lnTo>
                    <a:pt x="13956" y="3693"/>
                  </a:lnTo>
                  <a:lnTo>
                    <a:pt x="13980" y="3701"/>
                  </a:lnTo>
                  <a:lnTo>
                    <a:pt x="14003" y="3707"/>
                  </a:lnTo>
                  <a:lnTo>
                    <a:pt x="14028" y="3712"/>
                  </a:lnTo>
                  <a:lnTo>
                    <a:pt x="14053" y="3716"/>
                  </a:lnTo>
                  <a:lnTo>
                    <a:pt x="14078" y="3720"/>
                  </a:lnTo>
                  <a:lnTo>
                    <a:pt x="14104" y="3723"/>
                  </a:lnTo>
                  <a:lnTo>
                    <a:pt x="14130" y="3724"/>
                  </a:lnTo>
                  <a:lnTo>
                    <a:pt x="14156" y="3726"/>
                  </a:lnTo>
                  <a:lnTo>
                    <a:pt x="14183" y="3726"/>
                  </a:lnTo>
                  <a:lnTo>
                    <a:pt x="14200" y="3726"/>
                  </a:lnTo>
                  <a:lnTo>
                    <a:pt x="14219" y="3725"/>
                  </a:lnTo>
                  <a:lnTo>
                    <a:pt x="14239" y="3723"/>
                  </a:lnTo>
                  <a:lnTo>
                    <a:pt x="14260" y="3721"/>
                  </a:lnTo>
                  <a:lnTo>
                    <a:pt x="14304" y="3714"/>
                  </a:lnTo>
                  <a:lnTo>
                    <a:pt x="14350" y="3706"/>
                  </a:lnTo>
                  <a:lnTo>
                    <a:pt x="14373" y="3701"/>
                  </a:lnTo>
                  <a:lnTo>
                    <a:pt x="14394" y="3695"/>
                  </a:lnTo>
                  <a:lnTo>
                    <a:pt x="14416" y="3689"/>
                  </a:lnTo>
                  <a:lnTo>
                    <a:pt x="14436" y="3683"/>
                  </a:lnTo>
                  <a:lnTo>
                    <a:pt x="14456" y="3676"/>
                  </a:lnTo>
                  <a:lnTo>
                    <a:pt x="14474" y="3669"/>
                  </a:lnTo>
                  <a:lnTo>
                    <a:pt x="14491" y="3662"/>
                  </a:lnTo>
                  <a:lnTo>
                    <a:pt x="14505" y="3655"/>
                  </a:lnTo>
                  <a:lnTo>
                    <a:pt x="14511" y="3653"/>
                  </a:lnTo>
                  <a:lnTo>
                    <a:pt x="14515" y="3650"/>
                  </a:lnTo>
                  <a:lnTo>
                    <a:pt x="14517" y="3646"/>
                  </a:lnTo>
                  <a:lnTo>
                    <a:pt x="14519" y="3643"/>
                  </a:lnTo>
                  <a:lnTo>
                    <a:pt x="14521" y="3632"/>
                  </a:lnTo>
                  <a:lnTo>
                    <a:pt x="14521" y="3614"/>
                  </a:lnTo>
                  <a:lnTo>
                    <a:pt x="14521" y="3506"/>
                  </a:lnTo>
                  <a:close/>
                  <a:moveTo>
                    <a:pt x="3468" y="3375"/>
                  </a:moveTo>
                  <a:lnTo>
                    <a:pt x="3468" y="3414"/>
                  </a:lnTo>
                  <a:lnTo>
                    <a:pt x="3468" y="3452"/>
                  </a:lnTo>
                  <a:lnTo>
                    <a:pt x="3468" y="3486"/>
                  </a:lnTo>
                  <a:lnTo>
                    <a:pt x="3467" y="3520"/>
                  </a:lnTo>
                  <a:lnTo>
                    <a:pt x="3467" y="3550"/>
                  </a:lnTo>
                  <a:lnTo>
                    <a:pt x="3466" y="3577"/>
                  </a:lnTo>
                  <a:lnTo>
                    <a:pt x="3464" y="3601"/>
                  </a:lnTo>
                  <a:lnTo>
                    <a:pt x="3463" y="3621"/>
                  </a:lnTo>
                  <a:lnTo>
                    <a:pt x="3461" y="3633"/>
                  </a:lnTo>
                  <a:lnTo>
                    <a:pt x="3460" y="3644"/>
                  </a:lnTo>
                  <a:lnTo>
                    <a:pt x="3457" y="3655"/>
                  </a:lnTo>
                  <a:lnTo>
                    <a:pt x="3454" y="3664"/>
                  </a:lnTo>
                  <a:lnTo>
                    <a:pt x="3450" y="3671"/>
                  </a:lnTo>
                  <a:lnTo>
                    <a:pt x="3446" y="3677"/>
                  </a:lnTo>
                  <a:lnTo>
                    <a:pt x="3443" y="3680"/>
                  </a:lnTo>
                  <a:lnTo>
                    <a:pt x="3440" y="3681"/>
                  </a:lnTo>
                  <a:lnTo>
                    <a:pt x="3435" y="3683"/>
                  </a:lnTo>
                  <a:lnTo>
                    <a:pt x="3431" y="3684"/>
                  </a:lnTo>
                  <a:lnTo>
                    <a:pt x="3424" y="3686"/>
                  </a:lnTo>
                  <a:lnTo>
                    <a:pt x="3415" y="3687"/>
                  </a:lnTo>
                  <a:lnTo>
                    <a:pt x="3405" y="3688"/>
                  </a:lnTo>
                  <a:lnTo>
                    <a:pt x="3394" y="3689"/>
                  </a:lnTo>
                  <a:lnTo>
                    <a:pt x="3385" y="3689"/>
                  </a:lnTo>
                  <a:lnTo>
                    <a:pt x="3380" y="3691"/>
                  </a:lnTo>
                  <a:lnTo>
                    <a:pt x="3378" y="3692"/>
                  </a:lnTo>
                  <a:lnTo>
                    <a:pt x="3377" y="3694"/>
                  </a:lnTo>
                  <a:lnTo>
                    <a:pt x="3376" y="3696"/>
                  </a:lnTo>
                  <a:lnTo>
                    <a:pt x="3376" y="3698"/>
                  </a:lnTo>
                  <a:lnTo>
                    <a:pt x="3376" y="3701"/>
                  </a:lnTo>
                  <a:lnTo>
                    <a:pt x="3377" y="3704"/>
                  </a:lnTo>
                  <a:lnTo>
                    <a:pt x="3379" y="3706"/>
                  </a:lnTo>
                  <a:lnTo>
                    <a:pt x="3381" y="3707"/>
                  </a:lnTo>
                  <a:lnTo>
                    <a:pt x="3388" y="3709"/>
                  </a:lnTo>
                  <a:lnTo>
                    <a:pt x="3398" y="3710"/>
                  </a:lnTo>
                  <a:lnTo>
                    <a:pt x="3433" y="3710"/>
                  </a:lnTo>
                  <a:lnTo>
                    <a:pt x="3471" y="3708"/>
                  </a:lnTo>
                  <a:lnTo>
                    <a:pt x="3507" y="3707"/>
                  </a:lnTo>
                  <a:lnTo>
                    <a:pt x="3532" y="3707"/>
                  </a:lnTo>
                  <a:lnTo>
                    <a:pt x="3545" y="3707"/>
                  </a:lnTo>
                  <a:lnTo>
                    <a:pt x="3561" y="3707"/>
                  </a:lnTo>
                  <a:lnTo>
                    <a:pt x="3579" y="3708"/>
                  </a:lnTo>
                  <a:lnTo>
                    <a:pt x="3601" y="3708"/>
                  </a:lnTo>
                  <a:lnTo>
                    <a:pt x="3623" y="3709"/>
                  </a:lnTo>
                  <a:lnTo>
                    <a:pt x="3648" y="3710"/>
                  </a:lnTo>
                  <a:lnTo>
                    <a:pt x="3673" y="3710"/>
                  </a:lnTo>
                  <a:lnTo>
                    <a:pt x="3700" y="3710"/>
                  </a:lnTo>
                  <a:lnTo>
                    <a:pt x="3708" y="3709"/>
                  </a:lnTo>
                  <a:lnTo>
                    <a:pt x="3714" y="3707"/>
                  </a:lnTo>
                  <a:lnTo>
                    <a:pt x="3716" y="3706"/>
                  </a:lnTo>
                  <a:lnTo>
                    <a:pt x="3718" y="3704"/>
                  </a:lnTo>
                  <a:lnTo>
                    <a:pt x="3719" y="3701"/>
                  </a:lnTo>
                  <a:lnTo>
                    <a:pt x="3720" y="3698"/>
                  </a:lnTo>
                  <a:lnTo>
                    <a:pt x="3719" y="3696"/>
                  </a:lnTo>
                  <a:lnTo>
                    <a:pt x="3719" y="3694"/>
                  </a:lnTo>
                  <a:lnTo>
                    <a:pt x="3717" y="3692"/>
                  </a:lnTo>
                  <a:lnTo>
                    <a:pt x="3716" y="3691"/>
                  </a:lnTo>
                  <a:lnTo>
                    <a:pt x="3710" y="3689"/>
                  </a:lnTo>
                  <a:lnTo>
                    <a:pt x="3703" y="3689"/>
                  </a:lnTo>
                  <a:lnTo>
                    <a:pt x="3690" y="3688"/>
                  </a:lnTo>
                  <a:lnTo>
                    <a:pt x="3675" y="3687"/>
                  </a:lnTo>
                  <a:lnTo>
                    <a:pt x="3661" y="3686"/>
                  </a:lnTo>
                  <a:lnTo>
                    <a:pt x="3649" y="3684"/>
                  </a:lnTo>
                  <a:lnTo>
                    <a:pt x="3643" y="3683"/>
                  </a:lnTo>
                  <a:lnTo>
                    <a:pt x="3638" y="3682"/>
                  </a:lnTo>
                  <a:lnTo>
                    <a:pt x="3632" y="3680"/>
                  </a:lnTo>
                  <a:lnTo>
                    <a:pt x="3628" y="3677"/>
                  </a:lnTo>
                  <a:lnTo>
                    <a:pt x="3625" y="3674"/>
                  </a:lnTo>
                  <a:lnTo>
                    <a:pt x="3622" y="3671"/>
                  </a:lnTo>
                  <a:lnTo>
                    <a:pt x="3619" y="3668"/>
                  </a:lnTo>
                  <a:lnTo>
                    <a:pt x="3617" y="3664"/>
                  </a:lnTo>
                  <a:lnTo>
                    <a:pt x="3613" y="3655"/>
                  </a:lnTo>
                  <a:lnTo>
                    <a:pt x="3610" y="3644"/>
                  </a:lnTo>
                  <a:lnTo>
                    <a:pt x="3608" y="3634"/>
                  </a:lnTo>
                  <a:lnTo>
                    <a:pt x="3607" y="3622"/>
                  </a:lnTo>
                  <a:lnTo>
                    <a:pt x="3605" y="3602"/>
                  </a:lnTo>
                  <a:lnTo>
                    <a:pt x="3604" y="3577"/>
                  </a:lnTo>
                  <a:lnTo>
                    <a:pt x="3603" y="3551"/>
                  </a:lnTo>
                  <a:lnTo>
                    <a:pt x="3602" y="3520"/>
                  </a:lnTo>
                  <a:lnTo>
                    <a:pt x="3602" y="3487"/>
                  </a:lnTo>
                  <a:lnTo>
                    <a:pt x="3602" y="3452"/>
                  </a:lnTo>
                  <a:lnTo>
                    <a:pt x="3602" y="3414"/>
                  </a:lnTo>
                  <a:lnTo>
                    <a:pt x="3602" y="3375"/>
                  </a:lnTo>
                  <a:lnTo>
                    <a:pt x="3602" y="2902"/>
                  </a:lnTo>
                  <a:lnTo>
                    <a:pt x="3736" y="2906"/>
                  </a:lnTo>
                  <a:lnTo>
                    <a:pt x="3753" y="2907"/>
                  </a:lnTo>
                  <a:lnTo>
                    <a:pt x="3768" y="2908"/>
                  </a:lnTo>
                  <a:lnTo>
                    <a:pt x="3783" y="2910"/>
                  </a:lnTo>
                  <a:lnTo>
                    <a:pt x="3795" y="2912"/>
                  </a:lnTo>
                  <a:lnTo>
                    <a:pt x="3807" y="2916"/>
                  </a:lnTo>
                  <a:lnTo>
                    <a:pt x="3817" y="2919"/>
                  </a:lnTo>
                  <a:lnTo>
                    <a:pt x="3825" y="2923"/>
                  </a:lnTo>
                  <a:lnTo>
                    <a:pt x="3834" y="2928"/>
                  </a:lnTo>
                  <a:lnTo>
                    <a:pt x="3841" y="2933"/>
                  </a:lnTo>
                  <a:lnTo>
                    <a:pt x="3846" y="2938"/>
                  </a:lnTo>
                  <a:lnTo>
                    <a:pt x="3851" y="2943"/>
                  </a:lnTo>
                  <a:lnTo>
                    <a:pt x="3855" y="2948"/>
                  </a:lnTo>
                  <a:lnTo>
                    <a:pt x="3857" y="2954"/>
                  </a:lnTo>
                  <a:lnTo>
                    <a:pt x="3860" y="2959"/>
                  </a:lnTo>
                  <a:lnTo>
                    <a:pt x="3861" y="2965"/>
                  </a:lnTo>
                  <a:lnTo>
                    <a:pt x="3862" y="2970"/>
                  </a:lnTo>
                  <a:lnTo>
                    <a:pt x="3863" y="2984"/>
                  </a:lnTo>
                  <a:lnTo>
                    <a:pt x="3864" y="2994"/>
                  </a:lnTo>
                  <a:lnTo>
                    <a:pt x="3866" y="3001"/>
                  </a:lnTo>
                  <a:lnTo>
                    <a:pt x="3867" y="3003"/>
                  </a:lnTo>
                  <a:lnTo>
                    <a:pt x="3869" y="3005"/>
                  </a:lnTo>
                  <a:lnTo>
                    <a:pt x="3871" y="3006"/>
                  </a:lnTo>
                  <a:lnTo>
                    <a:pt x="3874" y="3006"/>
                  </a:lnTo>
                  <a:lnTo>
                    <a:pt x="3876" y="3006"/>
                  </a:lnTo>
                  <a:lnTo>
                    <a:pt x="3879" y="3005"/>
                  </a:lnTo>
                  <a:lnTo>
                    <a:pt x="3881" y="3003"/>
                  </a:lnTo>
                  <a:lnTo>
                    <a:pt x="3882" y="3001"/>
                  </a:lnTo>
                  <a:lnTo>
                    <a:pt x="3884" y="2996"/>
                  </a:lnTo>
                  <a:lnTo>
                    <a:pt x="3885" y="2988"/>
                  </a:lnTo>
                  <a:lnTo>
                    <a:pt x="3885" y="2957"/>
                  </a:lnTo>
                  <a:lnTo>
                    <a:pt x="3886" y="2918"/>
                  </a:lnTo>
                  <a:lnTo>
                    <a:pt x="3887" y="2881"/>
                  </a:lnTo>
                  <a:lnTo>
                    <a:pt x="3888" y="2854"/>
                  </a:lnTo>
                  <a:lnTo>
                    <a:pt x="3887" y="2843"/>
                  </a:lnTo>
                  <a:lnTo>
                    <a:pt x="3886" y="2836"/>
                  </a:lnTo>
                  <a:lnTo>
                    <a:pt x="3885" y="2833"/>
                  </a:lnTo>
                  <a:lnTo>
                    <a:pt x="3884" y="2831"/>
                  </a:lnTo>
                  <a:lnTo>
                    <a:pt x="3882" y="2830"/>
                  </a:lnTo>
                  <a:lnTo>
                    <a:pt x="3879" y="2830"/>
                  </a:lnTo>
                  <a:lnTo>
                    <a:pt x="3869" y="2832"/>
                  </a:lnTo>
                  <a:lnTo>
                    <a:pt x="3850" y="2836"/>
                  </a:lnTo>
                  <a:lnTo>
                    <a:pt x="3837" y="2838"/>
                  </a:lnTo>
                  <a:lnTo>
                    <a:pt x="3820" y="2839"/>
                  </a:lnTo>
                  <a:lnTo>
                    <a:pt x="3800" y="2841"/>
                  </a:lnTo>
                  <a:lnTo>
                    <a:pt x="3776" y="2841"/>
                  </a:lnTo>
                  <a:lnTo>
                    <a:pt x="3354" y="2841"/>
                  </a:lnTo>
                  <a:lnTo>
                    <a:pt x="3326" y="2841"/>
                  </a:lnTo>
                  <a:lnTo>
                    <a:pt x="3299" y="2840"/>
                  </a:lnTo>
                  <a:lnTo>
                    <a:pt x="3272" y="2838"/>
                  </a:lnTo>
                  <a:lnTo>
                    <a:pt x="3248" y="2836"/>
                  </a:lnTo>
                  <a:lnTo>
                    <a:pt x="3237" y="2835"/>
                  </a:lnTo>
                  <a:lnTo>
                    <a:pt x="3230" y="2833"/>
                  </a:lnTo>
                  <a:lnTo>
                    <a:pt x="3223" y="2830"/>
                  </a:lnTo>
                  <a:lnTo>
                    <a:pt x="3217" y="2828"/>
                  </a:lnTo>
                  <a:lnTo>
                    <a:pt x="3208" y="2824"/>
                  </a:lnTo>
                  <a:lnTo>
                    <a:pt x="3202" y="2822"/>
                  </a:lnTo>
                  <a:lnTo>
                    <a:pt x="3199" y="2823"/>
                  </a:lnTo>
                  <a:lnTo>
                    <a:pt x="3197" y="2823"/>
                  </a:lnTo>
                  <a:lnTo>
                    <a:pt x="3196" y="2825"/>
                  </a:lnTo>
                  <a:lnTo>
                    <a:pt x="3193" y="2827"/>
                  </a:lnTo>
                  <a:lnTo>
                    <a:pt x="3190" y="2834"/>
                  </a:lnTo>
                  <a:lnTo>
                    <a:pt x="3188" y="2844"/>
                  </a:lnTo>
                  <a:lnTo>
                    <a:pt x="3184" y="2865"/>
                  </a:lnTo>
                  <a:lnTo>
                    <a:pt x="3176" y="2906"/>
                  </a:lnTo>
                  <a:lnTo>
                    <a:pt x="3169" y="2949"/>
                  </a:lnTo>
                  <a:lnTo>
                    <a:pt x="3166" y="2977"/>
                  </a:lnTo>
                  <a:lnTo>
                    <a:pt x="3167" y="2985"/>
                  </a:lnTo>
                  <a:lnTo>
                    <a:pt x="3168" y="2990"/>
                  </a:lnTo>
                  <a:lnTo>
                    <a:pt x="3169" y="2992"/>
                  </a:lnTo>
                  <a:lnTo>
                    <a:pt x="3171" y="2994"/>
                  </a:lnTo>
                  <a:lnTo>
                    <a:pt x="3173" y="2995"/>
                  </a:lnTo>
                  <a:lnTo>
                    <a:pt x="3176" y="2995"/>
                  </a:lnTo>
                  <a:lnTo>
                    <a:pt x="3180" y="2994"/>
                  </a:lnTo>
                  <a:lnTo>
                    <a:pt x="3183" y="2991"/>
                  </a:lnTo>
                  <a:lnTo>
                    <a:pt x="3185" y="2987"/>
                  </a:lnTo>
                  <a:lnTo>
                    <a:pt x="3187" y="2981"/>
                  </a:lnTo>
                  <a:lnTo>
                    <a:pt x="3189" y="2973"/>
                  </a:lnTo>
                  <a:lnTo>
                    <a:pt x="3193" y="2963"/>
                  </a:lnTo>
                  <a:lnTo>
                    <a:pt x="3199" y="2953"/>
                  </a:lnTo>
                  <a:lnTo>
                    <a:pt x="3206" y="2941"/>
                  </a:lnTo>
                  <a:lnTo>
                    <a:pt x="3212" y="2932"/>
                  </a:lnTo>
                  <a:lnTo>
                    <a:pt x="3220" y="2925"/>
                  </a:lnTo>
                  <a:lnTo>
                    <a:pt x="3229" y="2919"/>
                  </a:lnTo>
                  <a:lnTo>
                    <a:pt x="3240" y="2915"/>
                  </a:lnTo>
                  <a:lnTo>
                    <a:pt x="3254" y="2912"/>
                  </a:lnTo>
                  <a:lnTo>
                    <a:pt x="3269" y="2909"/>
                  </a:lnTo>
                  <a:lnTo>
                    <a:pt x="3287" y="2908"/>
                  </a:lnTo>
                  <a:lnTo>
                    <a:pt x="3309" y="2907"/>
                  </a:lnTo>
                  <a:lnTo>
                    <a:pt x="3468" y="2902"/>
                  </a:lnTo>
                  <a:lnTo>
                    <a:pt x="3468" y="3375"/>
                  </a:lnTo>
                  <a:close/>
                  <a:moveTo>
                    <a:pt x="7861" y="3375"/>
                  </a:moveTo>
                  <a:lnTo>
                    <a:pt x="7861" y="3414"/>
                  </a:lnTo>
                  <a:lnTo>
                    <a:pt x="7861" y="3452"/>
                  </a:lnTo>
                  <a:lnTo>
                    <a:pt x="7861" y="3486"/>
                  </a:lnTo>
                  <a:lnTo>
                    <a:pt x="7861" y="3520"/>
                  </a:lnTo>
                  <a:lnTo>
                    <a:pt x="7860" y="3550"/>
                  </a:lnTo>
                  <a:lnTo>
                    <a:pt x="7859" y="3577"/>
                  </a:lnTo>
                  <a:lnTo>
                    <a:pt x="7858" y="3601"/>
                  </a:lnTo>
                  <a:lnTo>
                    <a:pt x="7856" y="3621"/>
                  </a:lnTo>
                  <a:lnTo>
                    <a:pt x="7855" y="3633"/>
                  </a:lnTo>
                  <a:lnTo>
                    <a:pt x="7853" y="3644"/>
                  </a:lnTo>
                  <a:lnTo>
                    <a:pt x="7851" y="3655"/>
                  </a:lnTo>
                  <a:lnTo>
                    <a:pt x="7848" y="3664"/>
                  </a:lnTo>
                  <a:lnTo>
                    <a:pt x="7844" y="3671"/>
                  </a:lnTo>
                  <a:lnTo>
                    <a:pt x="7839" y="3677"/>
                  </a:lnTo>
                  <a:lnTo>
                    <a:pt x="7836" y="3680"/>
                  </a:lnTo>
                  <a:lnTo>
                    <a:pt x="7833" y="3681"/>
                  </a:lnTo>
                  <a:lnTo>
                    <a:pt x="7829" y="3683"/>
                  </a:lnTo>
                  <a:lnTo>
                    <a:pt x="7825" y="3684"/>
                  </a:lnTo>
                  <a:lnTo>
                    <a:pt x="7817" y="3686"/>
                  </a:lnTo>
                  <a:lnTo>
                    <a:pt x="7808" y="3687"/>
                  </a:lnTo>
                  <a:lnTo>
                    <a:pt x="7798" y="3688"/>
                  </a:lnTo>
                  <a:lnTo>
                    <a:pt x="7787" y="3689"/>
                  </a:lnTo>
                  <a:lnTo>
                    <a:pt x="7779" y="3689"/>
                  </a:lnTo>
                  <a:lnTo>
                    <a:pt x="7773" y="3691"/>
                  </a:lnTo>
                  <a:lnTo>
                    <a:pt x="7771" y="3692"/>
                  </a:lnTo>
                  <a:lnTo>
                    <a:pt x="7770" y="3694"/>
                  </a:lnTo>
                  <a:lnTo>
                    <a:pt x="7770" y="3696"/>
                  </a:lnTo>
                  <a:lnTo>
                    <a:pt x="7769" y="3698"/>
                  </a:lnTo>
                  <a:lnTo>
                    <a:pt x="7770" y="3701"/>
                  </a:lnTo>
                  <a:lnTo>
                    <a:pt x="7771" y="3704"/>
                  </a:lnTo>
                  <a:lnTo>
                    <a:pt x="7772" y="3706"/>
                  </a:lnTo>
                  <a:lnTo>
                    <a:pt x="7775" y="3707"/>
                  </a:lnTo>
                  <a:lnTo>
                    <a:pt x="7782" y="3709"/>
                  </a:lnTo>
                  <a:lnTo>
                    <a:pt x="7791" y="3710"/>
                  </a:lnTo>
                  <a:lnTo>
                    <a:pt x="7827" y="3710"/>
                  </a:lnTo>
                  <a:lnTo>
                    <a:pt x="7865" y="3708"/>
                  </a:lnTo>
                  <a:lnTo>
                    <a:pt x="7900" y="3707"/>
                  </a:lnTo>
                  <a:lnTo>
                    <a:pt x="7926" y="3707"/>
                  </a:lnTo>
                  <a:lnTo>
                    <a:pt x="7939" y="3707"/>
                  </a:lnTo>
                  <a:lnTo>
                    <a:pt x="7954" y="3707"/>
                  </a:lnTo>
                  <a:lnTo>
                    <a:pt x="7974" y="3708"/>
                  </a:lnTo>
                  <a:lnTo>
                    <a:pt x="7994" y="3708"/>
                  </a:lnTo>
                  <a:lnTo>
                    <a:pt x="8016" y="3709"/>
                  </a:lnTo>
                  <a:lnTo>
                    <a:pt x="8041" y="3710"/>
                  </a:lnTo>
                  <a:lnTo>
                    <a:pt x="8066" y="3710"/>
                  </a:lnTo>
                  <a:lnTo>
                    <a:pt x="8093" y="3710"/>
                  </a:lnTo>
                  <a:lnTo>
                    <a:pt x="8101" y="3709"/>
                  </a:lnTo>
                  <a:lnTo>
                    <a:pt x="8107" y="3707"/>
                  </a:lnTo>
                  <a:lnTo>
                    <a:pt x="8110" y="3706"/>
                  </a:lnTo>
                  <a:lnTo>
                    <a:pt x="8111" y="3704"/>
                  </a:lnTo>
                  <a:lnTo>
                    <a:pt x="8113" y="3701"/>
                  </a:lnTo>
                  <a:lnTo>
                    <a:pt x="8113" y="3698"/>
                  </a:lnTo>
                  <a:lnTo>
                    <a:pt x="8113" y="3696"/>
                  </a:lnTo>
                  <a:lnTo>
                    <a:pt x="8112" y="3694"/>
                  </a:lnTo>
                  <a:lnTo>
                    <a:pt x="8111" y="3692"/>
                  </a:lnTo>
                  <a:lnTo>
                    <a:pt x="8109" y="3691"/>
                  </a:lnTo>
                  <a:lnTo>
                    <a:pt x="8104" y="3689"/>
                  </a:lnTo>
                  <a:lnTo>
                    <a:pt x="8096" y="3689"/>
                  </a:lnTo>
                  <a:lnTo>
                    <a:pt x="8083" y="3688"/>
                  </a:lnTo>
                  <a:lnTo>
                    <a:pt x="8068" y="3687"/>
                  </a:lnTo>
                  <a:lnTo>
                    <a:pt x="8054" y="3686"/>
                  </a:lnTo>
                  <a:lnTo>
                    <a:pt x="8042" y="3684"/>
                  </a:lnTo>
                  <a:lnTo>
                    <a:pt x="8036" y="3683"/>
                  </a:lnTo>
                  <a:lnTo>
                    <a:pt x="8031" y="3682"/>
                  </a:lnTo>
                  <a:lnTo>
                    <a:pt x="8027" y="3680"/>
                  </a:lnTo>
                  <a:lnTo>
                    <a:pt x="8023" y="3677"/>
                  </a:lnTo>
                  <a:lnTo>
                    <a:pt x="8018" y="3674"/>
                  </a:lnTo>
                  <a:lnTo>
                    <a:pt x="8015" y="3671"/>
                  </a:lnTo>
                  <a:lnTo>
                    <a:pt x="8012" y="3668"/>
                  </a:lnTo>
                  <a:lnTo>
                    <a:pt x="8010" y="3664"/>
                  </a:lnTo>
                  <a:lnTo>
                    <a:pt x="8006" y="3655"/>
                  </a:lnTo>
                  <a:lnTo>
                    <a:pt x="8003" y="3644"/>
                  </a:lnTo>
                  <a:lnTo>
                    <a:pt x="8001" y="3634"/>
                  </a:lnTo>
                  <a:lnTo>
                    <a:pt x="8000" y="3622"/>
                  </a:lnTo>
                  <a:lnTo>
                    <a:pt x="7998" y="3602"/>
                  </a:lnTo>
                  <a:lnTo>
                    <a:pt x="7997" y="3577"/>
                  </a:lnTo>
                  <a:lnTo>
                    <a:pt x="7996" y="3551"/>
                  </a:lnTo>
                  <a:lnTo>
                    <a:pt x="7996" y="3520"/>
                  </a:lnTo>
                  <a:lnTo>
                    <a:pt x="7995" y="3487"/>
                  </a:lnTo>
                  <a:lnTo>
                    <a:pt x="7995" y="3452"/>
                  </a:lnTo>
                  <a:lnTo>
                    <a:pt x="7995" y="3414"/>
                  </a:lnTo>
                  <a:lnTo>
                    <a:pt x="7995" y="3375"/>
                  </a:lnTo>
                  <a:lnTo>
                    <a:pt x="7995" y="2902"/>
                  </a:lnTo>
                  <a:lnTo>
                    <a:pt x="8130" y="2906"/>
                  </a:lnTo>
                  <a:lnTo>
                    <a:pt x="8146" y="2907"/>
                  </a:lnTo>
                  <a:lnTo>
                    <a:pt x="8161" y="2908"/>
                  </a:lnTo>
                  <a:lnTo>
                    <a:pt x="8176" y="2910"/>
                  </a:lnTo>
                  <a:lnTo>
                    <a:pt x="8189" y="2912"/>
                  </a:lnTo>
                  <a:lnTo>
                    <a:pt x="8200" y="2916"/>
                  </a:lnTo>
                  <a:lnTo>
                    <a:pt x="8210" y="2919"/>
                  </a:lnTo>
                  <a:lnTo>
                    <a:pt x="8220" y="2923"/>
                  </a:lnTo>
                  <a:lnTo>
                    <a:pt x="8227" y="2928"/>
                  </a:lnTo>
                  <a:lnTo>
                    <a:pt x="8234" y="2933"/>
                  </a:lnTo>
                  <a:lnTo>
                    <a:pt x="8239" y="2938"/>
                  </a:lnTo>
                  <a:lnTo>
                    <a:pt x="8244" y="2943"/>
                  </a:lnTo>
                  <a:lnTo>
                    <a:pt x="8248" y="2948"/>
                  </a:lnTo>
                  <a:lnTo>
                    <a:pt x="8251" y="2954"/>
                  </a:lnTo>
                  <a:lnTo>
                    <a:pt x="8253" y="2959"/>
                  </a:lnTo>
                  <a:lnTo>
                    <a:pt x="8254" y="2965"/>
                  </a:lnTo>
                  <a:lnTo>
                    <a:pt x="8255" y="2970"/>
                  </a:lnTo>
                  <a:lnTo>
                    <a:pt x="8256" y="2984"/>
                  </a:lnTo>
                  <a:lnTo>
                    <a:pt x="8257" y="2994"/>
                  </a:lnTo>
                  <a:lnTo>
                    <a:pt x="8259" y="3001"/>
                  </a:lnTo>
                  <a:lnTo>
                    <a:pt x="8260" y="3003"/>
                  </a:lnTo>
                  <a:lnTo>
                    <a:pt x="8262" y="3005"/>
                  </a:lnTo>
                  <a:lnTo>
                    <a:pt x="8266" y="3006"/>
                  </a:lnTo>
                  <a:lnTo>
                    <a:pt x="8268" y="3006"/>
                  </a:lnTo>
                  <a:lnTo>
                    <a:pt x="8271" y="3006"/>
                  </a:lnTo>
                  <a:lnTo>
                    <a:pt x="8272" y="3005"/>
                  </a:lnTo>
                  <a:lnTo>
                    <a:pt x="8274" y="3003"/>
                  </a:lnTo>
                  <a:lnTo>
                    <a:pt x="8275" y="3001"/>
                  </a:lnTo>
                  <a:lnTo>
                    <a:pt x="8277" y="2996"/>
                  </a:lnTo>
                  <a:lnTo>
                    <a:pt x="8278" y="2988"/>
                  </a:lnTo>
                  <a:lnTo>
                    <a:pt x="8278" y="2957"/>
                  </a:lnTo>
                  <a:lnTo>
                    <a:pt x="8279" y="2918"/>
                  </a:lnTo>
                  <a:lnTo>
                    <a:pt x="8281" y="2881"/>
                  </a:lnTo>
                  <a:lnTo>
                    <a:pt x="8281" y="2854"/>
                  </a:lnTo>
                  <a:lnTo>
                    <a:pt x="8281" y="2843"/>
                  </a:lnTo>
                  <a:lnTo>
                    <a:pt x="8280" y="2836"/>
                  </a:lnTo>
                  <a:lnTo>
                    <a:pt x="8278" y="2833"/>
                  </a:lnTo>
                  <a:lnTo>
                    <a:pt x="8277" y="2831"/>
                  </a:lnTo>
                  <a:lnTo>
                    <a:pt x="8275" y="2830"/>
                  </a:lnTo>
                  <a:lnTo>
                    <a:pt x="8273" y="2830"/>
                  </a:lnTo>
                  <a:lnTo>
                    <a:pt x="8262" y="2832"/>
                  </a:lnTo>
                  <a:lnTo>
                    <a:pt x="8243" y="2836"/>
                  </a:lnTo>
                  <a:lnTo>
                    <a:pt x="8230" y="2838"/>
                  </a:lnTo>
                  <a:lnTo>
                    <a:pt x="8213" y="2839"/>
                  </a:lnTo>
                  <a:lnTo>
                    <a:pt x="8193" y="2841"/>
                  </a:lnTo>
                  <a:lnTo>
                    <a:pt x="8170" y="2841"/>
                  </a:lnTo>
                  <a:lnTo>
                    <a:pt x="7747" y="2841"/>
                  </a:lnTo>
                  <a:lnTo>
                    <a:pt x="7720" y="2841"/>
                  </a:lnTo>
                  <a:lnTo>
                    <a:pt x="7693" y="2840"/>
                  </a:lnTo>
                  <a:lnTo>
                    <a:pt x="7665" y="2838"/>
                  </a:lnTo>
                  <a:lnTo>
                    <a:pt x="7641" y="2836"/>
                  </a:lnTo>
                  <a:lnTo>
                    <a:pt x="7632" y="2835"/>
                  </a:lnTo>
                  <a:lnTo>
                    <a:pt x="7623" y="2833"/>
                  </a:lnTo>
                  <a:lnTo>
                    <a:pt x="7616" y="2830"/>
                  </a:lnTo>
                  <a:lnTo>
                    <a:pt x="7611" y="2828"/>
                  </a:lnTo>
                  <a:lnTo>
                    <a:pt x="7602" y="2824"/>
                  </a:lnTo>
                  <a:lnTo>
                    <a:pt x="7595" y="2822"/>
                  </a:lnTo>
                  <a:lnTo>
                    <a:pt x="7593" y="2823"/>
                  </a:lnTo>
                  <a:lnTo>
                    <a:pt x="7591" y="2823"/>
                  </a:lnTo>
                  <a:lnTo>
                    <a:pt x="7589" y="2825"/>
                  </a:lnTo>
                  <a:lnTo>
                    <a:pt x="7587" y="2827"/>
                  </a:lnTo>
                  <a:lnTo>
                    <a:pt x="7585" y="2834"/>
                  </a:lnTo>
                  <a:lnTo>
                    <a:pt x="7581" y="2844"/>
                  </a:lnTo>
                  <a:lnTo>
                    <a:pt x="7577" y="2865"/>
                  </a:lnTo>
                  <a:lnTo>
                    <a:pt x="7570" y="2906"/>
                  </a:lnTo>
                  <a:lnTo>
                    <a:pt x="7563" y="2949"/>
                  </a:lnTo>
                  <a:lnTo>
                    <a:pt x="7559" y="2977"/>
                  </a:lnTo>
                  <a:lnTo>
                    <a:pt x="7560" y="2985"/>
                  </a:lnTo>
                  <a:lnTo>
                    <a:pt x="7561" y="2990"/>
                  </a:lnTo>
                  <a:lnTo>
                    <a:pt x="7563" y="2992"/>
                  </a:lnTo>
                  <a:lnTo>
                    <a:pt x="7564" y="2994"/>
                  </a:lnTo>
                  <a:lnTo>
                    <a:pt x="7566" y="2995"/>
                  </a:lnTo>
                  <a:lnTo>
                    <a:pt x="7569" y="2995"/>
                  </a:lnTo>
                  <a:lnTo>
                    <a:pt x="7573" y="2994"/>
                  </a:lnTo>
                  <a:lnTo>
                    <a:pt x="7576" y="2991"/>
                  </a:lnTo>
                  <a:lnTo>
                    <a:pt x="7579" y="2987"/>
                  </a:lnTo>
                  <a:lnTo>
                    <a:pt x="7580" y="2981"/>
                  </a:lnTo>
                  <a:lnTo>
                    <a:pt x="7584" y="2973"/>
                  </a:lnTo>
                  <a:lnTo>
                    <a:pt x="7587" y="2963"/>
                  </a:lnTo>
                  <a:lnTo>
                    <a:pt x="7592" y="2953"/>
                  </a:lnTo>
                  <a:lnTo>
                    <a:pt x="7599" y="2941"/>
                  </a:lnTo>
                  <a:lnTo>
                    <a:pt x="7605" y="2932"/>
                  </a:lnTo>
                  <a:lnTo>
                    <a:pt x="7613" y="2925"/>
                  </a:lnTo>
                  <a:lnTo>
                    <a:pt x="7622" y="2919"/>
                  </a:lnTo>
                  <a:lnTo>
                    <a:pt x="7634" y="2915"/>
                  </a:lnTo>
                  <a:lnTo>
                    <a:pt x="7647" y="2912"/>
                  </a:lnTo>
                  <a:lnTo>
                    <a:pt x="7662" y="2909"/>
                  </a:lnTo>
                  <a:lnTo>
                    <a:pt x="7681" y="2908"/>
                  </a:lnTo>
                  <a:lnTo>
                    <a:pt x="7702" y="2907"/>
                  </a:lnTo>
                  <a:lnTo>
                    <a:pt x="7861" y="2902"/>
                  </a:lnTo>
                  <a:lnTo>
                    <a:pt x="7861" y="3375"/>
                  </a:lnTo>
                  <a:close/>
                  <a:moveTo>
                    <a:pt x="9954" y="3019"/>
                  </a:moveTo>
                  <a:lnTo>
                    <a:pt x="9965" y="3019"/>
                  </a:lnTo>
                  <a:lnTo>
                    <a:pt x="10629" y="3669"/>
                  </a:lnTo>
                  <a:lnTo>
                    <a:pt x="10638" y="3678"/>
                  </a:lnTo>
                  <a:lnTo>
                    <a:pt x="10647" y="3688"/>
                  </a:lnTo>
                  <a:lnTo>
                    <a:pt x="10658" y="3697"/>
                  </a:lnTo>
                  <a:lnTo>
                    <a:pt x="10667" y="3706"/>
                  </a:lnTo>
                  <a:lnTo>
                    <a:pt x="10671" y="3708"/>
                  </a:lnTo>
                  <a:lnTo>
                    <a:pt x="10675" y="3709"/>
                  </a:lnTo>
                  <a:lnTo>
                    <a:pt x="10679" y="3709"/>
                  </a:lnTo>
                  <a:lnTo>
                    <a:pt x="10682" y="3707"/>
                  </a:lnTo>
                  <a:lnTo>
                    <a:pt x="10684" y="3704"/>
                  </a:lnTo>
                  <a:lnTo>
                    <a:pt x="10686" y="3698"/>
                  </a:lnTo>
                  <a:lnTo>
                    <a:pt x="10688" y="3690"/>
                  </a:lnTo>
                  <a:lnTo>
                    <a:pt x="10688" y="3680"/>
                  </a:lnTo>
                  <a:lnTo>
                    <a:pt x="10702" y="2960"/>
                  </a:lnTo>
                  <a:lnTo>
                    <a:pt x="10704" y="2938"/>
                  </a:lnTo>
                  <a:lnTo>
                    <a:pt x="10705" y="2918"/>
                  </a:lnTo>
                  <a:lnTo>
                    <a:pt x="10707" y="2910"/>
                  </a:lnTo>
                  <a:lnTo>
                    <a:pt x="10709" y="2903"/>
                  </a:lnTo>
                  <a:lnTo>
                    <a:pt x="10711" y="2896"/>
                  </a:lnTo>
                  <a:lnTo>
                    <a:pt x="10713" y="2890"/>
                  </a:lnTo>
                  <a:lnTo>
                    <a:pt x="10716" y="2885"/>
                  </a:lnTo>
                  <a:lnTo>
                    <a:pt x="10719" y="2880"/>
                  </a:lnTo>
                  <a:lnTo>
                    <a:pt x="10723" y="2876"/>
                  </a:lnTo>
                  <a:lnTo>
                    <a:pt x="10727" y="2873"/>
                  </a:lnTo>
                  <a:lnTo>
                    <a:pt x="10731" y="2868"/>
                  </a:lnTo>
                  <a:lnTo>
                    <a:pt x="10736" y="2866"/>
                  </a:lnTo>
                  <a:lnTo>
                    <a:pt x="10742" y="2864"/>
                  </a:lnTo>
                  <a:lnTo>
                    <a:pt x="10748" y="2862"/>
                  </a:lnTo>
                  <a:lnTo>
                    <a:pt x="10760" y="2860"/>
                  </a:lnTo>
                  <a:lnTo>
                    <a:pt x="10769" y="2859"/>
                  </a:lnTo>
                  <a:lnTo>
                    <a:pt x="10777" y="2858"/>
                  </a:lnTo>
                  <a:lnTo>
                    <a:pt x="10786" y="2858"/>
                  </a:lnTo>
                  <a:lnTo>
                    <a:pt x="10796" y="2858"/>
                  </a:lnTo>
                  <a:lnTo>
                    <a:pt x="10804" y="2856"/>
                  </a:lnTo>
                  <a:lnTo>
                    <a:pt x="10806" y="2854"/>
                  </a:lnTo>
                  <a:lnTo>
                    <a:pt x="10808" y="2853"/>
                  </a:lnTo>
                  <a:lnTo>
                    <a:pt x="10809" y="2851"/>
                  </a:lnTo>
                  <a:lnTo>
                    <a:pt x="10810" y="2848"/>
                  </a:lnTo>
                  <a:lnTo>
                    <a:pt x="10809" y="2845"/>
                  </a:lnTo>
                  <a:lnTo>
                    <a:pt x="10807" y="2843"/>
                  </a:lnTo>
                  <a:lnTo>
                    <a:pt x="10805" y="2841"/>
                  </a:lnTo>
                  <a:lnTo>
                    <a:pt x="10800" y="2840"/>
                  </a:lnTo>
                  <a:lnTo>
                    <a:pt x="10791" y="2838"/>
                  </a:lnTo>
                  <a:lnTo>
                    <a:pt x="10780" y="2838"/>
                  </a:lnTo>
                  <a:lnTo>
                    <a:pt x="10737" y="2839"/>
                  </a:lnTo>
                  <a:lnTo>
                    <a:pt x="10700" y="2840"/>
                  </a:lnTo>
                  <a:lnTo>
                    <a:pt x="10673" y="2841"/>
                  </a:lnTo>
                  <a:lnTo>
                    <a:pt x="10657" y="2841"/>
                  </a:lnTo>
                  <a:lnTo>
                    <a:pt x="10631" y="2841"/>
                  </a:lnTo>
                  <a:lnTo>
                    <a:pt x="10595" y="2840"/>
                  </a:lnTo>
                  <a:lnTo>
                    <a:pt x="10552" y="2839"/>
                  </a:lnTo>
                  <a:lnTo>
                    <a:pt x="10504" y="2838"/>
                  </a:lnTo>
                  <a:lnTo>
                    <a:pt x="10491" y="2838"/>
                  </a:lnTo>
                  <a:lnTo>
                    <a:pt x="10481" y="2840"/>
                  </a:lnTo>
                  <a:lnTo>
                    <a:pt x="10477" y="2841"/>
                  </a:lnTo>
                  <a:lnTo>
                    <a:pt x="10474" y="2843"/>
                  </a:lnTo>
                  <a:lnTo>
                    <a:pt x="10473" y="2845"/>
                  </a:lnTo>
                  <a:lnTo>
                    <a:pt x="10472" y="2848"/>
                  </a:lnTo>
                  <a:lnTo>
                    <a:pt x="10472" y="2851"/>
                  </a:lnTo>
                  <a:lnTo>
                    <a:pt x="10473" y="2853"/>
                  </a:lnTo>
                  <a:lnTo>
                    <a:pt x="10474" y="2854"/>
                  </a:lnTo>
                  <a:lnTo>
                    <a:pt x="10476" y="2856"/>
                  </a:lnTo>
                  <a:lnTo>
                    <a:pt x="10482" y="2858"/>
                  </a:lnTo>
                  <a:lnTo>
                    <a:pt x="10492" y="2858"/>
                  </a:lnTo>
                  <a:lnTo>
                    <a:pt x="10507" y="2858"/>
                  </a:lnTo>
                  <a:lnTo>
                    <a:pt x="10525" y="2859"/>
                  </a:lnTo>
                  <a:lnTo>
                    <a:pt x="10534" y="2860"/>
                  </a:lnTo>
                  <a:lnTo>
                    <a:pt x="10543" y="2861"/>
                  </a:lnTo>
                  <a:lnTo>
                    <a:pt x="10551" y="2863"/>
                  </a:lnTo>
                  <a:lnTo>
                    <a:pt x="10559" y="2865"/>
                  </a:lnTo>
                  <a:lnTo>
                    <a:pt x="10569" y="2870"/>
                  </a:lnTo>
                  <a:lnTo>
                    <a:pt x="10578" y="2877"/>
                  </a:lnTo>
                  <a:lnTo>
                    <a:pt x="10582" y="2881"/>
                  </a:lnTo>
                  <a:lnTo>
                    <a:pt x="10585" y="2885"/>
                  </a:lnTo>
                  <a:lnTo>
                    <a:pt x="10588" y="2890"/>
                  </a:lnTo>
                  <a:lnTo>
                    <a:pt x="10591" y="2895"/>
                  </a:lnTo>
                  <a:lnTo>
                    <a:pt x="10595" y="2908"/>
                  </a:lnTo>
                  <a:lnTo>
                    <a:pt x="10598" y="2926"/>
                  </a:lnTo>
                  <a:lnTo>
                    <a:pt x="10600" y="2945"/>
                  </a:lnTo>
                  <a:lnTo>
                    <a:pt x="10601" y="2969"/>
                  </a:lnTo>
                  <a:lnTo>
                    <a:pt x="10614" y="3487"/>
                  </a:lnTo>
                  <a:lnTo>
                    <a:pt x="10608" y="3487"/>
                  </a:lnTo>
                  <a:lnTo>
                    <a:pt x="10593" y="3474"/>
                  </a:lnTo>
                  <a:lnTo>
                    <a:pt x="10568" y="3450"/>
                  </a:lnTo>
                  <a:lnTo>
                    <a:pt x="10533" y="3416"/>
                  </a:lnTo>
                  <a:lnTo>
                    <a:pt x="10493" y="3378"/>
                  </a:lnTo>
                  <a:lnTo>
                    <a:pt x="10450" y="3336"/>
                  </a:lnTo>
                  <a:lnTo>
                    <a:pt x="10407" y="3296"/>
                  </a:lnTo>
                  <a:lnTo>
                    <a:pt x="10367" y="3257"/>
                  </a:lnTo>
                  <a:lnTo>
                    <a:pt x="10331" y="3224"/>
                  </a:lnTo>
                  <a:lnTo>
                    <a:pt x="10261" y="3161"/>
                  </a:lnTo>
                  <a:lnTo>
                    <a:pt x="10194" y="3098"/>
                  </a:lnTo>
                  <a:lnTo>
                    <a:pt x="10131" y="3038"/>
                  </a:lnTo>
                  <a:lnTo>
                    <a:pt x="10073" y="2982"/>
                  </a:lnTo>
                  <a:lnTo>
                    <a:pt x="10023" y="2934"/>
                  </a:lnTo>
                  <a:lnTo>
                    <a:pt x="9982" y="2895"/>
                  </a:lnTo>
                  <a:lnTo>
                    <a:pt x="9954" y="2867"/>
                  </a:lnTo>
                  <a:lnTo>
                    <a:pt x="9941" y="2854"/>
                  </a:lnTo>
                  <a:lnTo>
                    <a:pt x="9927" y="2840"/>
                  </a:lnTo>
                  <a:lnTo>
                    <a:pt x="9914" y="2829"/>
                  </a:lnTo>
                  <a:lnTo>
                    <a:pt x="9909" y="2825"/>
                  </a:lnTo>
                  <a:lnTo>
                    <a:pt x="9904" y="2821"/>
                  </a:lnTo>
                  <a:lnTo>
                    <a:pt x="9899" y="2818"/>
                  </a:lnTo>
                  <a:lnTo>
                    <a:pt x="9894" y="2818"/>
                  </a:lnTo>
                  <a:lnTo>
                    <a:pt x="9890" y="2819"/>
                  </a:lnTo>
                  <a:lnTo>
                    <a:pt x="9886" y="2822"/>
                  </a:lnTo>
                  <a:lnTo>
                    <a:pt x="9884" y="2825"/>
                  </a:lnTo>
                  <a:lnTo>
                    <a:pt x="9881" y="2830"/>
                  </a:lnTo>
                  <a:lnTo>
                    <a:pt x="9880" y="2835"/>
                  </a:lnTo>
                  <a:lnTo>
                    <a:pt x="9879" y="2842"/>
                  </a:lnTo>
                  <a:lnTo>
                    <a:pt x="9878" y="2849"/>
                  </a:lnTo>
                  <a:lnTo>
                    <a:pt x="9878" y="2857"/>
                  </a:lnTo>
                  <a:lnTo>
                    <a:pt x="9866" y="3540"/>
                  </a:lnTo>
                  <a:lnTo>
                    <a:pt x="9865" y="3575"/>
                  </a:lnTo>
                  <a:lnTo>
                    <a:pt x="9864" y="3604"/>
                  </a:lnTo>
                  <a:lnTo>
                    <a:pt x="9862" y="3627"/>
                  </a:lnTo>
                  <a:lnTo>
                    <a:pt x="9858" y="3645"/>
                  </a:lnTo>
                  <a:lnTo>
                    <a:pt x="9856" y="3654"/>
                  </a:lnTo>
                  <a:lnTo>
                    <a:pt x="9854" y="3661"/>
                  </a:lnTo>
                  <a:lnTo>
                    <a:pt x="9850" y="3666"/>
                  </a:lnTo>
                  <a:lnTo>
                    <a:pt x="9847" y="3671"/>
                  </a:lnTo>
                  <a:lnTo>
                    <a:pt x="9843" y="3675"/>
                  </a:lnTo>
                  <a:lnTo>
                    <a:pt x="9838" y="3678"/>
                  </a:lnTo>
                  <a:lnTo>
                    <a:pt x="9833" y="3681"/>
                  </a:lnTo>
                  <a:lnTo>
                    <a:pt x="9828" y="3683"/>
                  </a:lnTo>
                  <a:lnTo>
                    <a:pt x="9813" y="3686"/>
                  </a:lnTo>
                  <a:lnTo>
                    <a:pt x="9798" y="3688"/>
                  </a:lnTo>
                  <a:lnTo>
                    <a:pt x="9784" y="3688"/>
                  </a:lnTo>
                  <a:lnTo>
                    <a:pt x="9770" y="3689"/>
                  </a:lnTo>
                  <a:lnTo>
                    <a:pt x="9762" y="3689"/>
                  </a:lnTo>
                  <a:lnTo>
                    <a:pt x="9756" y="3691"/>
                  </a:lnTo>
                  <a:lnTo>
                    <a:pt x="9753" y="3692"/>
                  </a:lnTo>
                  <a:lnTo>
                    <a:pt x="9752" y="3693"/>
                  </a:lnTo>
                  <a:lnTo>
                    <a:pt x="9751" y="3695"/>
                  </a:lnTo>
                  <a:lnTo>
                    <a:pt x="9750" y="3698"/>
                  </a:lnTo>
                  <a:lnTo>
                    <a:pt x="9751" y="3702"/>
                  </a:lnTo>
                  <a:lnTo>
                    <a:pt x="9752" y="3705"/>
                  </a:lnTo>
                  <a:lnTo>
                    <a:pt x="9755" y="3707"/>
                  </a:lnTo>
                  <a:lnTo>
                    <a:pt x="9758" y="3708"/>
                  </a:lnTo>
                  <a:lnTo>
                    <a:pt x="9767" y="3710"/>
                  </a:lnTo>
                  <a:lnTo>
                    <a:pt x="9779" y="3710"/>
                  </a:lnTo>
                  <a:lnTo>
                    <a:pt x="9826" y="3710"/>
                  </a:lnTo>
                  <a:lnTo>
                    <a:pt x="9866" y="3708"/>
                  </a:lnTo>
                  <a:lnTo>
                    <a:pt x="9897" y="3707"/>
                  </a:lnTo>
                  <a:lnTo>
                    <a:pt x="9914" y="3707"/>
                  </a:lnTo>
                  <a:lnTo>
                    <a:pt x="9925" y="3707"/>
                  </a:lnTo>
                  <a:lnTo>
                    <a:pt x="9937" y="3707"/>
                  </a:lnTo>
                  <a:lnTo>
                    <a:pt x="9952" y="3708"/>
                  </a:lnTo>
                  <a:lnTo>
                    <a:pt x="9970" y="3708"/>
                  </a:lnTo>
                  <a:lnTo>
                    <a:pt x="9991" y="3709"/>
                  </a:lnTo>
                  <a:lnTo>
                    <a:pt x="10014" y="3710"/>
                  </a:lnTo>
                  <a:lnTo>
                    <a:pt x="10041" y="3710"/>
                  </a:lnTo>
                  <a:lnTo>
                    <a:pt x="10071" y="3710"/>
                  </a:lnTo>
                  <a:lnTo>
                    <a:pt x="10082" y="3710"/>
                  </a:lnTo>
                  <a:lnTo>
                    <a:pt x="10091" y="3708"/>
                  </a:lnTo>
                  <a:lnTo>
                    <a:pt x="10095" y="3706"/>
                  </a:lnTo>
                  <a:lnTo>
                    <a:pt x="10097" y="3704"/>
                  </a:lnTo>
                  <a:lnTo>
                    <a:pt x="10099" y="3702"/>
                  </a:lnTo>
                  <a:lnTo>
                    <a:pt x="10099" y="3698"/>
                  </a:lnTo>
                  <a:lnTo>
                    <a:pt x="10099" y="3695"/>
                  </a:lnTo>
                  <a:lnTo>
                    <a:pt x="10098" y="3693"/>
                  </a:lnTo>
                  <a:lnTo>
                    <a:pt x="10096" y="3692"/>
                  </a:lnTo>
                  <a:lnTo>
                    <a:pt x="10094" y="3691"/>
                  </a:lnTo>
                  <a:lnTo>
                    <a:pt x="10087" y="3689"/>
                  </a:lnTo>
                  <a:lnTo>
                    <a:pt x="10078" y="3689"/>
                  </a:lnTo>
                  <a:lnTo>
                    <a:pt x="10062" y="3688"/>
                  </a:lnTo>
                  <a:lnTo>
                    <a:pt x="10045" y="3687"/>
                  </a:lnTo>
                  <a:lnTo>
                    <a:pt x="10029" y="3685"/>
                  </a:lnTo>
                  <a:lnTo>
                    <a:pt x="10012" y="3681"/>
                  </a:lnTo>
                  <a:lnTo>
                    <a:pt x="10007" y="3679"/>
                  </a:lnTo>
                  <a:lnTo>
                    <a:pt x="10003" y="3677"/>
                  </a:lnTo>
                  <a:lnTo>
                    <a:pt x="9999" y="3674"/>
                  </a:lnTo>
                  <a:lnTo>
                    <a:pt x="9995" y="3670"/>
                  </a:lnTo>
                  <a:lnTo>
                    <a:pt x="9991" y="3666"/>
                  </a:lnTo>
                  <a:lnTo>
                    <a:pt x="9988" y="3661"/>
                  </a:lnTo>
                  <a:lnTo>
                    <a:pt x="9985" y="3655"/>
                  </a:lnTo>
                  <a:lnTo>
                    <a:pt x="9982" y="3647"/>
                  </a:lnTo>
                  <a:lnTo>
                    <a:pt x="9979" y="3639"/>
                  </a:lnTo>
                  <a:lnTo>
                    <a:pt x="9977" y="3631"/>
                  </a:lnTo>
                  <a:lnTo>
                    <a:pt x="9975" y="3621"/>
                  </a:lnTo>
                  <a:lnTo>
                    <a:pt x="9973" y="3610"/>
                  </a:lnTo>
                  <a:lnTo>
                    <a:pt x="9969" y="3584"/>
                  </a:lnTo>
                  <a:lnTo>
                    <a:pt x="9968" y="3553"/>
                  </a:lnTo>
                  <a:lnTo>
                    <a:pt x="9954" y="3019"/>
                  </a:lnTo>
                  <a:close/>
                  <a:moveTo>
                    <a:pt x="5664" y="3019"/>
                  </a:moveTo>
                  <a:lnTo>
                    <a:pt x="5675" y="3019"/>
                  </a:lnTo>
                  <a:lnTo>
                    <a:pt x="6339" y="3669"/>
                  </a:lnTo>
                  <a:lnTo>
                    <a:pt x="6347" y="3678"/>
                  </a:lnTo>
                  <a:lnTo>
                    <a:pt x="6357" y="3688"/>
                  </a:lnTo>
                  <a:lnTo>
                    <a:pt x="6367" y="3697"/>
                  </a:lnTo>
                  <a:lnTo>
                    <a:pt x="6376" y="3706"/>
                  </a:lnTo>
                  <a:lnTo>
                    <a:pt x="6381" y="3708"/>
                  </a:lnTo>
                  <a:lnTo>
                    <a:pt x="6384" y="3709"/>
                  </a:lnTo>
                  <a:lnTo>
                    <a:pt x="6388" y="3709"/>
                  </a:lnTo>
                  <a:lnTo>
                    <a:pt x="6391" y="3707"/>
                  </a:lnTo>
                  <a:lnTo>
                    <a:pt x="6394" y="3704"/>
                  </a:lnTo>
                  <a:lnTo>
                    <a:pt x="6396" y="3698"/>
                  </a:lnTo>
                  <a:lnTo>
                    <a:pt x="6397" y="3690"/>
                  </a:lnTo>
                  <a:lnTo>
                    <a:pt x="6398" y="3680"/>
                  </a:lnTo>
                  <a:lnTo>
                    <a:pt x="6411" y="2960"/>
                  </a:lnTo>
                  <a:lnTo>
                    <a:pt x="6413" y="2938"/>
                  </a:lnTo>
                  <a:lnTo>
                    <a:pt x="6415" y="2918"/>
                  </a:lnTo>
                  <a:lnTo>
                    <a:pt x="6416" y="2910"/>
                  </a:lnTo>
                  <a:lnTo>
                    <a:pt x="6418" y="2903"/>
                  </a:lnTo>
                  <a:lnTo>
                    <a:pt x="6420" y="2896"/>
                  </a:lnTo>
                  <a:lnTo>
                    <a:pt x="6422" y="2890"/>
                  </a:lnTo>
                  <a:lnTo>
                    <a:pt x="6425" y="2885"/>
                  </a:lnTo>
                  <a:lnTo>
                    <a:pt x="6428" y="2880"/>
                  </a:lnTo>
                  <a:lnTo>
                    <a:pt x="6432" y="2876"/>
                  </a:lnTo>
                  <a:lnTo>
                    <a:pt x="6436" y="2873"/>
                  </a:lnTo>
                  <a:lnTo>
                    <a:pt x="6441" y="2868"/>
                  </a:lnTo>
                  <a:lnTo>
                    <a:pt x="6446" y="2866"/>
                  </a:lnTo>
                  <a:lnTo>
                    <a:pt x="6452" y="2864"/>
                  </a:lnTo>
                  <a:lnTo>
                    <a:pt x="6458" y="2862"/>
                  </a:lnTo>
                  <a:lnTo>
                    <a:pt x="6469" y="2860"/>
                  </a:lnTo>
                  <a:lnTo>
                    <a:pt x="6478" y="2859"/>
                  </a:lnTo>
                  <a:lnTo>
                    <a:pt x="6487" y="2858"/>
                  </a:lnTo>
                  <a:lnTo>
                    <a:pt x="6496" y="2858"/>
                  </a:lnTo>
                  <a:lnTo>
                    <a:pt x="6505" y="2858"/>
                  </a:lnTo>
                  <a:lnTo>
                    <a:pt x="6513" y="2856"/>
                  </a:lnTo>
                  <a:lnTo>
                    <a:pt x="6516" y="2854"/>
                  </a:lnTo>
                  <a:lnTo>
                    <a:pt x="6518" y="2853"/>
                  </a:lnTo>
                  <a:lnTo>
                    <a:pt x="6519" y="2851"/>
                  </a:lnTo>
                  <a:lnTo>
                    <a:pt x="6519" y="2848"/>
                  </a:lnTo>
                  <a:lnTo>
                    <a:pt x="6518" y="2845"/>
                  </a:lnTo>
                  <a:lnTo>
                    <a:pt x="6517" y="2843"/>
                  </a:lnTo>
                  <a:lnTo>
                    <a:pt x="6514" y="2841"/>
                  </a:lnTo>
                  <a:lnTo>
                    <a:pt x="6511" y="2840"/>
                  </a:lnTo>
                  <a:lnTo>
                    <a:pt x="6501" y="2838"/>
                  </a:lnTo>
                  <a:lnTo>
                    <a:pt x="6490" y="2838"/>
                  </a:lnTo>
                  <a:lnTo>
                    <a:pt x="6446" y="2839"/>
                  </a:lnTo>
                  <a:lnTo>
                    <a:pt x="6410" y="2840"/>
                  </a:lnTo>
                  <a:lnTo>
                    <a:pt x="6383" y="2841"/>
                  </a:lnTo>
                  <a:lnTo>
                    <a:pt x="6367" y="2841"/>
                  </a:lnTo>
                  <a:lnTo>
                    <a:pt x="6341" y="2841"/>
                  </a:lnTo>
                  <a:lnTo>
                    <a:pt x="6304" y="2840"/>
                  </a:lnTo>
                  <a:lnTo>
                    <a:pt x="6261" y="2839"/>
                  </a:lnTo>
                  <a:lnTo>
                    <a:pt x="6214" y="2838"/>
                  </a:lnTo>
                  <a:lnTo>
                    <a:pt x="6201" y="2838"/>
                  </a:lnTo>
                  <a:lnTo>
                    <a:pt x="6191" y="2840"/>
                  </a:lnTo>
                  <a:lnTo>
                    <a:pt x="6187" y="2841"/>
                  </a:lnTo>
                  <a:lnTo>
                    <a:pt x="6184" y="2843"/>
                  </a:lnTo>
                  <a:lnTo>
                    <a:pt x="6182" y="2845"/>
                  </a:lnTo>
                  <a:lnTo>
                    <a:pt x="6181" y="2848"/>
                  </a:lnTo>
                  <a:lnTo>
                    <a:pt x="6182" y="2851"/>
                  </a:lnTo>
                  <a:lnTo>
                    <a:pt x="6182" y="2853"/>
                  </a:lnTo>
                  <a:lnTo>
                    <a:pt x="6184" y="2854"/>
                  </a:lnTo>
                  <a:lnTo>
                    <a:pt x="6186" y="2856"/>
                  </a:lnTo>
                  <a:lnTo>
                    <a:pt x="6192" y="2858"/>
                  </a:lnTo>
                  <a:lnTo>
                    <a:pt x="6201" y="2858"/>
                  </a:lnTo>
                  <a:lnTo>
                    <a:pt x="6216" y="2858"/>
                  </a:lnTo>
                  <a:lnTo>
                    <a:pt x="6234" y="2859"/>
                  </a:lnTo>
                  <a:lnTo>
                    <a:pt x="6243" y="2860"/>
                  </a:lnTo>
                  <a:lnTo>
                    <a:pt x="6252" y="2861"/>
                  </a:lnTo>
                  <a:lnTo>
                    <a:pt x="6260" y="2863"/>
                  </a:lnTo>
                  <a:lnTo>
                    <a:pt x="6269" y="2865"/>
                  </a:lnTo>
                  <a:lnTo>
                    <a:pt x="6279" y="2870"/>
                  </a:lnTo>
                  <a:lnTo>
                    <a:pt x="6287" y="2877"/>
                  </a:lnTo>
                  <a:lnTo>
                    <a:pt x="6291" y="2881"/>
                  </a:lnTo>
                  <a:lnTo>
                    <a:pt x="6294" y="2885"/>
                  </a:lnTo>
                  <a:lnTo>
                    <a:pt x="6297" y="2890"/>
                  </a:lnTo>
                  <a:lnTo>
                    <a:pt x="6300" y="2895"/>
                  </a:lnTo>
                  <a:lnTo>
                    <a:pt x="6304" y="2908"/>
                  </a:lnTo>
                  <a:lnTo>
                    <a:pt x="6308" y="2926"/>
                  </a:lnTo>
                  <a:lnTo>
                    <a:pt x="6310" y="2945"/>
                  </a:lnTo>
                  <a:lnTo>
                    <a:pt x="6311" y="2969"/>
                  </a:lnTo>
                  <a:lnTo>
                    <a:pt x="6324" y="3487"/>
                  </a:lnTo>
                  <a:lnTo>
                    <a:pt x="6318" y="3487"/>
                  </a:lnTo>
                  <a:lnTo>
                    <a:pt x="6302" y="3474"/>
                  </a:lnTo>
                  <a:lnTo>
                    <a:pt x="6277" y="3450"/>
                  </a:lnTo>
                  <a:lnTo>
                    <a:pt x="6243" y="3416"/>
                  </a:lnTo>
                  <a:lnTo>
                    <a:pt x="6203" y="3378"/>
                  </a:lnTo>
                  <a:lnTo>
                    <a:pt x="6160" y="3336"/>
                  </a:lnTo>
                  <a:lnTo>
                    <a:pt x="6116" y="3296"/>
                  </a:lnTo>
                  <a:lnTo>
                    <a:pt x="6076" y="3257"/>
                  </a:lnTo>
                  <a:lnTo>
                    <a:pt x="6040" y="3224"/>
                  </a:lnTo>
                  <a:lnTo>
                    <a:pt x="5971" y="3161"/>
                  </a:lnTo>
                  <a:lnTo>
                    <a:pt x="5904" y="3098"/>
                  </a:lnTo>
                  <a:lnTo>
                    <a:pt x="5840" y="3038"/>
                  </a:lnTo>
                  <a:lnTo>
                    <a:pt x="5782" y="2982"/>
                  </a:lnTo>
                  <a:lnTo>
                    <a:pt x="5732" y="2934"/>
                  </a:lnTo>
                  <a:lnTo>
                    <a:pt x="5692" y="2895"/>
                  </a:lnTo>
                  <a:lnTo>
                    <a:pt x="5663" y="2867"/>
                  </a:lnTo>
                  <a:lnTo>
                    <a:pt x="5650" y="2854"/>
                  </a:lnTo>
                  <a:lnTo>
                    <a:pt x="5636" y="2840"/>
                  </a:lnTo>
                  <a:lnTo>
                    <a:pt x="5624" y="2829"/>
                  </a:lnTo>
                  <a:lnTo>
                    <a:pt x="5618" y="2825"/>
                  </a:lnTo>
                  <a:lnTo>
                    <a:pt x="5613" y="2821"/>
                  </a:lnTo>
                  <a:lnTo>
                    <a:pt x="5608" y="2818"/>
                  </a:lnTo>
                  <a:lnTo>
                    <a:pt x="5603" y="2818"/>
                  </a:lnTo>
                  <a:lnTo>
                    <a:pt x="5599" y="2819"/>
                  </a:lnTo>
                  <a:lnTo>
                    <a:pt x="5596" y="2822"/>
                  </a:lnTo>
                  <a:lnTo>
                    <a:pt x="5593" y="2825"/>
                  </a:lnTo>
                  <a:lnTo>
                    <a:pt x="5591" y="2830"/>
                  </a:lnTo>
                  <a:lnTo>
                    <a:pt x="5589" y="2835"/>
                  </a:lnTo>
                  <a:lnTo>
                    <a:pt x="5588" y="2842"/>
                  </a:lnTo>
                  <a:lnTo>
                    <a:pt x="5588" y="2849"/>
                  </a:lnTo>
                  <a:lnTo>
                    <a:pt x="5587" y="2857"/>
                  </a:lnTo>
                  <a:lnTo>
                    <a:pt x="5575" y="3540"/>
                  </a:lnTo>
                  <a:lnTo>
                    <a:pt x="5575" y="3575"/>
                  </a:lnTo>
                  <a:lnTo>
                    <a:pt x="5573" y="3604"/>
                  </a:lnTo>
                  <a:lnTo>
                    <a:pt x="5571" y="3627"/>
                  </a:lnTo>
                  <a:lnTo>
                    <a:pt x="5568" y="3645"/>
                  </a:lnTo>
                  <a:lnTo>
                    <a:pt x="5566" y="3654"/>
                  </a:lnTo>
                  <a:lnTo>
                    <a:pt x="5563" y="3661"/>
                  </a:lnTo>
                  <a:lnTo>
                    <a:pt x="5560" y="3666"/>
                  </a:lnTo>
                  <a:lnTo>
                    <a:pt x="5556" y="3671"/>
                  </a:lnTo>
                  <a:lnTo>
                    <a:pt x="5552" y="3675"/>
                  </a:lnTo>
                  <a:lnTo>
                    <a:pt x="5548" y="3678"/>
                  </a:lnTo>
                  <a:lnTo>
                    <a:pt x="5543" y="3681"/>
                  </a:lnTo>
                  <a:lnTo>
                    <a:pt x="5537" y="3683"/>
                  </a:lnTo>
                  <a:lnTo>
                    <a:pt x="5522" y="3686"/>
                  </a:lnTo>
                  <a:lnTo>
                    <a:pt x="5508" y="3688"/>
                  </a:lnTo>
                  <a:lnTo>
                    <a:pt x="5494" y="3688"/>
                  </a:lnTo>
                  <a:lnTo>
                    <a:pt x="5480" y="3689"/>
                  </a:lnTo>
                  <a:lnTo>
                    <a:pt x="5471" y="3689"/>
                  </a:lnTo>
                  <a:lnTo>
                    <a:pt x="5465" y="3691"/>
                  </a:lnTo>
                  <a:lnTo>
                    <a:pt x="5463" y="3692"/>
                  </a:lnTo>
                  <a:lnTo>
                    <a:pt x="5461" y="3693"/>
                  </a:lnTo>
                  <a:lnTo>
                    <a:pt x="5460" y="3695"/>
                  </a:lnTo>
                  <a:lnTo>
                    <a:pt x="5460" y="3698"/>
                  </a:lnTo>
                  <a:lnTo>
                    <a:pt x="5460" y="3702"/>
                  </a:lnTo>
                  <a:lnTo>
                    <a:pt x="5462" y="3705"/>
                  </a:lnTo>
                  <a:lnTo>
                    <a:pt x="5464" y="3707"/>
                  </a:lnTo>
                  <a:lnTo>
                    <a:pt x="5467" y="3708"/>
                  </a:lnTo>
                  <a:lnTo>
                    <a:pt x="5476" y="3710"/>
                  </a:lnTo>
                  <a:lnTo>
                    <a:pt x="5488" y="3710"/>
                  </a:lnTo>
                  <a:lnTo>
                    <a:pt x="5535" y="3710"/>
                  </a:lnTo>
                  <a:lnTo>
                    <a:pt x="5576" y="3708"/>
                  </a:lnTo>
                  <a:lnTo>
                    <a:pt x="5607" y="3707"/>
                  </a:lnTo>
                  <a:lnTo>
                    <a:pt x="5623" y="3707"/>
                  </a:lnTo>
                  <a:lnTo>
                    <a:pt x="5634" y="3707"/>
                  </a:lnTo>
                  <a:lnTo>
                    <a:pt x="5647" y="3707"/>
                  </a:lnTo>
                  <a:lnTo>
                    <a:pt x="5662" y="3708"/>
                  </a:lnTo>
                  <a:lnTo>
                    <a:pt x="5679" y="3708"/>
                  </a:lnTo>
                  <a:lnTo>
                    <a:pt x="5701" y="3709"/>
                  </a:lnTo>
                  <a:lnTo>
                    <a:pt x="5724" y="3710"/>
                  </a:lnTo>
                  <a:lnTo>
                    <a:pt x="5750" y="3710"/>
                  </a:lnTo>
                  <a:lnTo>
                    <a:pt x="5780" y="3710"/>
                  </a:lnTo>
                  <a:lnTo>
                    <a:pt x="5792" y="3710"/>
                  </a:lnTo>
                  <a:lnTo>
                    <a:pt x="5801" y="3708"/>
                  </a:lnTo>
                  <a:lnTo>
                    <a:pt x="5804" y="3706"/>
                  </a:lnTo>
                  <a:lnTo>
                    <a:pt x="5806" y="3704"/>
                  </a:lnTo>
                  <a:lnTo>
                    <a:pt x="5808" y="3702"/>
                  </a:lnTo>
                  <a:lnTo>
                    <a:pt x="5808" y="3698"/>
                  </a:lnTo>
                  <a:lnTo>
                    <a:pt x="5808" y="3695"/>
                  </a:lnTo>
                  <a:lnTo>
                    <a:pt x="5807" y="3693"/>
                  </a:lnTo>
                  <a:lnTo>
                    <a:pt x="5805" y="3692"/>
                  </a:lnTo>
                  <a:lnTo>
                    <a:pt x="5803" y="3691"/>
                  </a:lnTo>
                  <a:lnTo>
                    <a:pt x="5797" y="3689"/>
                  </a:lnTo>
                  <a:lnTo>
                    <a:pt x="5788" y="3689"/>
                  </a:lnTo>
                  <a:lnTo>
                    <a:pt x="5771" y="3688"/>
                  </a:lnTo>
                  <a:lnTo>
                    <a:pt x="5755" y="3687"/>
                  </a:lnTo>
                  <a:lnTo>
                    <a:pt x="5738" y="3685"/>
                  </a:lnTo>
                  <a:lnTo>
                    <a:pt x="5721" y="3681"/>
                  </a:lnTo>
                  <a:lnTo>
                    <a:pt x="5717" y="3679"/>
                  </a:lnTo>
                  <a:lnTo>
                    <a:pt x="5713" y="3677"/>
                  </a:lnTo>
                  <a:lnTo>
                    <a:pt x="5708" y="3674"/>
                  </a:lnTo>
                  <a:lnTo>
                    <a:pt x="5705" y="3670"/>
                  </a:lnTo>
                  <a:lnTo>
                    <a:pt x="5701" y="3666"/>
                  </a:lnTo>
                  <a:lnTo>
                    <a:pt x="5698" y="3661"/>
                  </a:lnTo>
                  <a:lnTo>
                    <a:pt x="5694" y="3655"/>
                  </a:lnTo>
                  <a:lnTo>
                    <a:pt x="5691" y="3647"/>
                  </a:lnTo>
                  <a:lnTo>
                    <a:pt x="5689" y="3639"/>
                  </a:lnTo>
                  <a:lnTo>
                    <a:pt x="5686" y="3631"/>
                  </a:lnTo>
                  <a:lnTo>
                    <a:pt x="5684" y="3621"/>
                  </a:lnTo>
                  <a:lnTo>
                    <a:pt x="5682" y="3610"/>
                  </a:lnTo>
                  <a:lnTo>
                    <a:pt x="5679" y="3584"/>
                  </a:lnTo>
                  <a:lnTo>
                    <a:pt x="5677" y="3553"/>
                  </a:lnTo>
                  <a:lnTo>
                    <a:pt x="5664" y="3019"/>
                  </a:lnTo>
                  <a:close/>
                  <a:moveTo>
                    <a:pt x="11192" y="3309"/>
                  </a:moveTo>
                  <a:lnTo>
                    <a:pt x="11188" y="3309"/>
                  </a:lnTo>
                  <a:lnTo>
                    <a:pt x="11186" y="3307"/>
                  </a:lnTo>
                  <a:lnTo>
                    <a:pt x="11185" y="3304"/>
                  </a:lnTo>
                  <a:lnTo>
                    <a:pt x="11186" y="3301"/>
                  </a:lnTo>
                  <a:lnTo>
                    <a:pt x="11285" y="3031"/>
                  </a:lnTo>
                  <a:lnTo>
                    <a:pt x="11286" y="3028"/>
                  </a:lnTo>
                  <a:lnTo>
                    <a:pt x="11289" y="3023"/>
                  </a:lnTo>
                  <a:lnTo>
                    <a:pt x="11291" y="3021"/>
                  </a:lnTo>
                  <a:lnTo>
                    <a:pt x="11293" y="3020"/>
                  </a:lnTo>
                  <a:lnTo>
                    <a:pt x="11295" y="3021"/>
                  </a:lnTo>
                  <a:lnTo>
                    <a:pt x="11296" y="3023"/>
                  </a:lnTo>
                  <a:lnTo>
                    <a:pt x="11297" y="3028"/>
                  </a:lnTo>
                  <a:lnTo>
                    <a:pt x="11299" y="3031"/>
                  </a:lnTo>
                  <a:lnTo>
                    <a:pt x="11402" y="3302"/>
                  </a:lnTo>
                  <a:lnTo>
                    <a:pt x="11403" y="3305"/>
                  </a:lnTo>
                  <a:lnTo>
                    <a:pt x="11402" y="3307"/>
                  </a:lnTo>
                  <a:lnTo>
                    <a:pt x="11400" y="3309"/>
                  </a:lnTo>
                  <a:lnTo>
                    <a:pt x="11397" y="3309"/>
                  </a:lnTo>
                  <a:lnTo>
                    <a:pt x="11192" y="3309"/>
                  </a:lnTo>
                  <a:close/>
                  <a:moveTo>
                    <a:pt x="11422" y="3369"/>
                  </a:moveTo>
                  <a:lnTo>
                    <a:pt x="11426" y="3369"/>
                  </a:lnTo>
                  <a:lnTo>
                    <a:pt x="11429" y="3371"/>
                  </a:lnTo>
                  <a:lnTo>
                    <a:pt x="11431" y="3373"/>
                  </a:lnTo>
                  <a:lnTo>
                    <a:pt x="11433" y="3377"/>
                  </a:lnTo>
                  <a:lnTo>
                    <a:pt x="11509" y="3661"/>
                  </a:lnTo>
                  <a:lnTo>
                    <a:pt x="11510" y="3667"/>
                  </a:lnTo>
                  <a:lnTo>
                    <a:pt x="11510" y="3671"/>
                  </a:lnTo>
                  <a:lnTo>
                    <a:pt x="11510" y="3676"/>
                  </a:lnTo>
                  <a:lnTo>
                    <a:pt x="11508" y="3679"/>
                  </a:lnTo>
                  <a:lnTo>
                    <a:pt x="11507" y="3682"/>
                  </a:lnTo>
                  <a:lnTo>
                    <a:pt x="11504" y="3685"/>
                  </a:lnTo>
                  <a:lnTo>
                    <a:pt x="11502" y="3687"/>
                  </a:lnTo>
                  <a:lnTo>
                    <a:pt x="11499" y="3687"/>
                  </a:lnTo>
                  <a:lnTo>
                    <a:pt x="11492" y="3689"/>
                  </a:lnTo>
                  <a:lnTo>
                    <a:pt x="11487" y="3691"/>
                  </a:lnTo>
                  <a:lnTo>
                    <a:pt x="11485" y="3692"/>
                  </a:lnTo>
                  <a:lnTo>
                    <a:pt x="11484" y="3694"/>
                  </a:lnTo>
                  <a:lnTo>
                    <a:pt x="11482" y="3695"/>
                  </a:lnTo>
                  <a:lnTo>
                    <a:pt x="11482" y="3698"/>
                  </a:lnTo>
                  <a:lnTo>
                    <a:pt x="11484" y="3701"/>
                  </a:lnTo>
                  <a:lnTo>
                    <a:pt x="11485" y="3703"/>
                  </a:lnTo>
                  <a:lnTo>
                    <a:pt x="11488" y="3705"/>
                  </a:lnTo>
                  <a:lnTo>
                    <a:pt x="11492" y="3706"/>
                  </a:lnTo>
                  <a:lnTo>
                    <a:pt x="11503" y="3707"/>
                  </a:lnTo>
                  <a:lnTo>
                    <a:pt x="11517" y="3708"/>
                  </a:lnTo>
                  <a:lnTo>
                    <a:pt x="11551" y="3709"/>
                  </a:lnTo>
                  <a:lnTo>
                    <a:pt x="11585" y="3709"/>
                  </a:lnTo>
                  <a:lnTo>
                    <a:pt x="11616" y="3710"/>
                  </a:lnTo>
                  <a:lnTo>
                    <a:pt x="11645" y="3710"/>
                  </a:lnTo>
                  <a:lnTo>
                    <a:pt x="11672" y="3710"/>
                  </a:lnTo>
                  <a:lnTo>
                    <a:pt x="11697" y="3710"/>
                  </a:lnTo>
                  <a:lnTo>
                    <a:pt x="11717" y="3710"/>
                  </a:lnTo>
                  <a:lnTo>
                    <a:pt x="11736" y="3710"/>
                  </a:lnTo>
                  <a:lnTo>
                    <a:pt x="11761" y="3710"/>
                  </a:lnTo>
                  <a:lnTo>
                    <a:pt x="11778" y="3708"/>
                  </a:lnTo>
                  <a:lnTo>
                    <a:pt x="11783" y="3706"/>
                  </a:lnTo>
                  <a:lnTo>
                    <a:pt x="11786" y="3704"/>
                  </a:lnTo>
                  <a:lnTo>
                    <a:pt x="11788" y="3702"/>
                  </a:lnTo>
                  <a:lnTo>
                    <a:pt x="11789" y="3698"/>
                  </a:lnTo>
                  <a:lnTo>
                    <a:pt x="11788" y="3695"/>
                  </a:lnTo>
                  <a:lnTo>
                    <a:pt x="11788" y="3693"/>
                  </a:lnTo>
                  <a:lnTo>
                    <a:pt x="11786" y="3691"/>
                  </a:lnTo>
                  <a:lnTo>
                    <a:pt x="11785" y="3690"/>
                  </a:lnTo>
                  <a:lnTo>
                    <a:pt x="11780" y="3689"/>
                  </a:lnTo>
                  <a:lnTo>
                    <a:pt x="11773" y="3689"/>
                  </a:lnTo>
                  <a:lnTo>
                    <a:pt x="11762" y="3688"/>
                  </a:lnTo>
                  <a:lnTo>
                    <a:pt x="11751" y="3688"/>
                  </a:lnTo>
                  <a:lnTo>
                    <a:pt x="11738" y="3686"/>
                  </a:lnTo>
                  <a:lnTo>
                    <a:pt x="11725" y="3684"/>
                  </a:lnTo>
                  <a:lnTo>
                    <a:pt x="11715" y="3681"/>
                  </a:lnTo>
                  <a:lnTo>
                    <a:pt x="11705" y="3676"/>
                  </a:lnTo>
                  <a:lnTo>
                    <a:pt x="11700" y="3673"/>
                  </a:lnTo>
                  <a:lnTo>
                    <a:pt x="11694" y="3669"/>
                  </a:lnTo>
                  <a:lnTo>
                    <a:pt x="11688" y="3664"/>
                  </a:lnTo>
                  <a:lnTo>
                    <a:pt x="11682" y="3658"/>
                  </a:lnTo>
                  <a:lnTo>
                    <a:pt x="11675" y="3651"/>
                  </a:lnTo>
                  <a:lnTo>
                    <a:pt x="11668" y="3641"/>
                  </a:lnTo>
                  <a:lnTo>
                    <a:pt x="11661" y="3632"/>
                  </a:lnTo>
                  <a:lnTo>
                    <a:pt x="11654" y="3620"/>
                  </a:lnTo>
                  <a:lnTo>
                    <a:pt x="11647" y="3608"/>
                  </a:lnTo>
                  <a:lnTo>
                    <a:pt x="11640" y="3592"/>
                  </a:lnTo>
                  <a:lnTo>
                    <a:pt x="11632" y="3576"/>
                  </a:lnTo>
                  <a:lnTo>
                    <a:pt x="11623" y="3558"/>
                  </a:lnTo>
                  <a:lnTo>
                    <a:pt x="11591" y="3480"/>
                  </a:lnTo>
                  <a:lnTo>
                    <a:pt x="11551" y="3382"/>
                  </a:lnTo>
                  <a:lnTo>
                    <a:pt x="11508" y="3274"/>
                  </a:lnTo>
                  <a:lnTo>
                    <a:pt x="11463" y="3162"/>
                  </a:lnTo>
                  <a:lnTo>
                    <a:pt x="11420" y="3055"/>
                  </a:lnTo>
                  <a:lnTo>
                    <a:pt x="11383" y="2962"/>
                  </a:lnTo>
                  <a:lnTo>
                    <a:pt x="11354" y="2891"/>
                  </a:lnTo>
                  <a:lnTo>
                    <a:pt x="11338" y="2849"/>
                  </a:lnTo>
                  <a:lnTo>
                    <a:pt x="11329" y="2833"/>
                  </a:lnTo>
                  <a:lnTo>
                    <a:pt x="11322" y="2821"/>
                  </a:lnTo>
                  <a:lnTo>
                    <a:pt x="11319" y="2817"/>
                  </a:lnTo>
                  <a:lnTo>
                    <a:pt x="11315" y="2814"/>
                  </a:lnTo>
                  <a:lnTo>
                    <a:pt x="11312" y="2813"/>
                  </a:lnTo>
                  <a:lnTo>
                    <a:pt x="11308" y="2812"/>
                  </a:lnTo>
                  <a:lnTo>
                    <a:pt x="11304" y="2813"/>
                  </a:lnTo>
                  <a:lnTo>
                    <a:pt x="11300" y="2815"/>
                  </a:lnTo>
                  <a:lnTo>
                    <a:pt x="11297" y="2818"/>
                  </a:lnTo>
                  <a:lnTo>
                    <a:pt x="11293" y="2823"/>
                  </a:lnTo>
                  <a:lnTo>
                    <a:pt x="11285" y="2837"/>
                  </a:lnTo>
                  <a:lnTo>
                    <a:pt x="11276" y="2858"/>
                  </a:lnTo>
                  <a:lnTo>
                    <a:pt x="10986" y="3583"/>
                  </a:lnTo>
                  <a:lnTo>
                    <a:pt x="10977" y="3604"/>
                  </a:lnTo>
                  <a:lnTo>
                    <a:pt x="10969" y="3622"/>
                  </a:lnTo>
                  <a:lnTo>
                    <a:pt x="10964" y="3631"/>
                  </a:lnTo>
                  <a:lnTo>
                    <a:pt x="10959" y="3639"/>
                  </a:lnTo>
                  <a:lnTo>
                    <a:pt x="10954" y="3646"/>
                  </a:lnTo>
                  <a:lnTo>
                    <a:pt x="10949" y="3654"/>
                  </a:lnTo>
                  <a:lnTo>
                    <a:pt x="10942" y="3660"/>
                  </a:lnTo>
                  <a:lnTo>
                    <a:pt x="10936" y="3666"/>
                  </a:lnTo>
                  <a:lnTo>
                    <a:pt x="10929" y="3671"/>
                  </a:lnTo>
                  <a:lnTo>
                    <a:pt x="10922" y="3676"/>
                  </a:lnTo>
                  <a:lnTo>
                    <a:pt x="10915" y="3679"/>
                  </a:lnTo>
                  <a:lnTo>
                    <a:pt x="10907" y="3682"/>
                  </a:lnTo>
                  <a:lnTo>
                    <a:pt x="10897" y="3685"/>
                  </a:lnTo>
                  <a:lnTo>
                    <a:pt x="10887" y="3686"/>
                  </a:lnTo>
                  <a:lnTo>
                    <a:pt x="10880" y="3687"/>
                  </a:lnTo>
                  <a:lnTo>
                    <a:pt x="10870" y="3688"/>
                  </a:lnTo>
                  <a:lnTo>
                    <a:pt x="10861" y="3688"/>
                  </a:lnTo>
                  <a:lnTo>
                    <a:pt x="10852" y="3689"/>
                  </a:lnTo>
                  <a:lnTo>
                    <a:pt x="10845" y="3689"/>
                  </a:lnTo>
                  <a:lnTo>
                    <a:pt x="10841" y="3691"/>
                  </a:lnTo>
                  <a:lnTo>
                    <a:pt x="10840" y="3692"/>
                  </a:lnTo>
                  <a:lnTo>
                    <a:pt x="10839" y="3693"/>
                  </a:lnTo>
                  <a:lnTo>
                    <a:pt x="10838" y="3695"/>
                  </a:lnTo>
                  <a:lnTo>
                    <a:pt x="10838" y="3698"/>
                  </a:lnTo>
                  <a:lnTo>
                    <a:pt x="10838" y="3702"/>
                  </a:lnTo>
                  <a:lnTo>
                    <a:pt x="10839" y="3704"/>
                  </a:lnTo>
                  <a:lnTo>
                    <a:pt x="10841" y="3706"/>
                  </a:lnTo>
                  <a:lnTo>
                    <a:pt x="10843" y="3708"/>
                  </a:lnTo>
                  <a:lnTo>
                    <a:pt x="10851" y="3710"/>
                  </a:lnTo>
                  <a:lnTo>
                    <a:pt x="10860" y="3710"/>
                  </a:lnTo>
                  <a:lnTo>
                    <a:pt x="10905" y="3710"/>
                  </a:lnTo>
                  <a:lnTo>
                    <a:pt x="10946" y="3708"/>
                  </a:lnTo>
                  <a:lnTo>
                    <a:pt x="10978" y="3707"/>
                  </a:lnTo>
                  <a:lnTo>
                    <a:pt x="10997" y="3707"/>
                  </a:lnTo>
                  <a:lnTo>
                    <a:pt x="11025" y="3707"/>
                  </a:lnTo>
                  <a:lnTo>
                    <a:pt x="11057" y="3708"/>
                  </a:lnTo>
                  <a:lnTo>
                    <a:pt x="11089" y="3710"/>
                  </a:lnTo>
                  <a:lnTo>
                    <a:pt x="11119" y="3710"/>
                  </a:lnTo>
                  <a:lnTo>
                    <a:pt x="11127" y="3710"/>
                  </a:lnTo>
                  <a:lnTo>
                    <a:pt x="11133" y="3708"/>
                  </a:lnTo>
                  <a:lnTo>
                    <a:pt x="11135" y="3706"/>
                  </a:lnTo>
                  <a:lnTo>
                    <a:pt x="11137" y="3704"/>
                  </a:lnTo>
                  <a:lnTo>
                    <a:pt x="11138" y="3702"/>
                  </a:lnTo>
                  <a:lnTo>
                    <a:pt x="11138" y="3698"/>
                  </a:lnTo>
                  <a:lnTo>
                    <a:pt x="11138" y="3695"/>
                  </a:lnTo>
                  <a:lnTo>
                    <a:pt x="11137" y="3693"/>
                  </a:lnTo>
                  <a:lnTo>
                    <a:pt x="11136" y="3692"/>
                  </a:lnTo>
                  <a:lnTo>
                    <a:pt x="11135" y="3691"/>
                  </a:lnTo>
                  <a:lnTo>
                    <a:pt x="11129" y="3689"/>
                  </a:lnTo>
                  <a:lnTo>
                    <a:pt x="11121" y="3689"/>
                  </a:lnTo>
                  <a:lnTo>
                    <a:pt x="11104" y="3689"/>
                  </a:lnTo>
                  <a:lnTo>
                    <a:pt x="11091" y="3688"/>
                  </a:lnTo>
                  <a:lnTo>
                    <a:pt x="11081" y="3686"/>
                  </a:lnTo>
                  <a:lnTo>
                    <a:pt x="11073" y="3683"/>
                  </a:lnTo>
                  <a:lnTo>
                    <a:pt x="11067" y="3679"/>
                  </a:lnTo>
                  <a:lnTo>
                    <a:pt x="11063" y="3674"/>
                  </a:lnTo>
                  <a:lnTo>
                    <a:pt x="11060" y="3668"/>
                  </a:lnTo>
                  <a:lnTo>
                    <a:pt x="11058" y="3661"/>
                  </a:lnTo>
                  <a:lnTo>
                    <a:pt x="11058" y="3654"/>
                  </a:lnTo>
                  <a:lnTo>
                    <a:pt x="11059" y="3640"/>
                  </a:lnTo>
                  <a:lnTo>
                    <a:pt x="11062" y="3624"/>
                  </a:lnTo>
                  <a:lnTo>
                    <a:pt x="11068" y="3604"/>
                  </a:lnTo>
                  <a:lnTo>
                    <a:pt x="11075" y="3583"/>
                  </a:lnTo>
                  <a:lnTo>
                    <a:pt x="11154" y="3378"/>
                  </a:lnTo>
                  <a:lnTo>
                    <a:pt x="11156" y="3374"/>
                  </a:lnTo>
                  <a:lnTo>
                    <a:pt x="11158" y="3371"/>
                  </a:lnTo>
                  <a:lnTo>
                    <a:pt x="11161" y="3370"/>
                  </a:lnTo>
                  <a:lnTo>
                    <a:pt x="11165" y="3369"/>
                  </a:lnTo>
                  <a:lnTo>
                    <a:pt x="11422" y="3369"/>
                  </a:lnTo>
                  <a:close/>
                  <a:moveTo>
                    <a:pt x="13009" y="3309"/>
                  </a:moveTo>
                  <a:lnTo>
                    <a:pt x="13006" y="3309"/>
                  </a:lnTo>
                  <a:lnTo>
                    <a:pt x="13005" y="3307"/>
                  </a:lnTo>
                  <a:lnTo>
                    <a:pt x="13004" y="3304"/>
                  </a:lnTo>
                  <a:lnTo>
                    <a:pt x="13005" y="3301"/>
                  </a:lnTo>
                  <a:lnTo>
                    <a:pt x="13104" y="3031"/>
                  </a:lnTo>
                  <a:lnTo>
                    <a:pt x="13105" y="3028"/>
                  </a:lnTo>
                  <a:lnTo>
                    <a:pt x="13106" y="3023"/>
                  </a:lnTo>
                  <a:lnTo>
                    <a:pt x="13108" y="3021"/>
                  </a:lnTo>
                  <a:lnTo>
                    <a:pt x="13110" y="3020"/>
                  </a:lnTo>
                  <a:lnTo>
                    <a:pt x="13113" y="3021"/>
                  </a:lnTo>
                  <a:lnTo>
                    <a:pt x="13114" y="3023"/>
                  </a:lnTo>
                  <a:lnTo>
                    <a:pt x="13115" y="3028"/>
                  </a:lnTo>
                  <a:lnTo>
                    <a:pt x="13116" y="3031"/>
                  </a:lnTo>
                  <a:lnTo>
                    <a:pt x="13220" y="3302"/>
                  </a:lnTo>
                  <a:lnTo>
                    <a:pt x="13220" y="3305"/>
                  </a:lnTo>
                  <a:lnTo>
                    <a:pt x="13220" y="3307"/>
                  </a:lnTo>
                  <a:lnTo>
                    <a:pt x="13218" y="3309"/>
                  </a:lnTo>
                  <a:lnTo>
                    <a:pt x="13214" y="3309"/>
                  </a:lnTo>
                  <a:lnTo>
                    <a:pt x="13009" y="3309"/>
                  </a:lnTo>
                  <a:close/>
                  <a:moveTo>
                    <a:pt x="13240" y="3369"/>
                  </a:moveTo>
                  <a:lnTo>
                    <a:pt x="13244" y="3369"/>
                  </a:lnTo>
                  <a:lnTo>
                    <a:pt x="13247" y="3371"/>
                  </a:lnTo>
                  <a:lnTo>
                    <a:pt x="13250" y="3373"/>
                  </a:lnTo>
                  <a:lnTo>
                    <a:pt x="13252" y="3377"/>
                  </a:lnTo>
                  <a:lnTo>
                    <a:pt x="13327" y="3661"/>
                  </a:lnTo>
                  <a:lnTo>
                    <a:pt x="13328" y="3667"/>
                  </a:lnTo>
                  <a:lnTo>
                    <a:pt x="13328" y="3671"/>
                  </a:lnTo>
                  <a:lnTo>
                    <a:pt x="13327" y="3676"/>
                  </a:lnTo>
                  <a:lnTo>
                    <a:pt x="13326" y="3679"/>
                  </a:lnTo>
                  <a:lnTo>
                    <a:pt x="13324" y="3682"/>
                  </a:lnTo>
                  <a:lnTo>
                    <a:pt x="13322" y="3685"/>
                  </a:lnTo>
                  <a:lnTo>
                    <a:pt x="13319" y="3687"/>
                  </a:lnTo>
                  <a:lnTo>
                    <a:pt x="13316" y="3687"/>
                  </a:lnTo>
                  <a:lnTo>
                    <a:pt x="13309" y="3689"/>
                  </a:lnTo>
                  <a:lnTo>
                    <a:pt x="13304" y="3691"/>
                  </a:lnTo>
                  <a:lnTo>
                    <a:pt x="13303" y="3692"/>
                  </a:lnTo>
                  <a:lnTo>
                    <a:pt x="13302" y="3694"/>
                  </a:lnTo>
                  <a:lnTo>
                    <a:pt x="13301" y="3695"/>
                  </a:lnTo>
                  <a:lnTo>
                    <a:pt x="13301" y="3698"/>
                  </a:lnTo>
                  <a:lnTo>
                    <a:pt x="13301" y="3701"/>
                  </a:lnTo>
                  <a:lnTo>
                    <a:pt x="13303" y="3703"/>
                  </a:lnTo>
                  <a:lnTo>
                    <a:pt x="13306" y="3705"/>
                  </a:lnTo>
                  <a:lnTo>
                    <a:pt x="13310" y="3706"/>
                  </a:lnTo>
                  <a:lnTo>
                    <a:pt x="13321" y="3707"/>
                  </a:lnTo>
                  <a:lnTo>
                    <a:pt x="13335" y="3708"/>
                  </a:lnTo>
                  <a:lnTo>
                    <a:pt x="13369" y="3709"/>
                  </a:lnTo>
                  <a:lnTo>
                    <a:pt x="13402" y="3709"/>
                  </a:lnTo>
                  <a:lnTo>
                    <a:pt x="13433" y="3710"/>
                  </a:lnTo>
                  <a:lnTo>
                    <a:pt x="13463" y="3710"/>
                  </a:lnTo>
                  <a:lnTo>
                    <a:pt x="13491" y="3710"/>
                  </a:lnTo>
                  <a:lnTo>
                    <a:pt x="13514" y="3710"/>
                  </a:lnTo>
                  <a:lnTo>
                    <a:pt x="13536" y="3710"/>
                  </a:lnTo>
                  <a:lnTo>
                    <a:pt x="13553" y="3710"/>
                  </a:lnTo>
                  <a:lnTo>
                    <a:pt x="13579" y="3710"/>
                  </a:lnTo>
                  <a:lnTo>
                    <a:pt x="13596" y="3708"/>
                  </a:lnTo>
                  <a:lnTo>
                    <a:pt x="13601" y="3706"/>
                  </a:lnTo>
                  <a:lnTo>
                    <a:pt x="13604" y="3704"/>
                  </a:lnTo>
                  <a:lnTo>
                    <a:pt x="13606" y="3702"/>
                  </a:lnTo>
                  <a:lnTo>
                    <a:pt x="13606" y="3698"/>
                  </a:lnTo>
                  <a:lnTo>
                    <a:pt x="13606" y="3695"/>
                  </a:lnTo>
                  <a:lnTo>
                    <a:pt x="13605" y="3693"/>
                  </a:lnTo>
                  <a:lnTo>
                    <a:pt x="13604" y="3691"/>
                  </a:lnTo>
                  <a:lnTo>
                    <a:pt x="13602" y="3690"/>
                  </a:lnTo>
                  <a:lnTo>
                    <a:pt x="13598" y="3689"/>
                  </a:lnTo>
                  <a:lnTo>
                    <a:pt x="13592" y="3689"/>
                  </a:lnTo>
                  <a:lnTo>
                    <a:pt x="13581" y="3688"/>
                  </a:lnTo>
                  <a:lnTo>
                    <a:pt x="13568" y="3688"/>
                  </a:lnTo>
                  <a:lnTo>
                    <a:pt x="13556" y="3686"/>
                  </a:lnTo>
                  <a:lnTo>
                    <a:pt x="13543" y="3684"/>
                  </a:lnTo>
                  <a:lnTo>
                    <a:pt x="13534" y="3681"/>
                  </a:lnTo>
                  <a:lnTo>
                    <a:pt x="13523" y="3676"/>
                  </a:lnTo>
                  <a:lnTo>
                    <a:pt x="13517" y="3673"/>
                  </a:lnTo>
                  <a:lnTo>
                    <a:pt x="13511" y="3669"/>
                  </a:lnTo>
                  <a:lnTo>
                    <a:pt x="13506" y="3664"/>
                  </a:lnTo>
                  <a:lnTo>
                    <a:pt x="13500" y="3658"/>
                  </a:lnTo>
                  <a:lnTo>
                    <a:pt x="13493" y="3651"/>
                  </a:lnTo>
                  <a:lnTo>
                    <a:pt x="13487" y="3641"/>
                  </a:lnTo>
                  <a:lnTo>
                    <a:pt x="13479" y="3632"/>
                  </a:lnTo>
                  <a:lnTo>
                    <a:pt x="13472" y="3620"/>
                  </a:lnTo>
                  <a:lnTo>
                    <a:pt x="13465" y="3608"/>
                  </a:lnTo>
                  <a:lnTo>
                    <a:pt x="13457" y="3592"/>
                  </a:lnTo>
                  <a:lnTo>
                    <a:pt x="13449" y="3576"/>
                  </a:lnTo>
                  <a:lnTo>
                    <a:pt x="13442" y="3558"/>
                  </a:lnTo>
                  <a:lnTo>
                    <a:pt x="13409" y="3480"/>
                  </a:lnTo>
                  <a:lnTo>
                    <a:pt x="13369" y="3382"/>
                  </a:lnTo>
                  <a:lnTo>
                    <a:pt x="13325" y="3274"/>
                  </a:lnTo>
                  <a:lnTo>
                    <a:pt x="13280" y="3162"/>
                  </a:lnTo>
                  <a:lnTo>
                    <a:pt x="13238" y="3055"/>
                  </a:lnTo>
                  <a:lnTo>
                    <a:pt x="13201" y="2962"/>
                  </a:lnTo>
                  <a:lnTo>
                    <a:pt x="13172" y="2891"/>
                  </a:lnTo>
                  <a:lnTo>
                    <a:pt x="13155" y="2849"/>
                  </a:lnTo>
                  <a:lnTo>
                    <a:pt x="13147" y="2833"/>
                  </a:lnTo>
                  <a:lnTo>
                    <a:pt x="13140" y="2821"/>
                  </a:lnTo>
                  <a:lnTo>
                    <a:pt x="13136" y="2817"/>
                  </a:lnTo>
                  <a:lnTo>
                    <a:pt x="13133" y="2814"/>
                  </a:lnTo>
                  <a:lnTo>
                    <a:pt x="13129" y="2813"/>
                  </a:lnTo>
                  <a:lnTo>
                    <a:pt x="13126" y="2812"/>
                  </a:lnTo>
                  <a:lnTo>
                    <a:pt x="13122" y="2813"/>
                  </a:lnTo>
                  <a:lnTo>
                    <a:pt x="13118" y="2815"/>
                  </a:lnTo>
                  <a:lnTo>
                    <a:pt x="13114" y="2818"/>
                  </a:lnTo>
                  <a:lnTo>
                    <a:pt x="13111" y="2823"/>
                  </a:lnTo>
                  <a:lnTo>
                    <a:pt x="13103" y="2837"/>
                  </a:lnTo>
                  <a:lnTo>
                    <a:pt x="13094" y="2858"/>
                  </a:lnTo>
                  <a:lnTo>
                    <a:pt x="12804" y="3583"/>
                  </a:lnTo>
                  <a:lnTo>
                    <a:pt x="12795" y="3604"/>
                  </a:lnTo>
                  <a:lnTo>
                    <a:pt x="12786" y="3622"/>
                  </a:lnTo>
                  <a:lnTo>
                    <a:pt x="12781" y="3631"/>
                  </a:lnTo>
                  <a:lnTo>
                    <a:pt x="12777" y="3639"/>
                  </a:lnTo>
                  <a:lnTo>
                    <a:pt x="12772" y="3646"/>
                  </a:lnTo>
                  <a:lnTo>
                    <a:pt x="12766" y="3654"/>
                  </a:lnTo>
                  <a:lnTo>
                    <a:pt x="12761" y="3660"/>
                  </a:lnTo>
                  <a:lnTo>
                    <a:pt x="12754" y="3666"/>
                  </a:lnTo>
                  <a:lnTo>
                    <a:pt x="12747" y="3671"/>
                  </a:lnTo>
                  <a:lnTo>
                    <a:pt x="12740" y="3676"/>
                  </a:lnTo>
                  <a:lnTo>
                    <a:pt x="12732" y="3679"/>
                  </a:lnTo>
                  <a:lnTo>
                    <a:pt x="12724" y="3682"/>
                  </a:lnTo>
                  <a:lnTo>
                    <a:pt x="12715" y="3685"/>
                  </a:lnTo>
                  <a:lnTo>
                    <a:pt x="12706" y="3686"/>
                  </a:lnTo>
                  <a:lnTo>
                    <a:pt x="12697" y="3687"/>
                  </a:lnTo>
                  <a:lnTo>
                    <a:pt x="12688" y="3688"/>
                  </a:lnTo>
                  <a:lnTo>
                    <a:pt x="12678" y="3688"/>
                  </a:lnTo>
                  <a:lnTo>
                    <a:pt x="12670" y="3689"/>
                  </a:lnTo>
                  <a:lnTo>
                    <a:pt x="12664" y="3689"/>
                  </a:lnTo>
                  <a:lnTo>
                    <a:pt x="12660" y="3691"/>
                  </a:lnTo>
                  <a:lnTo>
                    <a:pt x="12658" y="3692"/>
                  </a:lnTo>
                  <a:lnTo>
                    <a:pt x="12657" y="3693"/>
                  </a:lnTo>
                  <a:lnTo>
                    <a:pt x="12657" y="3695"/>
                  </a:lnTo>
                  <a:lnTo>
                    <a:pt x="12656" y="3698"/>
                  </a:lnTo>
                  <a:lnTo>
                    <a:pt x="12657" y="3702"/>
                  </a:lnTo>
                  <a:lnTo>
                    <a:pt x="12658" y="3704"/>
                  </a:lnTo>
                  <a:lnTo>
                    <a:pt x="12659" y="3706"/>
                  </a:lnTo>
                  <a:lnTo>
                    <a:pt x="12662" y="3708"/>
                  </a:lnTo>
                  <a:lnTo>
                    <a:pt x="12668" y="3710"/>
                  </a:lnTo>
                  <a:lnTo>
                    <a:pt x="12678" y="3710"/>
                  </a:lnTo>
                  <a:lnTo>
                    <a:pt x="12723" y="3710"/>
                  </a:lnTo>
                  <a:lnTo>
                    <a:pt x="12764" y="3708"/>
                  </a:lnTo>
                  <a:lnTo>
                    <a:pt x="12796" y="3707"/>
                  </a:lnTo>
                  <a:lnTo>
                    <a:pt x="12815" y="3707"/>
                  </a:lnTo>
                  <a:lnTo>
                    <a:pt x="12843" y="3707"/>
                  </a:lnTo>
                  <a:lnTo>
                    <a:pt x="12875" y="3708"/>
                  </a:lnTo>
                  <a:lnTo>
                    <a:pt x="12907" y="3710"/>
                  </a:lnTo>
                  <a:lnTo>
                    <a:pt x="12936" y="3710"/>
                  </a:lnTo>
                  <a:lnTo>
                    <a:pt x="12945" y="3710"/>
                  </a:lnTo>
                  <a:lnTo>
                    <a:pt x="12952" y="3708"/>
                  </a:lnTo>
                  <a:lnTo>
                    <a:pt x="12954" y="3706"/>
                  </a:lnTo>
                  <a:lnTo>
                    <a:pt x="12955" y="3704"/>
                  </a:lnTo>
                  <a:lnTo>
                    <a:pt x="12956" y="3702"/>
                  </a:lnTo>
                  <a:lnTo>
                    <a:pt x="12957" y="3698"/>
                  </a:lnTo>
                  <a:lnTo>
                    <a:pt x="12956" y="3695"/>
                  </a:lnTo>
                  <a:lnTo>
                    <a:pt x="12956" y="3693"/>
                  </a:lnTo>
                  <a:lnTo>
                    <a:pt x="12955" y="3692"/>
                  </a:lnTo>
                  <a:lnTo>
                    <a:pt x="12953" y="3691"/>
                  </a:lnTo>
                  <a:lnTo>
                    <a:pt x="12948" y="3689"/>
                  </a:lnTo>
                  <a:lnTo>
                    <a:pt x="12939" y="3689"/>
                  </a:lnTo>
                  <a:lnTo>
                    <a:pt x="12922" y="3689"/>
                  </a:lnTo>
                  <a:lnTo>
                    <a:pt x="12910" y="3688"/>
                  </a:lnTo>
                  <a:lnTo>
                    <a:pt x="12900" y="3686"/>
                  </a:lnTo>
                  <a:lnTo>
                    <a:pt x="12891" y="3683"/>
                  </a:lnTo>
                  <a:lnTo>
                    <a:pt x="12885" y="3679"/>
                  </a:lnTo>
                  <a:lnTo>
                    <a:pt x="12881" y="3674"/>
                  </a:lnTo>
                  <a:lnTo>
                    <a:pt x="12878" y="3668"/>
                  </a:lnTo>
                  <a:lnTo>
                    <a:pt x="12876" y="3661"/>
                  </a:lnTo>
                  <a:lnTo>
                    <a:pt x="12875" y="3654"/>
                  </a:lnTo>
                  <a:lnTo>
                    <a:pt x="12877" y="3640"/>
                  </a:lnTo>
                  <a:lnTo>
                    <a:pt x="12880" y="3624"/>
                  </a:lnTo>
                  <a:lnTo>
                    <a:pt x="12885" y="3604"/>
                  </a:lnTo>
                  <a:lnTo>
                    <a:pt x="12892" y="3583"/>
                  </a:lnTo>
                  <a:lnTo>
                    <a:pt x="12972" y="3378"/>
                  </a:lnTo>
                  <a:lnTo>
                    <a:pt x="12974" y="3374"/>
                  </a:lnTo>
                  <a:lnTo>
                    <a:pt x="12976" y="3371"/>
                  </a:lnTo>
                  <a:lnTo>
                    <a:pt x="12978" y="3370"/>
                  </a:lnTo>
                  <a:lnTo>
                    <a:pt x="12982" y="3369"/>
                  </a:lnTo>
                  <a:lnTo>
                    <a:pt x="13240" y="3369"/>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GB"/>
            </a:p>
          </p:txBody>
        </p:sp>
        <p:sp>
          <p:nvSpPr>
            <p:cNvPr id="15" name="Rectangle 18"/>
            <p:cNvSpPr>
              <a:spLocks noChangeArrowheads="1"/>
            </p:cNvSpPr>
            <p:nvPr userDrawn="1"/>
          </p:nvSpPr>
          <p:spPr bwMode="auto">
            <a:xfrm>
              <a:off x="1724" y="3992"/>
              <a:ext cx="565" cy="73"/>
            </a:xfrm>
            <a:prstGeom prst="rect">
              <a:avLst/>
            </a:prstGeom>
            <a:solidFill>
              <a:schemeClr val="bg1"/>
            </a:solidFill>
            <a:ln>
              <a:noFill/>
            </a:ln>
            <a:extLst>
              <a:ext uri="{91240B29-F687-4F45-9708-019B960494DF}">
                <a14:hiddenLine xmlns="" xmlns:a14="http://schemas.microsoft.com/office/drawing/2010/main" w="9525" algn="ctr">
                  <a:solidFill>
                    <a:srgbClr val="000000"/>
                  </a:solidFill>
                  <a:miter lim="800000"/>
                  <a:headEnd/>
                  <a:tailEnd/>
                </a14:hiddenLine>
              </a:ext>
            </a:extLst>
          </p:spPr>
          <p:txBody>
            <a:bodyPr wrap="none" lIns="36000" rIns="36000" anchor="ctr"/>
            <a:lstStyle/>
            <a:p>
              <a:endParaRPr lang="en-US"/>
            </a:p>
          </p:txBody>
        </p:sp>
      </p:grpSp>
      <p:pic>
        <p:nvPicPr>
          <p:cNvPr id="12" name="Picture 11" descr="GLN 2219 Copper Assets Australia [PPT].png"/>
          <p:cNvPicPr>
            <a:picLocks noChangeAspect="1"/>
          </p:cNvPicPr>
          <p:nvPr userDrawn="1"/>
        </p:nvPicPr>
        <p:blipFill>
          <a:blip r:embed="rId7" cstate="print">
            <a:extLst>
              <a:ext uri="{28A0092B-C50C-407E-A947-70E740481C1C}">
                <a14:useLocalDpi xmlns="" xmlns:a14="http://schemas.microsoft.com/office/drawing/2010/main"/>
              </a:ext>
            </a:extLst>
          </a:blip>
          <a:stretch>
            <a:fillRect/>
          </a:stretch>
        </p:blipFill>
        <p:spPr>
          <a:xfrm>
            <a:off x="720000" y="6391656"/>
            <a:ext cx="2589817" cy="142244"/>
          </a:xfrm>
          <a:prstGeom prst="rect">
            <a:avLst/>
          </a:prstGeom>
        </p:spPr>
      </p:pic>
    </p:spTree>
    <p:extLst>
      <p:ext uri="{BB962C8B-B14F-4D97-AF65-F5344CB8AC3E}">
        <p14:creationId xmlns="" xmlns:p14="http://schemas.microsoft.com/office/powerpoint/2010/main" val="2351019399"/>
      </p:ext>
    </p:extLst>
  </p:cSld>
  <p:clrMap bg1="lt1" tx1="dk1" bg2="lt2" tx2="dk2" accent1="accent1" accent2="accent2" accent3="accent3" accent4="accent4" accent5="accent5" accent6="accent6" hlink="hlink" folHlink="folHlink"/>
  <p:sldLayoutIdLst>
    <p:sldLayoutId id="2147483690" r:id="rId1"/>
    <p:sldLayoutId id="2147483727" r:id="rId2"/>
    <p:sldLayoutId id="2147483691" r:id="rId3"/>
    <p:sldLayoutId id="2147483693" r:id="rId4"/>
    <p:sldLayoutId id="2147483695" r:id="rId5"/>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2200" b="1" kern="1200">
          <a:solidFill>
            <a:schemeClr val="tx1"/>
          </a:solidFill>
          <a:latin typeface="Arial" pitchFamily="34" charset="0"/>
          <a:ea typeface="+mj-ea"/>
          <a:cs typeface="Arial" pitchFamily="34" charset="0"/>
        </a:defRPr>
      </a:lvl1pPr>
    </p:titleStyle>
    <p:bodyStyle>
      <a:lvl1pPr marL="166688" indent="-166688" algn="l" defTabSz="914400" rtl="0" eaLnBrk="1" latinLnBrk="0" hangingPunct="1">
        <a:lnSpc>
          <a:spcPct val="90000"/>
        </a:lnSpc>
        <a:spcBef>
          <a:spcPts val="0"/>
        </a:spcBef>
        <a:spcAft>
          <a:spcPts val="600"/>
        </a:spcAft>
        <a:buSzPct val="120000"/>
        <a:buFont typeface="Arial" pitchFamily="34" charset="0"/>
        <a:buChar char="•"/>
        <a:defRPr sz="1600" b="1" kern="1200">
          <a:solidFill>
            <a:schemeClr val="tx1"/>
          </a:solidFill>
          <a:latin typeface="Arial" pitchFamily="34" charset="0"/>
          <a:ea typeface="+mn-ea"/>
          <a:cs typeface="Arial" pitchFamily="34" charset="0"/>
        </a:defRPr>
      </a:lvl1pPr>
      <a:lvl2pPr marL="344488" indent="-177800" algn="l" defTabSz="914400" rtl="0" eaLnBrk="1" latinLnBrk="0" hangingPunct="1">
        <a:lnSpc>
          <a:spcPct val="90000"/>
        </a:lnSpc>
        <a:spcBef>
          <a:spcPts val="0"/>
        </a:spcBef>
        <a:spcAft>
          <a:spcPts val="600"/>
        </a:spcAft>
        <a:buClr>
          <a:schemeClr val="accent2"/>
        </a:buClr>
        <a:buSzPct val="120000"/>
        <a:buFont typeface="Arial" pitchFamily="34" charset="0"/>
        <a:buChar char="•"/>
        <a:defRPr sz="1300" kern="1200">
          <a:solidFill>
            <a:schemeClr val="tx1"/>
          </a:solidFill>
          <a:latin typeface="Arial" pitchFamily="34" charset="0"/>
          <a:ea typeface="+mn-ea"/>
          <a:cs typeface="Arial" pitchFamily="34" charset="0"/>
        </a:defRPr>
      </a:lvl2pPr>
      <a:lvl3pPr marL="344488" indent="-177800" algn="l" defTabSz="914400" rtl="0" eaLnBrk="1" latinLnBrk="0" hangingPunct="1">
        <a:lnSpc>
          <a:spcPct val="90000"/>
        </a:lnSpc>
        <a:spcBef>
          <a:spcPts val="0"/>
        </a:spcBef>
        <a:spcAft>
          <a:spcPts val="600"/>
        </a:spcAft>
        <a:buClr>
          <a:schemeClr val="tx1"/>
        </a:buClr>
        <a:buFont typeface="Arial" pitchFamily="34" charset="0"/>
        <a:buChar char="–"/>
        <a:defRPr sz="1300" i="1" kern="1200">
          <a:solidFill>
            <a:schemeClr val="tx1"/>
          </a:solidFill>
          <a:latin typeface="Arial" pitchFamily="34" charset="0"/>
          <a:ea typeface="+mn-ea"/>
          <a:cs typeface="Arial" pitchFamily="34" charset="0"/>
        </a:defRPr>
      </a:lvl3pPr>
      <a:lvl4pPr marL="344488" indent="0" algn="l" defTabSz="914400" rtl="0" eaLnBrk="1" latinLnBrk="0" hangingPunct="1">
        <a:lnSpc>
          <a:spcPct val="90000"/>
        </a:lnSpc>
        <a:spcBef>
          <a:spcPts val="0"/>
        </a:spcBef>
        <a:spcAft>
          <a:spcPts val="600"/>
        </a:spcAft>
        <a:buFontTx/>
        <a:buNone/>
        <a:defRPr sz="1300" i="1" kern="1200">
          <a:solidFill>
            <a:schemeClr val="tx1"/>
          </a:solidFill>
          <a:latin typeface="Arial" pitchFamily="34" charset="0"/>
          <a:ea typeface="+mn-ea"/>
          <a:cs typeface="Arial" pitchFamily="34" charset="0"/>
        </a:defRPr>
      </a:lvl4pPr>
      <a:lvl5pPr marL="511175" indent="-166688" algn="l" defTabSz="914400" rtl="0" eaLnBrk="1" latinLnBrk="0" hangingPunct="1">
        <a:lnSpc>
          <a:spcPct val="90000"/>
        </a:lnSpc>
        <a:spcBef>
          <a:spcPts val="0"/>
        </a:spcBef>
        <a:spcAft>
          <a:spcPts val="600"/>
        </a:spcAft>
        <a:buClr>
          <a:schemeClr val="tx1"/>
        </a:buClr>
        <a:buFont typeface="Arial" pitchFamily="34" charset="0"/>
        <a:buChar char="»"/>
        <a:defRPr sz="13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23900" y="533400"/>
            <a:ext cx="7696200" cy="533400"/>
          </a:xfrm>
          <a:prstGeom prst="rect">
            <a:avLst/>
          </a:prstGeom>
        </p:spPr>
        <p:txBody>
          <a:bodyPr vert="horz" lIns="0" tIns="0" rIns="0" bIns="0" rtlCol="0" anchor="t" anchorCtr="0">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76" y="1295400"/>
            <a:ext cx="7696200" cy="5029200"/>
          </a:xfrm>
          <a:prstGeom prst="rect">
            <a:avLst/>
          </a:prstGeom>
        </p:spPr>
        <p:txBody>
          <a:bodyPr vert="horz" lIns="0" tIns="0" rIns="0" bIns="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8686800" y="6338882"/>
            <a:ext cx="453628" cy="365125"/>
          </a:xfrm>
          <a:prstGeom prst="rect">
            <a:avLst/>
          </a:prstGeom>
        </p:spPr>
        <p:txBody>
          <a:bodyPr vert="horz" lIns="0" tIns="0" rIns="0" bIns="0" rtlCol="0" anchor="t" anchorCtr="0"/>
          <a:lstStyle>
            <a:lvl1pPr algn="l">
              <a:defRPr sz="1300" b="1">
                <a:solidFill>
                  <a:schemeClr val="tx1"/>
                </a:solidFill>
              </a:defRPr>
            </a:lvl1pPr>
          </a:lstStyle>
          <a:p>
            <a:fld id="{B79DCD5B-F04C-42E5-B96C-F66849B3F14F}" type="slidenum">
              <a:rPr lang="en-US" smtClean="0"/>
              <a:pPr/>
              <a:t>‹#›</a:t>
            </a:fld>
            <a:endParaRPr lang="en-US" dirty="0"/>
          </a:p>
        </p:txBody>
      </p:sp>
      <p:cxnSp>
        <p:nvCxnSpPr>
          <p:cNvPr id="9" name="Straight Connector 8"/>
          <p:cNvCxnSpPr/>
          <p:nvPr/>
        </p:nvCxnSpPr>
        <p:spPr>
          <a:xfrm>
            <a:off x="8686800" y="6324600"/>
            <a:ext cx="453628"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31520" y="990600"/>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31520" y="6327648"/>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Oval 3"/>
          <p:cNvSpPr/>
          <p:nvPr/>
        </p:nvSpPr>
        <p:spPr>
          <a:xfrm>
            <a:off x="8824960" y="398205"/>
            <a:ext cx="630936" cy="63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 tIns="0" rIns="0" bIns="0" rtlCol="0" anchor="ctr"/>
          <a:lstStyle/>
          <a:p>
            <a:pPr algn="l"/>
            <a:endParaRPr lang="en-GB" sz="1300" b="1" dirty="0"/>
          </a:p>
        </p:txBody>
      </p:sp>
      <p:grpSp>
        <p:nvGrpSpPr>
          <p:cNvPr id="10" name="Group 16"/>
          <p:cNvGrpSpPr>
            <a:grpSpLocks noChangeAspect="1"/>
          </p:cNvGrpSpPr>
          <p:nvPr/>
        </p:nvGrpSpPr>
        <p:grpSpPr bwMode="auto">
          <a:xfrm>
            <a:off x="7607808" y="6382512"/>
            <a:ext cx="820321" cy="237398"/>
            <a:chOff x="1701" y="3889"/>
            <a:chExt cx="605" cy="176"/>
          </a:xfrm>
        </p:grpSpPr>
        <p:sp>
          <p:nvSpPr>
            <p:cNvPr id="13" name="Freeform 17"/>
            <p:cNvSpPr>
              <a:spLocks noEditPoints="1"/>
            </p:cNvSpPr>
            <p:nvPr userDrawn="1"/>
          </p:nvSpPr>
          <p:spPr bwMode="auto">
            <a:xfrm>
              <a:off x="1701" y="3889"/>
              <a:ext cx="605" cy="138"/>
            </a:xfrm>
            <a:custGeom>
              <a:avLst/>
              <a:gdLst>
                <a:gd name="T0" fmla="*/ 0 w 16335"/>
                <a:gd name="T1" fmla="*/ 0 h 3726"/>
                <a:gd name="T2" fmla="*/ 0 w 16335"/>
                <a:gd name="T3" fmla="*/ 0 h 3726"/>
                <a:gd name="T4" fmla="*/ 0 w 16335"/>
                <a:gd name="T5" fmla="*/ 0 h 3726"/>
                <a:gd name="T6" fmla="*/ 0 w 16335"/>
                <a:gd name="T7" fmla="*/ 0 h 3726"/>
                <a:gd name="T8" fmla="*/ 0 w 16335"/>
                <a:gd name="T9" fmla="*/ 0 h 3726"/>
                <a:gd name="T10" fmla="*/ 0 w 16335"/>
                <a:gd name="T11" fmla="*/ 0 h 3726"/>
                <a:gd name="T12" fmla="*/ 0 w 16335"/>
                <a:gd name="T13" fmla="*/ 0 h 3726"/>
                <a:gd name="T14" fmla="*/ 0 w 16335"/>
                <a:gd name="T15" fmla="*/ 0 h 3726"/>
                <a:gd name="T16" fmla="*/ 0 w 16335"/>
                <a:gd name="T17" fmla="*/ 0 h 3726"/>
                <a:gd name="T18" fmla="*/ 0 w 16335"/>
                <a:gd name="T19" fmla="*/ 0 h 3726"/>
                <a:gd name="T20" fmla="*/ 0 w 16335"/>
                <a:gd name="T21" fmla="*/ 0 h 3726"/>
                <a:gd name="T22" fmla="*/ 0 w 16335"/>
                <a:gd name="T23" fmla="*/ 0 h 3726"/>
                <a:gd name="T24" fmla="*/ 0 w 16335"/>
                <a:gd name="T25" fmla="*/ 0 h 3726"/>
                <a:gd name="T26" fmla="*/ 0 w 16335"/>
                <a:gd name="T27" fmla="*/ 0 h 3726"/>
                <a:gd name="T28" fmla="*/ 0 w 16335"/>
                <a:gd name="T29" fmla="*/ 0 h 3726"/>
                <a:gd name="T30" fmla="*/ 0 w 16335"/>
                <a:gd name="T31" fmla="*/ 0 h 3726"/>
                <a:gd name="T32" fmla="*/ 0 w 16335"/>
                <a:gd name="T33" fmla="*/ 0 h 3726"/>
                <a:gd name="T34" fmla="*/ 0 w 16335"/>
                <a:gd name="T35" fmla="*/ 0 h 3726"/>
                <a:gd name="T36" fmla="*/ 0 w 16335"/>
                <a:gd name="T37" fmla="*/ 0 h 3726"/>
                <a:gd name="T38" fmla="*/ 0 w 16335"/>
                <a:gd name="T39" fmla="*/ 0 h 3726"/>
                <a:gd name="T40" fmla="*/ 0 w 16335"/>
                <a:gd name="T41" fmla="*/ 0 h 3726"/>
                <a:gd name="T42" fmla="*/ 0 w 16335"/>
                <a:gd name="T43" fmla="*/ 0 h 3726"/>
                <a:gd name="T44" fmla="*/ 0 w 16335"/>
                <a:gd name="T45" fmla="*/ 0 h 3726"/>
                <a:gd name="T46" fmla="*/ 0 w 16335"/>
                <a:gd name="T47" fmla="*/ 0 h 3726"/>
                <a:gd name="T48" fmla="*/ 0 w 16335"/>
                <a:gd name="T49" fmla="*/ 0 h 3726"/>
                <a:gd name="T50" fmla="*/ 0 w 16335"/>
                <a:gd name="T51" fmla="*/ 0 h 3726"/>
                <a:gd name="T52" fmla="*/ 0 w 16335"/>
                <a:gd name="T53" fmla="*/ 0 h 3726"/>
                <a:gd name="T54" fmla="*/ 0 w 16335"/>
                <a:gd name="T55" fmla="*/ 0 h 3726"/>
                <a:gd name="T56" fmla="*/ 0 w 16335"/>
                <a:gd name="T57" fmla="*/ 0 h 3726"/>
                <a:gd name="T58" fmla="*/ 0 w 16335"/>
                <a:gd name="T59" fmla="*/ 0 h 3726"/>
                <a:gd name="T60" fmla="*/ 0 w 16335"/>
                <a:gd name="T61" fmla="*/ 0 h 3726"/>
                <a:gd name="T62" fmla="*/ 0 w 16335"/>
                <a:gd name="T63" fmla="*/ 0 h 3726"/>
                <a:gd name="T64" fmla="*/ 0 w 16335"/>
                <a:gd name="T65" fmla="*/ 0 h 3726"/>
                <a:gd name="T66" fmla="*/ 0 w 16335"/>
                <a:gd name="T67" fmla="*/ 0 h 3726"/>
                <a:gd name="T68" fmla="*/ 0 w 16335"/>
                <a:gd name="T69" fmla="*/ 0 h 3726"/>
                <a:gd name="T70" fmla="*/ 0 w 16335"/>
                <a:gd name="T71" fmla="*/ 0 h 3726"/>
                <a:gd name="T72" fmla="*/ 0 w 16335"/>
                <a:gd name="T73" fmla="*/ 0 h 3726"/>
                <a:gd name="T74" fmla="*/ 0 w 16335"/>
                <a:gd name="T75" fmla="*/ 0 h 3726"/>
                <a:gd name="T76" fmla="*/ 0 w 16335"/>
                <a:gd name="T77" fmla="*/ 0 h 3726"/>
                <a:gd name="T78" fmla="*/ 0 w 16335"/>
                <a:gd name="T79" fmla="*/ 0 h 3726"/>
                <a:gd name="T80" fmla="*/ 0 w 16335"/>
                <a:gd name="T81" fmla="*/ 0 h 3726"/>
                <a:gd name="T82" fmla="*/ 0 w 16335"/>
                <a:gd name="T83" fmla="*/ 0 h 3726"/>
                <a:gd name="T84" fmla="*/ 0 w 16335"/>
                <a:gd name="T85" fmla="*/ 0 h 3726"/>
                <a:gd name="T86" fmla="*/ 0 w 16335"/>
                <a:gd name="T87" fmla="*/ 0 h 3726"/>
                <a:gd name="T88" fmla="*/ 0 w 16335"/>
                <a:gd name="T89" fmla="*/ 0 h 3726"/>
                <a:gd name="T90" fmla="*/ 0 w 16335"/>
                <a:gd name="T91" fmla="*/ 0 h 3726"/>
                <a:gd name="T92" fmla="*/ 0 w 16335"/>
                <a:gd name="T93" fmla="*/ 0 h 3726"/>
                <a:gd name="T94" fmla="*/ 0 w 16335"/>
                <a:gd name="T95" fmla="*/ 0 h 3726"/>
                <a:gd name="T96" fmla="*/ 0 w 16335"/>
                <a:gd name="T97" fmla="*/ 0 h 3726"/>
                <a:gd name="T98" fmla="*/ 0 w 16335"/>
                <a:gd name="T99" fmla="*/ 0 h 3726"/>
                <a:gd name="T100" fmla="*/ 0 w 16335"/>
                <a:gd name="T101" fmla="*/ 0 h 3726"/>
                <a:gd name="T102" fmla="*/ 0 w 16335"/>
                <a:gd name="T103" fmla="*/ 0 h 3726"/>
                <a:gd name="T104" fmla="*/ 0 w 16335"/>
                <a:gd name="T105" fmla="*/ 0 h 3726"/>
                <a:gd name="T106" fmla="*/ 0 w 16335"/>
                <a:gd name="T107" fmla="*/ 0 h 3726"/>
                <a:gd name="T108" fmla="*/ 0 w 16335"/>
                <a:gd name="T109" fmla="*/ 0 h 3726"/>
                <a:gd name="T110" fmla="*/ 0 w 16335"/>
                <a:gd name="T111" fmla="*/ 0 h 3726"/>
                <a:gd name="T112" fmla="*/ 0 w 16335"/>
                <a:gd name="T113" fmla="*/ 0 h 3726"/>
                <a:gd name="T114" fmla="*/ 0 w 16335"/>
                <a:gd name="T115" fmla="*/ 0 h 3726"/>
                <a:gd name="T116" fmla="*/ 0 w 16335"/>
                <a:gd name="T117" fmla="*/ 0 h 3726"/>
                <a:gd name="T118" fmla="*/ 0 w 16335"/>
                <a:gd name="T119" fmla="*/ 0 h 3726"/>
                <a:gd name="T120" fmla="*/ 0 w 16335"/>
                <a:gd name="T121" fmla="*/ 0 h 3726"/>
                <a:gd name="T122" fmla="*/ 0 w 16335"/>
                <a:gd name="T123" fmla="*/ 0 h 3726"/>
                <a:gd name="T124" fmla="*/ 0 w 16335"/>
                <a:gd name="T125" fmla="*/ 0 h 372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6335" h="3726">
                  <a:moveTo>
                    <a:pt x="1988" y="648"/>
                  </a:moveTo>
                  <a:lnTo>
                    <a:pt x="1990" y="655"/>
                  </a:lnTo>
                  <a:lnTo>
                    <a:pt x="1996" y="674"/>
                  </a:lnTo>
                  <a:lnTo>
                    <a:pt x="2000" y="685"/>
                  </a:lnTo>
                  <a:lnTo>
                    <a:pt x="2004" y="697"/>
                  </a:lnTo>
                  <a:lnTo>
                    <a:pt x="2009" y="709"/>
                  </a:lnTo>
                  <a:lnTo>
                    <a:pt x="2014" y="719"/>
                  </a:lnTo>
                  <a:lnTo>
                    <a:pt x="2020" y="727"/>
                  </a:lnTo>
                  <a:lnTo>
                    <a:pt x="2026" y="733"/>
                  </a:lnTo>
                  <a:lnTo>
                    <a:pt x="2029" y="734"/>
                  </a:lnTo>
                  <a:lnTo>
                    <a:pt x="2032" y="735"/>
                  </a:lnTo>
                  <a:lnTo>
                    <a:pt x="2035" y="734"/>
                  </a:lnTo>
                  <a:lnTo>
                    <a:pt x="2038" y="732"/>
                  </a:lnTo>
                  <a:lnTo>
                    <a:pt x="2041" y="730"/>
                  </a:lnTo>
                  <a:lnTo>
                    <a:pt x="2044" y="725"/>
                  </a:lnTo>
                  <a:lnTo>
                    <a:pt x="2047" y="719"/>
                  </a:lnTo>
                  <a:lnTo>
                    <a:pt x="2049" y="712"/>
                  </a:lnTo>
                  <a:lnTo>
                    <a:pt x="2055" y="691"/>
                  </a:lnTo>
                  <a:lnTo>
                    <a:pt x="2059" y="664"/>
                  </a:lnTo>
                  <a:lnTo>
                    <a:pt x="2066" y="621"/>
                  </a:lnTo>
                  <a:lnTo>
                    <a:pt x="2073" y="575"/>
                  </a:lnTo>
                  <a:lnTo>
                    <a:pt x="2080" y="526"/>
                  </a:lnTo>
                  <a:lnTo>
                    <a:pt x="2086" y="477"/>
                  </a:lnTo>
                  <a:lnTo>
                    <a:pt x="2092" y="428"/>
                  </a:lnTo>
                  <a:lnTo>
                    <a:pt x="2097" y="380"/>
                  </a:lnTo>
                  <a:lnTo>
                    <a:pt x="2101" y="335"/>
                  </a:lnTo>
                  <a:lnTo>
                    <a:pt x="2104" y="295"/>
                  </a:lnTo>
                  <a:lnTo>
                    <a:pt x="2106" y="253"/>
                  </a:lnTo>
                  <a:lnTo>
                    <a:pt x="2106" y="220"/>
                  </a:lnTo>
                  <a:lnTo>
                    <a:pt x="2107" y="200"/>
                  </a:lnTo>
                  <a:lnTo>
                    <a:pt x="2107" y="192"/>
                  </a:lnTo>
                  <a:lnTo>
                    <a:pt x="2107" y="188"/>
                  </a:lnTo>
                  <a:lnTo>
                    <a:pt x="2106" y="176"/>
                  </a:lnTo>
                  <a:lnTo>
                    <a:pt x="2105" y="168"/>
                  </a:lnTo>
                  <a:lnTo>
                    <a:pt x="2103" y="160"/>
                  </a:lnTo>
                  <a:lnTo>
                    <a:pt x="2100" y="150"/>
                  </a:lnTo>
                  <a:lnTo>
                    <a:pt x="2096" y="140"/>
                  </a:lnTo>
                  <a:lnTo>
                    <a:pt x="2090" y="130"/>
                  </a:lnTo>
                  <a:lnTo>
                    <a:pt x="2082" y="119"/>
                  </a:lnTo>
                  <a:lnTo>
                    <a:pt x="2073" y="110"/>
                  </a:lnTo>
                  <a:lnTo>
                    <a:pt x="2061" y="101"/>
                  </a:lnTo>
                  <a:lnTo>
                    <a:pt x="2054" y="96"/>
                  </a:lnTo>
                  <a:lnTo>
                    <a:pt x="2047" y="92"/>
                  </a:lnTo>
                  <a:lnTo>
                    <a:pt x="2039" y="89"/>
                  </a:lnTo>
                  <a:lnTo>
                    <a:pt x="2031" y="85"/>
                  </a:lnTo>
                  <a:lnTo>
                    <a:pt x="2020" y="82"/>
                  </a:lnTo>
                  <a:lnTo>
                    <a:pt x="2011" y="79"/>
                  </a:lnTo>
                  <a:lnTo>
                    <a:pt x="2000" y="76"/>
                  </a:lnTo>
                  <a:lnTo>
                    <a:pt x="1989" y="74"/>
                  </a:lnTo>
                  <a:lnTo>
                    <a:pt x="1959" y="70"/>
                  </a:lnTo>
                  <a:lnTo>
                    <a:pt x="1920" y="63"/>
                  </a:lnTo>
                  <a:lnTo>
                    <a:pt x="1872" y="55"/>
                  </a:lnTo>
                  <a:lnTo>
                    <a:pt x="1816" y="47"/>
                  </a:lnTo>
                  <a:lnTo>
                    <a:pt x="1753" y="38"/>
                  </a:lnTo>
                  <a:lnTo>
                    <a:pt x="1683" y="30"/>
                  </a:lnTo>
                  <a:lnTo>
                    <a:pt x="1607" y="21"/>
                  </a:lnTo>
                  <a:lnTo>
                    <a:pt x="1526" y="15"/>
                  </a:lnTo>
                  <a:lnTo>
                    <a:pt x="1485" y="13"/>
                  </a:lnTo>
                  <a:lnTo>
                    <a:pt x="1443" y="11"/>
                  </a:lnTo>
                  <a:lnTo>
                    <a:pt x="1399" y="10"/>
                  </a:lnTo>
                  <a:lnTo>
                    <a:pt x="1355" y="9"/>
                  </a:lnTo>
                  <a:lnTo>
                    <a:pt x="1311" y="10"/>
                  </a:lnTo>
                  <a:lnTo>
                    <a:pt x="1266" y="11"/>
                  </a:lnTo>
                  <a:lnTo>
                    <a:pt x="1220" y="13"/>
                  </a:lnTo>
                  <a:lnTo>
                    <a:pt x="1175" y="17"/>
                  </a:lnTo>
                  <a:lnTo>
                    <a:pt x="1129" y="21"/>
                  </a:lnTo>
                  <a:lnTo>
                    <a:pt x="1083" y="28"/>
                  </a:lnTo>
                  <a:lnTo>
                    <a:pt x="1037" y="34"/>
                  </a:lnTo>
                  <a:lnTo>
                    <a:pt x="992" y="42"/>
                  </a:lnTo>
                  <a:lnTo>
                    <a:pt x="947" y="52"/>
                  </a:lnTo>
                  <a:lnTo>
                    <a:pt x="903" y="63"/>
                  </a:lnTo>
                  <a:lnTo>
                    <a:pt x="858" y="75"/>
                  </a:lnTo>
                  <a:lnTo>
                    <a:pt x="815" y="90"/>
                  </a:lnTo>
                  <a:lnTo>
                    <a:pt x="759" y="110"/>
                  </a:lnTo>
                  <a:lnTo>
                    <a:pt x="700" y="134"/>
                  </a:lnTo>
                  <a:lnTo>
                    <a:pt x="671" y="146"/>
                  </a:lnTo>
                  <a:lnTo>
                    <a:pt x="641" y="159"/>
                  </a:lnTo>
                  <a:lnTo>
                    <a:pt x="612" y="174"/>
                  </a:lnTo>
                  <a:lnTo>
                    <a:pt x="581" y="190"/>
                  </a:lnTo>
                  <a:lnTo>
                    <a:pt x="551" y="206"/>
                  </a:lnTo>
                  <a:lnTo>
                    <a:pt x="522" y="222"/>
                  </a:lnTo>
                  <a:lnTo>
                    <a:pt x="491" y="241"/>
                  </a:lnTo>
                  <a:lnTo>
                    <a:pt x="461" y="260"/>
                  </a:lnTo>
                  <a:lnTo>
                    <a:pt x="432" y="280"/>
                  </a:lnTo>
                  <a:lnTo>
                    <a:pt x="403" y="302"/>
                  </a:lnTo>
                  <a:lnTo>
                    <a:pt x="374" y="324"/>
                  </a:lnTo>
                  <a:lnTo>
                    <a:pt x="346" y="348"/>
                  </a:lnTo>
                  <a:lnTo>
                    <a:pt x="319" y="373"/>
                  </a:lnTo>
                  <a:lnTo>
                    <a:pt x="291" y="399"/>
                  </a:lnTo>
                  <a:lnTo>
                    <a:pt x="264" y="426"/>
                  </a:lnTo>
                  <a:lnTo>
                    <a:pt x="239" y="455"/>
                  </a:lnTo>
                  <a:lnTo>
                    <a:pt x="214" y="485"/>
                  </a:lnTo>
                  <a:lnTo>
                    <a:pt x="190" y="517"/>
                  </a:lnTo>
                  <a:lnTo>
                    <a:pt x="167" y="550"/>
                  </a:lnTo>
                  <a:lnTo>
                    <a:pt x="145" y="584"/>
                  </a:lnTo>
                  <a:lnTo>
                    <a:pt x="125" y="620"/>
                  </a:lnTo>
                  <a:lnTo>
                    <a:pt x="105" y="657"/>
                  </a:lnTo>
                  <a:lnTo>
                    <a:pt x="87" y="695"/>
                  </a:lnTo>
                  <a:lnTo>
                    <a:pt x="70" y="736"/>
                  </a:lnTo>
                  <a:lnTo>
                    <a:pt x="55" y="778"/>
                  </a:lnTo>
                  <a:lnTo>
                    <a:pt x="41" y="822"/>
                  </a:lnTo>
                  <a:lnTo>
                    <a:pt x="29" y="867"/>
                  </a:lnTo>
                  <a:lnTo>
                    <a:pt x="18" y="915"/>
                  </a:lnTo>
                  <a:lnTo>
                    <a:pt x="11" y="952"/>
                  </a:lnTo>
                  <a:lnTo>
                    <a:pt x="6" y="996"/>
                  </a:lnTo>
                  <a:lnTo>
                    <a:pt x="4" y="1020"/>
                  </a:lnTo>
                  <a:lnTo>
                    <a:pt x="2" y="1044"/>
                  </a:lnTo>
                  <a:lnTo>
                    <a:pt x="1" y="1070"/>
                  </a:lnTo>
                  <a:lnTo>
                    <a:pt x="0" y="1096"/>
                  </a:lnTo>
                  <a:lnTo>
                    <a:pt x="0" y="1124"/>
                  </a:lnTo>
                  <a:lnTo>
                    <a:pt x="1" y="1152"/>
                  </a:lnTo>
                  <a:lnTo>
                    <a:pt x="2" y="1182"/>
                  </a:lnTo>
                  <a:lnTo>
                    <a:pt x="4" y="1211"/>
                  </a:lnTo>
                  <a:lnTo>
                    <a:pt x="6" y="1242"/>
                  </a:lnTo>
                  <a:lnTo>
                    <a:pt x="10" y="1274"/>
                  </a:lnTo>
                  <a:lnTo>
                    <a:pt x="14" y="1305"/>
                  </a:lnTo>
                  <a:lnTo>
                    <a:pt x="19" y="1338"/>
                  </a:lnTo>
                  <a:lnTo>
                    <a:pt x="27" y="1370"/>
                  </a:lnTo>
                  <a:lnTo>
                    <a:pt x="34" y="1403"/>
                  </a:lnTo>
                  <a:lnTo>
                    <a:pt x="42" y="1437"/>
                  </a:lnTo>
                  <a:lnTo>
                    <a:pt x="51" y="1470"/>
                  </a:lnTo>
                  <a:lnTo>
                    <a:pt x="62" y="1504"/>
                  </a:lnTo>
                  <a:lnTo>
                    <a:pt x="74" y="1539"/>
                  </a:lnTo>
                  <a:lnTo>
                    <a:pt x="87" y="1572"/>
                  </a:lnTo>
                  <a:lnTo>
                    <a:pt x="101" y="1607"/>
                  </a:lnTo>
                  <a:lnTo>
                    <a:pt x="116" y="1641"/>
                  </a:lnTo>
                  <a:lnTo>
                    <a:pt x="134" y="1675"/>
                  </a:lnTo>
                  <a:lnTo>
                    <a:pt x="152" y="1709"/>
                  </a:lnTo>
                  <a:lnTo>
                    <a:pt x="173" y="1743"/>
                  </a:lnTo>
                  <a:lnTo>
                    <a:pt x="193" y="1776"/>
                  </a:lnTo>
                  <a:lnTo>
                    <a:pt x="216" y="1809"/>
                  </a:lnTo>
                  <a:lnTo>
                    <a:pt x="241" y="1842"/>
                  </a:lnTo>
                  <a:lnTo>
                    <a:pt x="267" y="1874"/>
                  </a:lnTo>
                  <a:lnTo>
                    <a:pt x="287" y="1898"/>
                  </a:lnTo>
                  <a:lnTo>
                    <a:pt x="307" y="1920"/>
                  </a:lnTo>
                  <a:lnTo>
                    <a:pt x="328" y="1942"/>
                  </a:lnTo>
                  <a:lnTo>
                    <a:pt x="348" y="1962"/>
                  </a:lnTo>
                  <a:lnTo>
                    <a:pt x="369" y="1982"/>
                  </a:lnTo>
                  <a:lnTo>
                    <a:pt x="389" y="2002"/>
                  </a:lnTo>
                  <a:lnTo>
                    <a:pt x="409" y="2021"/>
                  </a:lnTo>
                  <a:lnTo>
                    <a:pt x="431" y="2038"/>
                  </a:lnTo>
                  <a:lnTo>
                    <a:pt x="451" y="2056"/>
                  </a:lnTo>
                  <a:lnTo>
                    <a:pt x="473" y="2072"/>
                  </a:lnTo>
                  <a:lnTo>
                    <a:pt x="495" y="2088"/>
                  </a:lnTo>
                  <a:lnTo>
                    <a:pt x="517" y="2104"/>
                  </a:lnTo>
                  <a:lnTo>
                    <a:pt x="539" y="2118"/>
                  </a:lnTo>
                  <a:lnTo>
                    <a:pt x="562" y="2132"/>
                  </a:lnTo>
                  <a:lnTo>
                    <a:pt x="584" y="2145"/>
                  </a:lnTo>
                  <a:lnTo>
                    <a:pt x="607" y="2158"/>
                  </a:lnTo>
                  <a:lnTo>
                    <a:pt x="631" y="2170"/>
                  </a:lnTo>
                  <a:lnTo>
                    <a:pt x="654" y="2181"/>
                  </a:lnTo>
                  <a:lnTo>
                    <a:pt x="679" y="2191"/>
                  </a:lnTo>
                  <a:lnTo>
                    <a:pt x="703" y="2202"/>
                  </a:lnTo>
                  <a:lnTo>
                    <a:pt x="728" y="2211"/>
                  </a:lnTo>
                  <a:lnTo>
                    <a:pt x="753" y="2220"/>
                  </a:lnTo>
                  <a:lnTo>
                    <a:pt x="780" y="2228"/>
                  </a:lnTo>
                  <a:lnTo>
                    <a:pt x="806" y="2236"/>
                  </a:lnTo>
                  <a:lnTo>
                    <a:pt x="833" y="2243"/>
                  </a:lnTo>
                  <a:lnTo>
                    <a:pt x="861" y="2249"/>
                  </a:lnTo>
                  <a:lnTo>
                    <a:pt x="888" y="2256"/>
                  </a:lnTo>
                  <a:lnTo>
                    <a:pt x="917" y="2261"/>
                  </a:lnTo>
                  <a:lnTo>
                    <a:pt x="945" y="2266"/>
                  </a:lnTo>
                  <a:lnTo>
                    <a:pt x="975" y="2270"/>
                  </a:lnTo>
                  <a:lnTo>
                    <a:pt x="1006" y="2274"/>
                  </a:lnTo>
                  <a:lnTo>
                    <a:pt x="1036" y="2277"/>
                  </a:lnTo>
                  <a:lnTo>
                    <a:pt x="1099" y="2283"/>
                  </a:lnTo>
                  <a:lnTo>
                    <a:pt x="1160" y="2286"/>
                  </a:lnTo>
                  <a:lnTo>
                    <a:pt x="1221" y="2287"/>
                  </a:lnTo>
                  <a:lnTo>
                    <a:pt x="1282" y="2287"/>
                  </a:lnTo>
                  <a:lnTo>
                    <a:pt x="1343" y="2284"/>
                  </a:lnTo>
                  <a:lnTo>
                    <a:pt x="1403" y="2280"/>
                  </a:lnTo>
                  <a:lnTo>
                    <a:pt x="1432" y="2277"/>
                  </a:lnTo>
                  <a:lnTo>
                    <a:pt x="1462" y="2273"/>
                  </a:lnTo>
                  <a:lnTo>
                    <a:pt x="1492" y="2269"/>
                  </a:lnTo>
                  <a:lnTo>
                    <a:pt x="1521" y="2265"/>
                  </a:lnTo>
                  <a:lnTo>
                    <a:pt x="1551" y="2260"/>
                  </a:lnTo>
                  <a:lnTo>
                    <a:pt x="1580" y="2254"/>
                  </a:lnTo>
                  <a:lnTo>
                    <a:pt x="1609" y="2247"/>
                  </a:lnTo>
                  <a:lnTo>
                    <a:pt x="1639" y="2241"/>
                  </a:lnTo>
                  <a:lnTo>
                    <a:pt x="1667" y="2234"/>
                  </a:lnTo>
                  <a:lnTo>
                    <a:pt x="1696" y="2226"/>
                  </a:lnTo>
                  <a:lnTo>
                    <a:pt x="1724" y="2218"/>
                  </a:lnTo>
                  <a:lnTo>
                    <a:pt x="1753" y="2210"/>
                  </a:lnTo>
                  <a:lnTo>
                    <a:pt x="1781" y="2201"/>
                  </a:lnTo>
                  <a:lnTo>
                    <a:pt x="1809" y="2190"/>
                  </a:lnTo>
                  <a:lnTo>
                    <a:pt x="1837" y="2180"/>
                  </a:lnTo>
                  <a:lnTo>
                    <a:pt x="1864" y="2170"/>
                  </a:lnTo>
                  <a:lnTo>
                    <a:pt x="1892" y="2159"/>
                  </a:lnTo>
                  <a:lnTo>
                    <a:pt x="1918" y="2146"/>
                  </a:lnTo>
                  <a:lnTo>
                    <a:pt x="1946" y="2134"/>
                  </a:lnTo>
                  <a:lnTo>
                    <a:pt x="1972" y="2121"/>
                  </a:lnTo>
                  <a:lnTo>
                    <a:pt x="1980" y="2118"/>
                  </a:lnTo>
                  <a:lnTo>
                    <a:pt x="1996" y="2110"/>
                  </a:lnTo>
                  <a:lnTo>
                    <a:pt x="2007" y="2104"/>
                  </a:lnTo>
                  <a:lnTo>
                    <a:pt x="2019" y="2095"/>
                  </a:lnTo>
                  <a:lnTo>
                    <a:pt x="2034" y="2086"/>
                  </a:lnTo>
                  <a:lnTo>
                    <a:pt x="2047" y="2075"/>
                  </a:lnTo>
                  <a:lnTo>
                    <a:pt x="2061" y="2063"/>
                  </a:lnTo>
                  <a:lnTo>
                    <a:pt x="2075" y="2050"/>
                  </a:lnTo>
                  <a:lnTo>
                    <a:pt x="2087" y="2034"/>
                  </a:lnTo>
                  <a:lnTo>
                    <a:pt x="2098" y="2018"/>
                  </a:lnTo>
                  <a:lnTo>
                    <a:pt x="2103" y="2009"/>
                  </a:lnTo>
                  <a:lnTo>
                    <a:pt x="2108" y="2000"/>
                  </a:lnTo>
                  <a:lnTo>
                    <a:pt x="2112" y="1990"/>
                  </a:lnTo>
                  <a:lnTo>
                    <a:pt x="2115" y="1980"/>
                  </a:lnTo>
                  <a:lnTo>
                    <a:pt x="2118" y="1970"/>
                  </a:lnTo>
                  <a:lnTo>
                    <a:pt x="2120" y="1960"/>
                  </a:lnTo>
                  <a:lnTo>
                    <a:pt x="2122" y="1949"/>
                  </a:lnTo>
                  <a:lnTo>
                    <a:pt x="2122" y="1937"/>
                  </a:lnTo>
                  <a:lnTo>
                    <a:pt x="2122" y="1887"/>
                  </a:lnTo>
                  <a:lnTo>
                    <a:pt x="2120" y="1831"/>
                  </a:lnTo>
                  <a:lnTo>
                    <a:pt x="2118" y="1773"/>
                  </a:lnTo>
                  <a:lnTo>
                    <a:pt x="2117" y="1718"/>
                  </a:lnTo>
                  <a:lnTo>
                    <a:pt x="2115" y="1668"/>
                  </a:lnTo>
                  <a:lnTo>
                    <a:pt x="2114" y="1628"/>
                  </a:lnTo>
                  <a:lnTo>
                    <a:pt x="2113" y="1601"/>
                  </a:lnTo>
                  <a:lnTo>
                    <a:pt x="2112" y="1591"/>
                  </a:lnTo>
                  <a:lnTo>
                    <a:pt x="2113" y="1584"/>
                  </a:lnTo>
                  <a:lnTo>
                    <a:pt x="2115" y="1565"/>
                  </a:lnTo>
                  <a:lnTo>
                    <a:pt x="2118" y="1552"/>
                  </a:lnTo>
                  <a:lnTo>
                    <a:pt x="2124" y="1539"/>
                  </a:lnTo>
                  <a:lnTo>
                    <a:pt x="2131" y="1523"/>
                  </a:lnTo>
                  <a:lnTo>
                    <a:pt x="2140" y="1507"/>
                  </a:lnTo>
                  <a:lnTo>
                    <a:pt x="2145" y="1500"/>
                  </a:lnTo>
                  <a:lnTo>
                    <a:pt x="2151" y="1492"/>
                  </a:lnTo>
                  <a:lnTo>
                    <a:pt x="2158" y="1485"/>
                  </a:lnTo>
                  <a:lnTo>
                    <a:pt x="2166" y="1478"/>
                  </a:lnTo>
                  <a:lnTo>
                    <a:pt x="2175" y="1469"/>
                  </a:lnTo>
                  <a:lnTo>
                    <a:pt x="2184" y="1463"/>
                  </a:lnTo>
                  <a:lnTo>
                    <a:pt x="2195" y="1456"/>
                  </a:lnTo>
                  <a:lnTo>
                    <a:pt x="2206" y="1451"/>
                  </a:lnTo>
                  <a:lnTo>
                    <a:pt x="2218" y="1445"/>
                  </a:lnTo>
                  <a:lnTo>
                    <a:pt x="2232" y="1440"/>
                  </a:lnTo>
                  <a:lnTo>
                    <a:pt x="2247" y="1436"/>
                  </a:lnTo>
                  <a:lnTo>
                    <a:pt x="2262" y="1432"/>
                  </a:lnTo>
                  <a:lnTo>
                    <a:pt x="2279" y="1430"/>
                  </a:lnTo>
                  <a:lnTo>
                    <a:pt x="2297" y="1428"/>
                  </a:lnTo>
                  <a:lnTo>
                    <a:pt x="2317" y="1426"/>
                  </a:lnTo>
                  <a:lnTo>
                    <a:pt x="2338" y="1426"/>
                  </a:lnTo>
                  <a:lnTo>
                    <a:pt x="2345" y="1426"/>
                  </a:lnTo>
                  <a:lnTo>
                    <a:pt x="2354" y="1424"/>
                  </a:lnTo>
                  <a:lnTo>
                    <a:pt x="2363" y="1420"/>
                  </a:lnTo>
                  <a:lnTo>
                    <a:pt x="2373" y="1416"/>
                  </a:lnTo>
                  <a:lnTo>
                    <a:pt x="2381" y="1412"/>
                  </a:lnTo>
                  <a:lnTo>
                    <a:pt x="2388" y="1407"/>
                  </a:lnTo>
                  <a:lnTo>
                    <a:pt x="2394" y="1402"/>
                  </a:lnTo>
                  <a:lnTo>
                    <a:pt x="2397" y="1396"/>
                  </a:lnTo>
                  <a:lnTo>
                    <a:pt x="2398" y="1393"/>
                  </a:lnTo>
                  <a:lnTo>
                    <a:pt x="2398" y="1390"/>
                  </a:lnTo>
                  <a:lnTo>
                    <a:pt x="2397" y="1387"/>
                  </a:lnTo>
                  <a:lnTo>
                    <a:pt x="2396" y="1384"/>
                  </a:lnTo>
                  <a:lnTo>
                    <a:pt x="2393" y="1382"/>
                  </a:lnTo>
                  <a:lnTo>
                    <a:pt x="2390" y="1379"/>
                  </a:lnTo>
                  <a:lnTo>
                    <a:pt x="2385" y="1376"/>
                  </a:lnTo>
                  <a:lnTo>
                    <a:pt x="2379" y="1374"/>
                  </a:lnTo>
                  <a:lnTo>
                    <a:pt x="2363" y="1368"/>
                  </a:lnTo>
                  <a:lnTo>
                    <a:pt x="2343" y="1364"/>
                  </a:lnTo>
                  <a:lnTo>
                    <a:pt x="2317" y="1361"/>
                  </a:lnTo>
                  <a:lnTo>
                    <a:pt x="2283" y="1359"/>
                  </a:lnTo>
                  <a:lnTo>
                    <a:pt x="2195" y="1356"/>
                  </a:lnTo>
                  <a:lnTo>
                    <a:pt x="2095" y="1355"/>
                  </a:lnTo>
                  <a:lnTo>
                    <a:pt x="1989" y="1355"/>
                  </a:lnTo>
                  <a:lnTo>
                    <a:pt x="1886" y="1356"/>
                  </a:lnTo>
                  <a:lnTo>
                    <a:pt x="1792" y="1357"/>
                  </a:lnTo>
                  <a:lnTo>
                    <a:pt x="1715" y="1358"/>
                  </a:lnTo>
                  <a:lnTo>
                    <a:pt x="1663" y="1359"/>
                  </a:lnTo>
                  <a:lnTo>
                    <a:pt x="1645" y="1359"/>
                  </a:lnTo>
                  <a:lnTo>
                    <a:pt x="1636" y="1360"/>
                  </a:lnTo>
                  <a:lnTo>
                    <a:pt x="1611" y="1363"/>
                  </a:lnTo>
                  <a:lnTo>
                    <a:pt x="1597" y="1365"/>
                  </a:lnTo>
                  <a:lnTo>
                    <a:pt x="1581" y="1368"/>
                  </a:lnTo>
                  <a:lnTo>
                    <a:pt x="1566" y="1373"/>
                  </a:lnTo>
                  <a:lnTo>
                    <a:pt x="1552" y="1377"/>
                  </a:lnTo>
                  <a:lnTo>
                    <a:pt x="1540" y="1381"/>
                  </a:lnTo>
                  <a:lnTo>
                    <a:pt x="1531" y="1387"/>
                  </a:lnTo>
                  <a:lnTo>
                    <a:pt x="1528" y="1390"/>
                  </a:lnTo>
                  <a:lnTo>
                    <a:pt x="1526" y="1393"/>
                  </a:lnTo>
                  <a:lnTo>
                    <a:pt x="1525" y="1396"/>
                  </a:lnTo>
                  <a:lnTo>
                    <a:pt x="1526" y="1400"/>
                  </a:lnTo>
                  <a:lnTo>
                    <a:pt x="1528" y="1403"/>
                  </a:lnTo>
                  <a:lnTo>
                    <a:pt x="1531" y="1407"/>
                  </a:lnTo>
                  <a:lnTo>
                    <a:pt x="1537" y="1411"/>
                  </a:lnTo>
                  <a:lnTo>
                    <a:pt x="1544" y="1415"/>
                  </a:lnTo>
                  <a:lnTo>
                    <a:pt x="1553" y="1420"/>
                  </a:lnTo>
                  <a:lnTo>
                    <a:pt x="1564" y="1425"/>
                  </a:lnTo>
                  <a:lnTo>
                    <a:pt x="1577" y="1430"/>
                  </a:lnTo>
                  <a:lnTo>
                    <a:pt x="1593" y="1435"/>
                  </a:lnTo>
                  <a:lnTo>
                    <a:pt x="1610" y="1439"/>
                  </a:lnTo>
                  <a:lnTo>
                    <a:pt x="1628" y="1442"/>
                  </a:lnTo>
                  <a:lnTo>
                    <a:pt x="1649" y="1444"/>
                  </a:lnTo>
                  <a:lnTo>
                    <a:pt x="1670" y="1446"/>
                  </a:lnTo>
                  <a:lnTo>
                    <a:pt x="1692" y="1448"/>
                  </a:lnTo>
                  <a:lnTo>
                    <a:pt x="1714" y="1450"/>
                  </a:lnTo>
                  <a:lnTo>
                    <a:pt x="1736" y="1453"/>
                  </a:lnTo>
                  <a:lnTo>
                    <a:pt x="1758" y="1457"/>
                  </a:lnTo>
                  <a:lnTo>
                    <a:pt x="1768" y="1460"/>
                  </a:lnTo>
                  <a:lnTo>
                    <a:pt x="1778" y="1463"/>
                  </a:lnTo>
                  <a:lnTo>
                    <a:pt x="1788" y="1467"/>
                  </a:lnTo>
                  <a:lnTo>
                    <a:pt x="1798" y="1472"/>
                  </a:lnTo>
                  <a:lnTo>
                    <a:pt x="1806" y="1478"/>
                  </a:lnTo>
                  <a:lnTo>
                    <a:pt x="1815" y="1483"/>
                  </a:lnTo>
                  <a:lnTo>
                    <a:pt x="1823" y="1490"/>
                  </a:lnTo>
                  <a:lnTo>
                    <a:pt x="1831" y="1497"/>
                  </a:lnTo>
                  <a:lnTo>
                    <a:pt x="1837" y="1505"/>
                  </a:lnTo>
                  <a:lnTo>
                    <a:pt x="1843" y="1514"/>
                  </a:lnTo>
                  <a:lnTo>
                    <a:pt x="1849" y="1524"/>
                  </a:lnTo>
                  <a:lnTo>
                    <a:pt x="1853" y="1536"/>
                  </a:lnTo>
                  <a:lnTo>
                    <a:pt x="1857" y="1548"/>
                  </a:lnTo>
                  <a:lnTo>
                    <a:pt x="1860" y="1561"/>
                  </a:lnTo>
                  <a:lnTo>
                    <a:pt x="1862" y="1575"/>
                  </a:lnTo>
                  <a:lnTo>
                    <a:pt x="1863" y="1591"/>
                  </a:lnTo>
                  <a:lnTo>
                    <a:pt x="1865" y="1649"/>
                  </a:lnTo>
                  <a:lnTo>
                    <a:pt x="1865" y="1701"/>
                  </a:lnTo>
                  <a:lnTo>
                    <a:pt x="1864" y="1748"/>
                  </a:lnTo>
                  <a:lnTo>
                    <a:pt x="1862" y="1788"/>
                  </a:lnTo>
                  <a:lnTo>
                    <a:pt x="1861" y="1820"/>
                  </a:lnTo>
                  <a:lnTo>
                    <a:pt x="1859" y="1845"/>
                  </a:lnTo>
                  <a:lnTo>
                    <a:pt x="1858" y="1860"/>
                  </a:lnTo>
                  <a:lnTo>
                    <a:pt x="1857" y="1865"/>
                  </a:lnTo>
                  <a:lnTo>
                    <a:pt x="1857" y="1867"/>
                  </a:lnTo>
                  <a:lnTo>
                    <a:pt x="1857" y="1874"/>
                  </a:lnTo>
                  <a:lnTo>
                    <a:pt x="1854" y="1884"/>
                  </a:lnTo>
                  <a:lnTo>
                    <a:pt x="1848" y="1900"/>
                  </a:lnTo>
                  <a:lnTo>
                    <a:pt x="1844" y="1909"/>
                  </a:lnTo>
                  <a:lnTo>
                    <a:pt x="1839" y="1919"/>
                  </a:lnTo>
                  <a:lnTo>
                    <a:pt x="1832" y="1930"/>
                  </a:lnTo>
                  <a:lnTo>
                    <a:pt x="1823" y="1943"/>
                  </a:lnTo>
                  <a:lnTo>
                    <a:pt x="1813" y="1956"/>
                  </a:lnTo>
                  <a:lnTo>
                    <a:pt x="1802" y="1969"/>
                  </a:lnTo>
                  <a:lnTo>
                    <a:pt x="1788" y="1984"/>
                  </a:lnTo>
                  <a:lnTo>
                    <a:pt x="1772" y="2001"/>
                  </a:lnTo>
                  <a:lnTo>
                    <a:pt x="1762" y="2009"/>
                  </a:lnTo>
                  <a:lnTo>
                    <a:pt x="1750" y="2018"/>
                  </a:lnTo>
                  <a:lnTo>
                    <a:pt x="1734" y="2028"/>
                  </a:lnTo>
                  <a:lnTo>
                    <a:pt x="1715" y="2038"/>
                  </a:lnTo>
                  <a:lnTo>
                    <a:pt x="1693" y="2049"/>
                  </a:lnTo>
                  <a:lnTo>
                    <a:pt x="1669" y="2060"/>
                  </a:lnTo>
                  <a:lnTo>
                    <a:pt x="1643" y="2070"/>
                  </a:lnTo>
                  <a:lnTo>
                    <a:pt x="1613" y="2081"/>
                  </a:lnTo>
                  <a:lnTo>
                    <a:pt x="1582" y="2091"/>
                  </a:lnTo>
                  <a:lnTo>
                    <a:pt x="1549" y="2101"/>
                  </a:lnTo>
                  <a:lnTo>
                    <a:pt x="1514" y="2110"/>
                  </a:lnTo>
                  <a:lnTo>
                    <a:pt x="1477" y="2118"/>
                  </a:lnTo>
                  <a:lnTo>
                    <a:pt x="1439" y="2125"/>
                  </a:lnTo>
                  <a:lnTo>
                    <a:pt x="1398" y="2131"/>
                  </a:lnTo>
                  <a:lnTo>
                    <a:pt x="1357" y="2136"/>
                  </a:lnTo>
                  <a:lnTo>
                    <a:pt x="1314" y="2139"/>
                  </a:lnTo>
                  <a:lnTo>
                    <a:pt x="1270" y="2141"/>
                  </a:lnTo>
                  <a:lnTo>
                    <a:pt x="1225" y="2141"/>
                  </a:lnTo>
                  <a:lnTo>
                    <a:pt x="1179" y="2139"/>
                  </a:lnTo>
                  <a:lnTo>
                    <a:pt x="1133" y="2135"/>
                  </a:lnTo>
                  <a:lnTo>
                    <a:pt x="1086" y="2129"/>
                  </a:lnTo>
                  <a:lnTo>
                    <a:pt x="1038" y="2121"/>
                  </a:lnTo>
                  <a:lnTo>
                    <a:pt x="991" y="2110"/>
                  </a:lnTo>
                  <a:lnTo>
                    <a:pt x="943" y="2097"/>
                  </a:lnTo>
                  <a:lnTo>
                    <a:pt x="895" y="2079"/>
                  </a:lnTo>
                  <a:lnTo>
                    <a:pt x="847" y="2060"/>
                  </a:lnTo>
                  <a:lnTo>
                    <a:pt x="800" y="2037"/>
                  </a:lnTo>
                  <a:lnTo>
                    <a:pt x="753" y="2012"/>
                  </a:lnTo>
                  <a:lnTo>
                    <a:pt x="706" y="1982"/>
                  </a:lnTo>
                  <a:lnTo>
                    <a:pt x="661" y="1949"/>
                  </a:lnTo>
                  <a:lnTo>
                    <a:pt x="616" y="1912"/>
                  </a:lnTo>
                  <a:lnTo>
                    <a:pt x="572" y="1871"/>
                  </a:lnTo>
                  <a:lnTo>
                    <a:pt x="555" y="1855"/>
                  </a:lnTo>
                  <a:lnTo>
                    <a:pt x="540" y="1836"/>
                  </a:lnTo>
                  <a:lnTo>
                    <a:pt x="523" y="1814"/>
                  </a:lnTo>
                  <a:lnTo>
                    <a:pt x="505" y="1791"/>
                  </a:lnTo>
                  <a:lnTo>
                    <a:pt x="488" y="1764"/>
                  </a:lnTo>
                  <a:lnTo>
                    <a:pt x="470" y="1736"/>
                  </a:lnTo>
                  <a:lnTo>
                    <a:pt x="452" y="1705"/>
                  </a:lnTo>
                  <a:lnTo>
                    <a:pt x="435" y="1671"/>
                  </a:lnTo>
                  <a:lnTo>
                    <a:pt x="418" y="1637"/>
                  </a:lnTo>
                  <a:lnTo>
                    <a:pt x="400" y="1601"/>
                  </a:lnTo>
                  <a:lnTo>
                    <a:pt x="384" y="1562"/>
                  </a:lnTo>
                  <a:lnTo>
                    <a:pt x="369" y="1522"/>
                  </a:lnTo>
                  <a:lnTo>
                    <a:pt x="353" y="1482"/>
                  </a:lnTo>
                  <a:lnTo>
                    <a:pt x="340" y="1440"/>
                  </a:lnTo>
                  <a:lnTo>
                    <a:pt x="327" y="1396"/>
                  </a:lnTo>
                  <a:lnTo>
                    <a:pt x="315" y="1351"/>
                  </a:lnTo>
                  <a:lnTo>
                    <a:pt x="305" y="1306"/>
                  </a:lnTo>
                  <a:lnTo>
                    <a:pt x="297" y="1259"/>
                  </a:lnTo>
                  <a:lnTo>
                    <a:pt x="290" y="1212"/>
                  </a:lnTo>
                  <a:lnTo>
                    <a:pt x="285" y="1166"/>
                  </a:lnTo>
                  <a:lnTo>
                    <a:pt x="282" y="1118"/>
                  </a:lnTo>
                  <a:lnTo>
                    <a:pt x="281" y="1070"/>
                  </a:lnTo>
                  <a:lnTo>
                    <a:pt x="283" y="1021"/>
                  </a:lnTo>
                  <a:lnTo>
                    <a:pt x="287" y="973"/>
                  </a:lnTo>
                  <a:lnTo>
                    <a:pt x="293" y="925"/>
                  </a:lnTo>
                  <a:lnTo>
                    <a:pt x="302" y="876"/>
                  </a:lnTo>
                  <a:lnTo>
                    <a:pt x="314" y="828"/>
                  </a:lnTo>
                  <a:lnTo>
                    <a:pt x="330" y="781"/>
                  </a:lnTo>
                  <a:lnTo>
                    <a:pt x="347" y="734"/>
                  </a:lnTo>
                  <a:lnTo>
                    <a:pt x="369" y="688"/>
                  </a:lnTo>
                  <a:lnTo>
                    <a:pt x="394" y="642"/>
                  </a:lnTo>
                  <a:lnTo>
                    <a:pt x="423" y="599"/>
                  </a:lnTo>
                  <a:lnTo>
                    <a:pt x="440" y="573"/>
                  </a:lnTo>
                  <a:lnTo>
                    <a:pt x="459" y="549"/>
                  </a:lnTo>
                  <a:lnTo>
                    <a:pt x="479" y="524"/>
                  </a:lnTo>
                  <a:lnTo>
                    <a:pt x="499" y="502"/>
                  </a:lnTo>
                  <a:lnTo>
                    <a:pt x="521" y="478"/>
                  </a:lnTo>
                  <a:lnTo>
                    <a:pt x="543" y="457"/>
                  </a:lnTo>
                  <a:lnTo>
                    <a:pt x="566" y="435"/>
                  </a:lnTo>
                  <a:lnTo>
                    <a:pt x="589" y="415"/>
                  </a:lnTo>
                  <a:lnTo>
                    <a:pt x="615" y="396"/>
                  </a:lnTo>
                  <a:lnTo>
                    <a:pt x="639" y="376"/>
                  </a:lnTo>
                  <a:lnTo>
                    <a:pt x="666" y="359"/>
                  </a:lnTo>
                  <a:lnTo>
                    <a:pt x="693" y="342"/>
                  </a:lnTo>
                  <a:lnTo>
                    <a:pt x="721" y="324"/>
                  </a:lnTo>
                  <a:lnTo>
                    <a:pt x="749" y="309"/>
                  </a:lnTo>
                  <a:lnTo>
                    <a:pt x="779" y="294"/>
                  </a:lnTo>
                  <a:lnTo>
                    <a:pt x="809" y="280"/>
                  </a:lnTo>
                  <a:lnTo>
                    <a:pt x="839" y="267"/>
                  </a:lnTo>
                  <a:lnTo>
                    <a:pt x="872" y="255"/>
                  </a:lnTo>
                  <a:lnTo>
                    <a:pt x="904" y="244"/>
                  </a:lnTo>
                  <a:lnTo>
                    <a:pt x="937" y="232"/>
                  </a:lnTo>
                  <a:lnTo>
                    <a:pt x="972" y="223"/>
                  </a:lnTo>
                  <a:lnTo>
                    <a:pt x="1007" y="214"/>
                  </a:lnTo>
                  <a:lnTo>
                    <a:pt x="1042" y="207"/>
                  </a:lnTo>
                  <a:lnTo>
                    <a:pt x="1078" y="200"/>
                  </a:lnTo>
                  <a:lnTo>
                    <a:pt x="1116" y="195"/>
                  </a:lnTo>
                  <a:lnTo>
                    <a:pt x="1154" y="190"/>
                  </a:lnTo>
                  <a:lnTo>
                    <a:pt x="1192" y="186"/>
                  </a:lnTo>
                  <a:lnTo>
                    <a:pt x="1232" y="184"/>
                  </a:lnTo>
                  <a:lnTo>
                    <a:pt x="1272" y="182"/>
                  </a:lnTo>
                  <a:lnTo>
                    <a:pt x="1314" y="180"/>
                  </a:lnTo>
                  <a:lnTo>
                    <a:pt x="1356" y="182"/>
                  </a:lnTo>
                  <a:lnTo>
                    <a:pt x="1398" y="183"/>
                  </a:lnTo>
                  <a:lnTo>
                    <a:pt x="1486" y="187"/>
                  </a:lnTo>
                  <a:lnTo>
                    <a:pt x="1578" y="194"/>
                  </a:lnTo>
                  <a:lnTo>
                    <a:pt x="1624" y="198"/>
                  </a:lnTo>
                  <a:lnTo>
                    <a:pt x="1668" y="205"/>
                  </a:lnTo>
                  <a:lnTo>
                    <a:pt x="1691" y="209"/>
                  </a:lnTo>
                  <a:lnTo>
                    <a:pt x="1712" y="213"/>
                  </a:lnTo>
                  <a:lnTo>
                    <a:pt x="1734" y="218"/>
                  </a:lnTo>
                  <a:lnTo>
                    <a:pt x="1754" y="224"/>
                  </a:lnTo>
                  <a:lnTo>
                    <a:pt x="1773" y="230"/>
                  </a:lnTo>
                  <a:lnTo>
                    <a:pt x="1793" y="238"/>
                  </a:lnTo>
                  <a:lnTo>
                    <a:pt x="1811" y="246"/>
                  </a:lnTo>
                  <a:lnTo>
                    <a:pt x="1830" y="255"/>
                  </a:lnTo>
                  <a:lnTo>
                    <a:pt x="1846" y="265"/>
                  </a:lnTo>
                  <a:lnTo>
                    <a:pt x="1862" y="275"/>
                  </a:lnTo>
                  <a:lnTo>
                    <a:pt x="1876" y="288"/>
                  </a:lnTo>
                  <a:lnTo>
                    <a:pt x="1891" y="300"/>
                  </a:lnTo>
                  <a:lnTo>
                    <a:pt x="1904" y="314"/>
                  </a:lnTo>
                  <a:lnTo>
                    <a:pt x="1915" y="328"/>
                  </a:lnTo>
                  <a:lnTo>
                    <a:pt x="1925" y="345"/>
                  </a:lnTo>
                  <a:lnTo>
                    <a:pt x="1935" y="362"/>
                  </a:lnTo>
                  <a:lnTo>
                    <a:pt x="1942" y="380"/>
                  </a:lnTo>
                  <a:lnTo>
                    <a:pt x="1948" y="401"/>
                  </a:lnTo>
                  <a:lnTo>
                    <a:pt x="1953" y="422"/>
                  </a:lnTo>
                  <a:lnTo>
                    <a:pt x="1956" y="445"/>
                  </a:lnTo>
                  <a:lnTo>
                    <a:pt x="1959" y="475"/>
                  </a:lnTo>
                  <a:lnTo>
                    <a:pt x="1963" y="508"/>
                  </a:lnTo>
                  <a:lnTo>
                    <a:pt x="1969" y="541"/>
                  </a:lnTo>
                  <a:lnTo>
                    <a:pt x="1974" y="574"/>
                  </a:lnTo>
                  <a:lnTo>
                    <a:pt x="1980" y="603"/>
                  </a:lnTo>
                  <a:lnTo>
                    <a:pt x="1984" y="626"/>
                  </a:lnTo>
                  <a:lnTo>
                    <a:pt x="1987" y="641"/>
                  </a:lnTo>
                  <a:lnTo>
                    <a:pt x="1988" y="648"/>
                  </a:lnTo>
                  <a:close/>
                  <a:moveTo>
                    <a:pt x="2390" y="68"/>
                  </a:moveTo>
                  <a:lnTo>
                    <a:pt x="2387" y="70"/>
                  </a:lnTo>
                  <a:lnTo>
                    <a:pt x="2380" y="77"/>
                  </a:lnTo>
                  <a:lnTo>
                    <a:pt x="2376" y="82"/>
                  </a:lnTo>
                  <a:lnTo>
                    <a:pt x="2372" y="87"/>
                  </a:lnTo>
                  <a:lnTo>
                    <a:pt x="2369" y="93"/>
                  </a:lnTo>
                  <a:lnTo>
                    <a:pt x="2368" y="99"/>
                  </a:lnTo>
                  <a:lnTo>
                    <a:pt x="2367" y="103"/>
                  </a:lnTo>
                  <a:lnTo>
                    <a:pt x="2367" y="106"/>
                  </a:lnTo>
                  <a:lnTo>
                    <a:pt x="2368" y="110"/>
                  </a:lnTo>
                  <a:lnTo>
                    <a:pt x="2369" y="114"/>
                  </a:lnTo>
                  <a:lnTo>
                    <a:pt x="2371" y="118"/>
                  </a:lnTo>
                  <a:lnTo>
                    <a:pt x="2374" y="122"/>
                  </a:lnTo>
                  <a:lnTo>
                    <a:pt x="2377" y="126"/>
                  </a:lnTo>
                  <a:lnTo>
                    <a:pt x="2381" y="131"/>
                  </a:lnTo>
                  <a:lnTo>
                    <a:pt x="2386" y="135"/>
                  </a:lnTo>
                  <a:lnTo>
                    <a:pt x="2392" y="139"/>
                  </a:lnTo>
                  <a:lnTo>
                    <a:pt x="2399" y="143"/>
                  </a:lnTo>
                  <a:lnTo>
                    <a:pt x="2406" y="148"/>
                  </a:lnTo>
                  <a:lnTo>
                    <a:pt x="2426" y="156"/>
                  </a:lnTo>
                  <a:lnTo>
                    <a:pt x="2449" y="165"/>
                  </a:lnTo>
                  <a:lnTo>
                    <a:pt x="2473" y="171"/>
                  </a:lnTo>
                  <a:lnTo>
                    <a:pt x="2496" y="177"/>
                  </a:lnTo>
                  <a:lnTo>
                    <a:pt x="2519" y="183"/>
                  </a:lnTo>
                  <a:lnTo>
                    <a:pt x="2540" y="187"/>
                  </a:lnTo>
                  <a:lnTo>
                    <a:pt x="2562" y="192"/>
                  </a:lnTo>
                  <a:lnTo>
                    <a:pt x="2582" y="198"/>
                  </a:lnTo>
                  <a:lnTo>
                    <a:pt x="2592" y="202"/>
                  </a:lnTo>
                  <a:lnTo>
                    <a:pt x="2601" y="205"/>
                  </a:lnTo>
                  <a:lnTo>
                    <a:pt x="2611" y="210"/>
                  </a:lnTo>
                  <a:lnTo>
                    <a:pt x="2620" y="214"/>
                  </a:lnTo>
                  <a:lnTo>
                    <a:pt x="2628" y="220"/>
                  </a:lnTo>
                  <a:lnTo>
                    <a:pt x="2636" y="226"/>
                  </a:lnTo>
                  <a:lnTo>
                    <a:pt x="2643" y="234"/>
                  </a:lnTo>
                  <a:lnTo>
                    <a:pt x="2650" y="241"/>
                  </a:lnTo>
                  <a:lnTo>
                    <a:pt x="2658" y="250"/>
                  </a:lnTo>
                  <a:lnTo>
                    <a:pt x="2664" y="259"/>
                  </a:lnTo>
                  <a:lnTo>
                    <a:pt x="2670" y="269"/>
                  </a:lnTo>
                  <a:lnTo>
                    <a:pt x="2675" y="281"/>
                  </a:lnTo>
                  <a:lnTo>
                    <a:pt x="2679" y="294"/>
                  </a:lnTo>
                  <a:lnTo>
                    <a:pt x="2683" y="308"/>
                  </a:lnTo>
                  <a:lnTo>
                    <a:pt x="2687" y="323"/>
                  </a:lnTo>
                  <a:lnTo>
                    <a:pt x="2690" y="340"/>
                  </a:lnTo>
                  <a:lnTo>
                    <a:pt x="2692" y="358"/>
                  </a:lnTo>
                  <a:lnTo>
                    <a:pt x="2694" y="377"/>
                  </a:lnTo>
                  <a:lnTo>
                    <a:pt x="2695" y="398"/>
                  </a:lnTo>
                  <a:lnTo>
                    <a:pt x="2695" y="420"/>
                  </a:lnTo>
                  <a:lnTo>
                    <a:pt x="2695" y="479"/>
                  </a:lnTo>
                  <a:lnTo>
                    <a:pt x="2695" y="561"/>
                  </a:lnTo>
                  <a:lnTo>
                    <a:pt x="2695" y="661"/>
                  </a:lnTo>
                  <a:lnTo>
                    <a:pt x="2694" y="776"/>
                  </a:lnTo>
                  <a:lnTo>
                    <a:pt x="2694" y="902"/>
                  </a:lnTo>
                  <a:lnTo>
                    <a:pt x="2693" y="1036"/>
                  </a:lnTo>
                  <a:lnTo>
                    <a:pt x="2693" y="1175"/>
                  </a:lnTo>
                  <a:lnTo>
                    <a:pt x="2692" y="1313"/>
                  </a:lnTo>
                  <a:lnTo>
                    <a:pt x="2692" y="1449"/>
                  </a:lnTo>
                  <a:lnTo>
                    <a:pt x="2691" y="1579"/>
                  </a:lnTo>
                  <a:lnTo>
                    <a:pt x="2691" y="1698"/>
                  </a:lnTo>
                  <a:lnTo>
                    <a:pt x="2691" y="1804"/>
                  </a:lnTo>
                  <a:lnTo>
                    <a:pt x="2690" y="1893"/>
                  </a:lnTo>
                  <a:lnTo>
                    <a:pt x="2690" y="1960"/>
                  </a:lnTo>
                  <a:lnTo>
                    <a:pt x="2690" y="2004"/>
                  </a:lnTo>
                  <a:lnTo>
                    <a:pt x="2690" y="2019"/>
                  </a:lnTo>
                  <a:lnTo>
                    <a:pt x="2690" y="2024"/>
                  </a:lnTo>
                  <a:lnTo>
                    <a:pt x="2690" y="2039"/>
                  </a:lnTo>
                  <a:lnTo>
                    <a:pt x="2688" y="2051"/>
                  </a:lnTo>
                  <a:lnTo>
                    <a:pt x="2684" y="2062"/>
                  </a:lnTo>
                  <a:lnTo>
                    <a:pt x="2681" y="2068"/>
                  </a:lnTo>
                  <a:lnTo>
                    <a:pt x="2678" y="2074"/>
                  </a:lnTo>
                  <a:lnTo>
                    <a:pt x="2674" y="2081"/>
                  </a:lnTo>
                  <a:lnTo>
                    <a:pt x="2669" y="2087"/>
                  </a:lnTo>
                  <a:lnTo>
                    <a:pt x="2663" y="2094"/>
                  </a:lnTo>
                  <a:lnTo>
                    <a:pt x="2656" y="2101"/>
                  </a:lnTo>
                  <a:lnTo>
                    <a:pt x="2649" y="2108"/>
                  </a:lnTo>
                  <a:lnTo>
                    <a:pt x="2640" y="2114"/>
                  </a:lnTo>
                  <a:lnTo>
                    <a:pt x="2631" y="2120"/>
                  </a:lnTo>
                  <a:lnTo>
                    <a:pt x="2620" y="2126"/>
                  </a:lnTo>
                  <a:lnTo>
                    <a:pt x="2607" y="2132"/>
                  </a:lnTo>
                  <a:lnTo>
                    <a:pt x="2594" y="2137"/>
                  </a:lnTo>
                  <a:lnTo>
                    <a:pt x="2580" y="2143"/>
                  </a:lnTo>
                  <a:lnTo>
                    <a:pt x="2565" y="2147"/>
                  </a:lnTo>
                  <a:lnTo>
                    <a:pt x="2547" y="2153"/>
                  </a:lnTo>
                  <a:lnTo>
                    <a:pt x="2528" y="2156"/>
                  </a:lnTo>
                  <a:lnTo>
                    <a:pt x="2507" y="2160"/>
                  </a:lnTo>
                  <a:lnTo>
                    <a:pt x="2485" y="2163"/>
                  </a:lnTo>
                  <a:lnTo>
                    <a:pt x="2461" y="2165"/>
                  </a:lnTo>
                  <a:lnTo>
                    <a:pt x="2436" y="2166"/>
                  </a:lnTo>
                  <a:lnTo>
                    <a:pt x="2426" y="2168"/>
                  </a:lnTo>
                  <a:lnTo>
                    <a:pt x="2416" y="2171"/>
                  </a:lnTo>
                  <a:lnTo>
                    <a:pt x="2405" y="2176"/>
                  </a:lnTo>
                  <a:lnTo>
                    <a:pt x="2395" y="2182"/>
                  </a:lnTo>
                  <a:lnTo>
                    <a:pt x="2387" y="2189"/>
                  </a:lnTo>
                  <a:lnTo>
                    <a:pt x="2380" y="2197"/>
                  </a:lnTo>
                  <a:lnTo>
                    <a:pt x="2377" y="2202"/>
                  </a:lnTo>
                  <a:lnTo>
                    <a:pt x="2375" y="2206"/>
                  </a:lnTo>
                  <a:lnTo>
                    <a:pt x="2374" y="2211"/>
                  </a:lnTo>
                  <a:lnTo>
                    <a:pt x="2373" y="2215"/>
                  </a:lnTo>
                  <a:lnTo>
                    <a:pt x="2373" y="2219"/>
                  </a:lnTo>
                  <a:lnTo>
                    <a:pt x="2374" y="2224"/>
                  </a:lnTo>
                  <a:lnTo>
                    <a:pt x="2376" y="2228"/>
                  </a:lnTo>
                  <a:lnTo>
                    <a:pt x="2378" y="2232"/>
                  </a:lnTo>
                  <a:lnTo>
                    <a:pt x="2382" y="2236"/>
                  </a:lnTo>
                  <a:lnTo>
                    <a:pt x="2387" y="2240"/>
                  </a:lnTo>
                  <a:lnTo>
                    <a:pt x="2392" y="2243"/>
                  </a:lnTo>
                  <a:lnTo>
                    <a:pt x="2399" y="2247"/>
                  </a:lnTo>
                  <a:lnTo>
                    <a:pt x="2407" y="2250"/>
                  </a:lnTo>
                  <a:lnTo>
                    <a:pt x="2418" y="2253"/>
                  </a:lnTo>
                  <a:lnTo>
                    <a:pt x="2428" y="2256"/>
                  </a:lnTo>
                  <a:lnTo>
                    <a:pt x="2440" y="2258"/>
                  </a:lnTo>
                  <a:lnTo>
                    <a:pt x="2454" y="2260"/>
                  </a:lnTo>
                  <a:lnTo>
                    <a:pt x="2470" y="2261"/>
                  </a:lnTo>
                  <a:lnTo>
                    <a:pt x="2486" y="2262"/>
                  </a:lnTo>
                  <a:lnTo>
                    <a:pt x="2505" y="2262"/>
                  </a:lnTo>
                  <a:lnTo>
                    <a:pt x="3762" y="2262"/>
                  </a:lnTo>
                  <a:lnTo>
                    <a:pt x="3764" y="2262"/>
                  </a:lnTo>
                  <a:lnTo>
                    <a:pt x="3771" y="2262"/>
                  </a:lnTo>
                  <a:lnTo>
                    <a:pt x="3775" y="2261"/>
                  </a:lnTo>
                  <a:lnTo>
                    <a:pt x="3780" y="2259"/>
                  </a:lnTo>
                  <a:lnTo>
                    <a:pt x="3786" y="2257"/>
                  </a:lnTo>
                  <a:lnTo>
                    <a:pt x="3791" y="2254"/>
                  </a:lnTo>
                  <a:lnTo>
                    <a:pt x="3796" y="2249"/>
                  </a:lnTo>
                  <a:lnTo>
                    <a:pt x="3802" y="2243"/>
                  </a:lnTo>
                  <a:lnTo>
                    <a:pt x="3807" y="2236"/>
                  </a:lnTo>
                  <a:lnTo>
                    <a:pt x="3812" y="2228"/>
                  </a:lnTo>
                  <a:lnTo>
                    <a:pt x="3816" y="2218"/>
                  </a:lnTo>
                  <a:lnTo>
                    <a:pt x="3820" y="2206"/>
                  </a:lnTo>
                  <a:lnTo>
                    <a:pt x="3823" y="2191"/>
                  </a:lnTo>
                  <a:lnTo>
                    <a:pt x="3826" y="2175"/>
                  </a:lnTo>
                  <a:lnTo>
                    <a:pt x="3829" y="2131"/>
                  </a:lnTo>
                  <a:lnTo>
                    <a:pt x="3831" y="2073"/>
                  </a:lnTo>
                  <a:lnTo>
                    <a:pt x="3831" y="2008"/>
                  </a:lnTo>
                  <a:lnTo>
                    <a:pt x="3831" y="1940"/>
                  </a:lnTo>
                  <a:lnTo>
                    <a:pt x="3831" y="1878"/>
                  </a:lnTo>
                  <a:lnTo>
                    <a:pt x="3830" y="1826"/>
                  </a:lnTo>
                  <a:lnTo>
                    <a:pt x="3830" y="1791"/>
                  </a:lnTo>
                  <a:lnTo>
                    <a:pt x="3830" y="1776"/>
                  </a:lnTo>
                  <a:lnTo>
                    <a:pt x="3827" y="1774"/>
                  </a:lnTo>
                  <a:lnTo>
                    <a:pt x="3823" y="1767"/>
                  </a:lnTo>
                  <a:lnTo>
                    <a:pt x="3820" y="1763"/>
                  </a:lnTo>
                  <a:lnTo>
                    <a:pt x="3816" y="1759"/>
                  </a:lnTo>
                  <a:lnTo>
                    <a:pt x="3812" y="1756"/>
                  </a:lnTo>
                  <a:lnTo>
                    <a:pt x="3807" y="1753"/>
                  </a:lnTo>
                  <a:lnTo>
                    <a:pt x="3802" y="1752"/>
                  </a:lnTo>
                  <a:lnTo>
                    <a:pt x="3797" y="1753"/>
                  </a:lnTo>
                  <a:lnTo>
                    <a:pt x="3791" y="1755"/>
                  </a:lnTo>
                  <a:lnTo>
                    <a:pt x="3785" y="1760"/>
                  </a:lnTo>
                  <a:lnTo>
                    <a:pt x="3777" y="1768"/>
                  </a:lnTo>
                  <a:lnTo>
                    <a:pt x="3770" y="1779"/>
                  </a:lnTo>
                  <a:lnTo>
                    <a:pt x="3763" y="1795"/>
                  </a:lnTo>
                  <a:lnTo>
                    <a:pt x="3756" y="1813"/>
                  </a:lnTo>
                  <a:lnTo>
                    <a:pt x="3750" y="1834"/>
                  </a:lnTo>
                  <a:lnTo>
                    <a:pt x="3744" y="1857"/>
                  </a:lnTo>
                  <a:lnTo>
                    <a:pt x="3740" y="1879"/>
                  </a:lnTo>
                  <a:lnTo>
                    <a:pt x="3735" y="1902"/>
                  </a:lnTo>
                  <a:lnTo>
                    <a:pt x="3731" y="1925"/>
                  </a:lnTo>
                  <a:lnTo>
                    <a:pt x="3724" y="1947"/>
                  </a:lnTo>
                  <a:lnTo>
                    <a:pt x="3717" y="1969"/>
                  </a:lnTo>
                  <a:lnTo>
                    <a:pt x="3709" y="1989"/>
                  </a:lnTo>
                  <a:lnTo>
                    <a:pt x="3704" y="2000"/>
                  </a:lnTo>
                  <a:lnTo>
                    <a:pt x="3698" y="2009"/>
                  </a:lnTo>
                  <a:lnTo>
                    <a:pt x="3692" y="2018"/>
                  </a:lnTo>
                  <a:lnTo>
                    <a:pt x="3685" y="2026"/>
                  </a:lnTo>
                  <a:lnTo>
                    <a:pt x="3676" y="2034"/>
                  </a:lnTo>
                  <a:lnTo>
                    <a:pt x="3667" y="2042"/>
                  </a:lnTo>
                  <a:lnTo>
                    <a:pt x="3658" y="2050"/>
                  </a:lnTo>
                  <a:lnTo>
                    <a:pt x="3647" y="2056"/>
                  </a:lnTo>
                  <a:lnTo>
                    <a:pt x="3635" y="2062"/>
                  </a:lnTo>
                  <a:lnTo>
                    <a:pt x="3621" y="2067"/>
                  </a:lnTo>
                  <a:lnTo>
                    <a:pt x="3607" y="2071"/>
                  </a:lnTo>
                  <a:lnTo>
                    <a:pt x="3592" y="2075"/>
                  </a:lnTo>
                  <a:lnTo>
                    <a:pt x="3575" y="2078"/>
                  </a:lnTo>
                  <a:lnTo>
                    <a:pt x="3557" y="2080"/>
                  </a:lnTo>
                  <a:lnTo>
                    <a:pt x="3538" y="2081"/>
                  </a:lnTo>
                  <a:lnTo>
                    <a:pt x="3516" y="2082"/>
                  </a:lnTo>
                  <a:lnTo>
                    <a:pt x="3456" y="2082"/>
                  </a:lnTo>
                  <a:lnTo>
                    <a:pt x="3398" y="2082"/>
                  </a:lnTo>
                  <a:lnTo>
                    <a:pt x="3341" y="2081"/>
                  </a:lnTo>
                  <a:lnTo>
                    <a:pt x="3287" y="2081"/>
                  </a:lnTo>
                  <a:lnTo>
                    <a:pt x="3237" y="2081"/>
                  </a:lnTo>
                  <a:lnTo>
                    <a:pt x="3191" y="2080"/>
                  </a:lnTo>
                  <a:lnTo>
                    <a:pt x="3152" y="2080"/>
                  </a:lnTo>
                  <a:lnTo>
                    <a:pt x="3118" y="2080"/>
                  </a:lnTo>
                  <a:lnTo>
                    <a:pt x="3087" y="2079"/>
                  </a:lnTo>
                  <a:lnTo>
                    <a:pt x="3060" y="2077"/>
                  </a:lnTo>
                  <a:lnTo>
                    <a:pt x="3036" y="2075"/>
                  </a:lnTo>
                  <a:lnTo>
                    <a:pt x="3015" y="2071"/>
                  </a:lnTo>
                  <a:lnTo>
                    <a:pt x="3006" y="2068"/>
                  </a:lnTo>
                  <a:lnTo>
                    <a:pt x="2996" y="2066"/>
                  </a:lnTo>
                  <a:lnTo>
                    <a:pt x="2988" y="2063"/>
                  </a:lnTo>
                  <a:lnTo>
                    <a:pt x="2981" y="2059"/>
                  </a:lnTo>
                  <a:lnTo>
                    <a:pt x="2974" y="2055"/>
                  </a:lnTo>
                  <a:lnTo>
                    <a:pt x="2968" y="2051"/>
                  </a:lnTo>
                  <a:lnTo>
                    <a:pt x="2962" y="2046"/>
                  </a:lnTo>
                  <a:lnTo>
                    <a:pt x="2957" y="2040"/>
                  </a:lnTo>
                  <a:lnTo>
                    <a:pt x="2953" y="2034"/>
                  </a:lnTo>
                  <a:lnTo>
                    <a:pt x="2948" y="2028"/>
                  </a:lnTo>
                  <a:lnTo>
                    <a:pt x="2944" y="2022"/>
                  </a:lnTo>
                  <a:lnTo>
                    <a:pt x="2941" y="2014"/>
                  </a:lnTo>
                  <a:lnTo>
                    <a:pt x="2935" y="1999"/>
                  </a:lnTo>
                  <a:lnTo>
                    <a:pt x="2931" y="1979"/>
                  </a:lnTo>
                  <a:lnTo>
                    <a:pt x="2929" y="1959"/>
                  </a:lnTo>
                  <a:lnTo>
                    <a:pt x="2927" y="1935"/>
                  </a:lnTo>
                  <a:lnTo>
                    <a:pt x="2926" y="1909"/>
                  </a:lnTo>
                  <a:lnTo>
                    <a:pt x="2926" y="1880"/>
                  </a:lnTo>
                  <a:lnTo>
                    <a:pt x="2926" y="1834"/>
                  </a:lnTo>
                  <a:lnTo>
                    <a:pt x="2926" y="1763"/>
                  </a:lnTo>
                  <a:lnTo>
                    <a:pt x="2926" y="1672"/>
                  </a:lnTo>
                  <a:lnTo>
                    <a:pt x="2926" y="1564"/>
                  </a:lnTo>
                  <a:lnTo>
                    <a:pt x="2926" y="1444"/>
                  </a:lnTo>
                  <a:lnTo>
                    <a:pt x="2926" y="1313"/>
                  </a:lnTo>
                  <a:lnTo>
                    <a:pt x="2926" y="1178"/>
                  </a:lnTo>
                  <a:lnTo>
                    <a:pt x="2926" y="1040"/>
                  </a:lnTo>
                  <a:lnTo>
                    <a:pt x="2926" y="904"/>
                  </a:lnTo>
                  <a:lnTo>
                    <a:pt x="2926" y="775"/>
                  </a:lnTo>
                  <a:lnTo>
                    <a:pt x="2926" y="655"/>
                  </a:lnTo>
                  <a:lnTo>
                    <a:pt x="2926" y="548"/>
                  </a:lnTo>
                  <a:lnTo>
                    <a:pt x="2926" y="459"/>
                  </a:lnTo>
                  <a:lnTo>
                    <a:pt x="2926" y="390"/>
                  </a:lnTo>
                  <a:lnTo>
                    <a:pt x="2926" y="346"/>
                  </a:lnTo>
                  <a:lnTo>
                    <a:pt x="2926" y="330"/>
                  </a:lnTo>
                  <a:lnTo>
                    <a:pt x="2927" y="323"/>
                  </a:lnTo>
                  <a:lnTo>
                    <a:pt x="2933" y="305"/>
                  </a:lnTo>
                  <a:lnTo>
                    <a:pt x="2938" y="293"/>
                  </a:lnTo>
                  <a:lnTo>
                    <a:pt x="2945" y="279"/>
                  </a:lnTo>
                  <a:lnTo>
                    <a:pt x="2955" y="264"/>
                  </a:lnTo>
                  <a:lnTo>
                    <a:pt x="2966" y="248"/>
                  </a:lnTo>
                  <a:lnTo>
                    <a:pt x="2973" y="241"/>
                  </a:lnTo>
                  <a:lnTo>
                    <a:pt x="2980" y="232"/>
                  </a:lnTo>
                  <a:lnTo>
                    <a:pt x="2988" y="224"/>
                  </a:lnTo>
                  <a:lnTo>
                    <a:pt x="2996" y="217"/>
                  </a:lnTo>
                  <a:lnTo>
                    <a:pt x="3007" y="209"/>
                  </a:lnTo>
                  <a:lnTo>
                    <a:pt x="3017" y="202"/>
                  </a:lnTo>
                  <a:lnTo>
                    <a:pt x="3028" y="195"/>
                  </a:lnTo>
                  <a:lnTo>
                    <a:pt x="3039" y="188"/>
                  </a:lnTo>
                  <a:lnTo>
                    <a:pt x="3053" y="182"/>
                  </a:lnTo>
                  <a:lnTo>
                    <a:pt x="3067" y="175"/>
                  </a:lnTo>
                  <a:lnTo>
                    <a:pt x="3081" y="170"/>
                  </a:lnTo>
                  <a:lnTo>
                    <a:pt x="3097" y="165"/>
                  </a:lnTo>
                  <a:lnTo>
                    <a:pt x="3114" y="161"/>
                  </a:lnTo>
                  <a:lnTo>
                    <a:pt x="3131" y="158"/>
                  </a:lnTo>
                  <a:lnTo>
                    <a:pt x="3151" y="155"/>
                  </a:lnTo>
                  <a:lnTo>
                    <a:pt x="3170" y="153"/>
                  </a:lnTo>
                  <a:lnTo>
                    <a:pt x="3184" y="151"/>
                  </a:lnTo>
                  <a:lnTo>
                    <a:pt x="3198" y="147"/>
                  </a:lnTo>
                  <a:lnTo>
                    <a:pt x="3209" y="143"/>
                  </a:lnTo>
                  <a:lnTo>
                    <a:pt x="3220" y="137"/>
                  </a:lnTo>
                  <a:lnTo>
                    <a:pt x="3229" y="130"/>
                  </a:lnTo>
                  <a:lnTo>
                    <a:pt x="3236" y="122"/>
                  </a:lnTo>
                  <a:lnTo>
                    <a:pt x="3242" y="115"/>
                  </a:lnTo>
                  <a:lnTo>
                    <a:pt x="3246" y="107"/>
                  </a:lnTo>
                  <a:lnTo>
                    <a:pt x="3247" y="103"/>
                  </a:lnTo>
                  <a:lnTo>
                    <a:pt x="3247" y="99"/>
                  </a:lnTo>
                  <a:lnTo>
                    <a:pt x="3247" y="95"/>
                  </a:lnTo>
                  <a:lnTo>
                    <a:pt x="3245" y="92"/>
                  </a:lnTo>
                  <a:lnTo>
                    <a:pt x="3244" y="88"/>
                  </a:lnTo>
                  <a:lnTo>
                    <a:pt x="3240" y="85"/>
                  </a:lnTo>
                  <a:lnTo>
                    <a:pt x="3237" y="82"/>
                  </a:lnTo>
                  <a:lnTo>
                    <a:pt x="3233" y="79"/>
                  </a:lnTo>
                  <a:lnTo>
                    <a:pt x="3228" y="75"/>
                  </a:lnTo>
                  <a:lnTo>
                    <a:pt x="3223" y="73"/>
                  </a:lnTo>
                  <a:lnTo>
                    <a:pt x="3216" y="71"/>
                  </a:lnTo>
                  <a:lnTo>
                    <a:pt x="3209" y="69"/>
                  </a:lnTo>
                  <a:lnTo>
                    <a:pt x="3191" y="66"/>
                  </a:lnTo>
                  <a:lnTo>
                    <a:pt x="3170" y="65"/>
                  </a:lnTo>
                  <a:lnTo>
                    <a:pt x="3140" y="65"/>
                  </a:lnTo>
                  <a:lnTo>
                    <a:pt x="3101" y="65"/>
                  </a:lnTo>
                  <a:lnTo>
                    <a:pt x="3052" y="66"/>
                  </a:lnTo>
                  <a:lnTo>
                    <a:pt x="2995" y="66"/>
                  </a:lnTo>
                  <a:lnTo>
                    <a:pt x="2934" y="66"/>
                  </a:lnTo>
                  <a:lnTo>
                    <a:pt x="2869" y="66"/>
                  </a:lnTo>
                  <a:lnTo>
                    <a:pt x="2800" y="66"/>
                  </a:lnTo>
                  <a:lnTo>
                    <a:pt x="2733" y="67"/>
                  </a:lnTo>
                  <a:lnTo>
                    <a:pt x="2667" y="67"/>
                  </a:lnTo>
                  <a:lnTo>
                    <a:pt x="2603" y="67"/>
                  </a:lnTo>
                  <a:lnTo>
                    <a:pt x="2545" y="68"/>
                  </a:lnTo>
                  <a:lnTo>
                    <a:pt x="2494" y="68"/>
                  </a:lnTo>
                  <a:lnTo>
                    <a:pt x="2451" y="68"/>
                  </a:lnTo>
                  <a:lnTo>
                    <a:pt x="2418" y="68"/>
                  </a:lnTo>
                  <a:lnTo>
                    <a:pt x="2397" y="68"/>
                  </a:lnTo>
                  <a:lnTo>
                    <a:pt x="2390" y="68"/>
                  </a:lnTo>
                  <a:close/>
                  <a:moveTo>
                    <a:pt x="3956" y="66"/>
                  </a:moveTo>
                  <a:lnTo>
                    <a:pt x="3950" y="68"/>
                  </a:lnTo>
                  <a:lnTo>
                    <a:pt x="3936" y="72"/>
                  </a:lnTo>
                  <a:lnTo>
                    <a:pt x="3928" y="75"/>
                  </a:lnTo>
                  <a:lnTo>
                    <a:pt x="3918" y="80"/>
                  </a:lnTo>
                  <a:lnTo>
                    <a:pt x="3910" y="85"/>
                  </a:lnTo>
                  <a:lnTo>
                    <a:pt x="3903" y="90"/>
                  </a:lnTo>
                  <a:lnTo>
                    <a:pt x="3900" y="93"/>
                  </a:lnTo>
                  <a:lnTo>
                    <a:pt x="3897" y="96"/>
                  </a:lnTo>
                  <a:lnTo>
                    <a:pt x="3896" y="99"/>
                  </a:lnTo>
                  <a:lnTo>
                    <a:pt x="3894" y="102"/>
                  </a:lnTo>
                  <a:lnTo>
                    <a:pt x="3894" y="105"/>
                  </a:lnTo>
                  <a:lnTo>
                    <a:pt x="3895" y="109"/>
                  </a:lnTo>
                  <a:lnTo>
                    <a:pt x="3896" y="112"/>
                  </a:lnTo>
                  <a:lnTo>
                    <a:pt x="3898" y="116"/>
                  </a:lnTo>
                  <a:lnTo>
                    <a:pt x="3902" y="119"/>
                  </a:lnTo>
                  <a:lnTo>
                    <a:pt x="3906" y="123"/>
                  </a:lnTo>
                  <a:lnTo>
                    <a:pt x="3912" y="127"/>
                  </a:lnTo>
                  <a:lnTo>
                    <a:pt x="3919" y="132"/>
                  </a:lnTo>
                  <a:lnTo>
                    <a:pt x="3939" y="141"/>
                  </a:lnTo>
                  <a:lnTo>
                    <a:pt x="3964" y="150"/>
                  </a:lnTo>
                  <a:lnTo>
                    <a:pt x="4018" y="164"/>
                  </a:lnTo>
                  <a:lnTo>
                    <a:pt x="4065" y="176"/>
                  </a:lnTo>
                  <a:lnTo>
                    <a:pt x="4086" y="183"/>
                  </a:lnTo>
                  <a:lnTo>
                    <a:pt x="4105" y="189"/>
                  </a:lnTo>
                  <a:lnTo>
                    <a:pt x="4114" y="192"/>
                  </a:lnTo>
                  <a:lnTo>
                    <a:pt x="4123" y="196"/>
                  </a:lnTo>
                  <a:lnTo>
                    <a:pt x="4131" y="200"/>
                  </a:lnTo>
                  <a:lnTo>
                    <a:pt x="4138" y="205"/>
                  </a:lnTo>
                  <a:lnTo>
                    <a:pt x="4145" y="210"/>
                  </a:lnTo>
                  <a:lnTo>
                    <a:pt x="4152" y="216"/>
                  </a:lnTo>
                  <a:lnTo>
                    <a:pt x="4158" y="222"/>
                  </a:lnTo>
                  <a:lnTo>
                    <a:pt x="4164" y="229"/>
                  </a:lnTo>
                  <a:lnTo>
                    <a:pt x="4170" y="238"/>
                  </a:lnTo>
                  <a:lnTo>
                    <a:pt x="4175" y="247"/>
                  </a:lnTo>
                  <a:lnTo>
                    <a:pt x="4179" y="256"/>
                  </a:lnTo>
                  <a:lnTo>
                    <a:pt x="4183" y="267"/>
                  </a:lnTo>
                  <a:lnTo>
                    <a:pt x="4186" y="278"/>
                  </a:lnTo>
                  <a:lnTo>
                    <a:pt x="4189" y="292"/>
                  </a:lnTo>
                  <a:lnTo>
                    <a:pt x="4192" y="305"/>
                  </a:lnTo>
                  <a:lnTo>
                    <a:pt x="4194" y="320"/>
                  </a:lnTo>
                  <a:lnTo>
                    <a:pt x="4195" y="337"/>
                  </a:lnTo>
                  <a:lnTo>
                    <a:pt x="4196" y="354"/>
                  </a:lnTo>
                  <a:lnTo>
                    <a:pt x="4197" y="373"/>
                  </a:lnTo>
                  <a:lnTo>
                    <a:pt x="4197" y="394"/>
                  </a:lnTo>
                  <a:lnTo>
                    <a:pt x="4197" y="449"/>
                  </a:lnTo>
                  <a:lnTo>
                    <a:pt x="4197" y="529"/>
                  </a:lnTo>
                  <a:lnTo>
                    <a:pt x="4197" y="629"/>
                  </a:lnTo>
                  <a:lnTo>
                    <a:pt x="4197" y="746"/>
                  </a:lnTo>
                  <a:lnTo>
                    <a:pt x="4197" y="877"/>
                  </a:lnTo>
                  <a:lnTo>
                    <a:pt x="4197" y="1016"/>
                  </a:lnTo>
                  <a:lnTo>
                    <a:pt x="4197" y="1160"/>
                  </a:lnTo>
                  <a:lnTo>
                    <a:pt x="4197" y="1305"/>
                  </a:lnTo>
                  <a:lnTo>
                    <a:pt x="4197" y="1448"/>
                  </a:lnTo>
                  <a:lnTo>
                    <a:pt x="4197" y="1585"/>
                  </a:lnTo>
                  <a:lnTo>
                    <a:pt x="4197" y="1710"/>
                  </a:lnTo>
                  <a:lnTo>
                    <a:pt x="4197" y="1822"/>
                  </a:lnTo>
                  <a:lnTo>
                    <a:pt x="4197" y="1916"/>
                  </a:lnTo>
                  <a:lnTo>
                    <a:pt x="4197" y="1987"/>
                  </a:lnTo>
                  <a:lnTo>
                    <a:pt x="4197" y="2033"/>
                  </a:lnTo>
                  <a:lnTo>
                    <a:pt x="4197" y="2050"/>
                  </a:lnTo>
                  <a:lnTo>
                    <a:pt x="4197" y="2055"/>
                  </a:lnTo>
                  <a:lnTo>
                    <a:pt x="4195" y="2068"/>
                  </a:lnTo>
                  <a:lnTo>
                    <a:pt x="4193" y="2077"/>
                  </a:lnTo>
                  <a:lnTo>
                    <a:pt x="4189" y="2087"/>
                  </a:lnTo>
                  <a:lnTo>
                    <a:pt x="4183" y="2098"/>
                  </a:lnTo>
                  <a:lnTo>
                    <a:pt x="4175" y="2110"/>
                  </a:lnTo>
                  <a:lnTo>
                    <a:pt x="4170" y="2115"/>
                  </a:lnTo>
                  <a:lnTo>
                    <a:pt x="4163" y="2121"/>
                  </a:lnTo>
                  <a:lnTo>
                    <a:pt x="4157" y="2127"/>
                  </a:lnTo>
                  <a:lnTo>
                    <a:pt x="4150" y="2132"/>
                  </a:lnTo>
                  <a:lnTo>
                    <a:pt x="4142" y="2138"/>
                  </a:lnTo>
                  <a:lnTo>
                    <a:pt x="4133" y="2143"/>
                  </a:lnTo>
                  <a:lnTo>
                    <a:pt x="4123" y="2149"/>
                  </a:lnTo>
                  <a:lnTo>
                    <a:pt x="4112" y="2154"/>
                  </a:lnTo>
                  <a:lnTo>
                    <a:pt x="4100" y="2159"/>
                  </a:lnTo>
                  <a:lnTo>
                    <a:pt x="4088" y="2163"/>
                  </a:lnTo>
                  <a:lnTo>
                    <a:pt x="4074" y="2167"/>
                  </a:lnTo>
                  <a:lnTo>
                    <a:pt x="4059" y="2171"/>
                  </a:lnTo>
                  <a:lnTo>
                    <a:pt x="4043" y="2174"/>
                  </a:lnTo>
                  <a:lnTo>
                    <a:pt x="4026" y="2177"/>
                  </a:lnTo>
                  <a:lnTo>
                    <a:pt x="4007" y="2179"/>
                  </a:lnTo>
                  <a:lnTo>
                    <a:pt x="3987" y="2180"/>
                  </a:lnTo>
                  <a:lnTo>
                    <a:pt x="3976" y="2182"/>
                  </a:lnTo>
                  <a:lnTo>
                    <a:pt x="3963" y="2184"/>
                  </a:lnTo>
                  <a:lnTo>
                    <a:pt x="3951" y="2188"/>
                  </a:lnTo>
                  <a:lnTo>
                    <a:pt x="3939" y="2192"/>
                  </a:lnTo>
                  <a:lnTo>
                    <a:pt x="3928" y="2197"/>
                  </a:lnTo>
                  <a:lnTo>
                    <a:pt x="3918" y="2204"/>
                  </a:lnTo>
                  <a:lnTo>
                    <a:pt x="3909" y="2209"/>
                  </a:lnTo>
                  <a:lnTo>
                    <a:pt x="3903" y="2215"/>
                  </a:lnTo>
                  <a:lnTo>
                    <a:pt x="3901" y="2218"/>
                  </a:lnTo>
                  <a:lnTo>
                    <a:pt x="3900" y="2221"/>
                  </a:lnTo>
                  <a:lnTo>
                    <a:pt x="3899" y="2224"/>
                  </a:lnTo>
                  <a:lnTo>
                    <a:pt x="3899" y="2226"/>
                  </a:lnTo>
                  <a:lnTo>
                    <a:pt x="3900" y="2229"/>
                  </a:lnTo>
                  <a:lnTo>
                    <a:pt x="3902" y="2231"/>
                  </a:lnTo>
                  <a:lnTo>
                    <a:pt x="3905" y="2234"/>
                  </a:lnTo>
                  <a:lnTo>
                    <a:pt x="3908" y="2236"/>
                  </a:lnTo>
                  <a:lnTo>
                    <a:pt x="3913" y="2238"/>
                  </a:lnTo>
                  <a:lnTo>
                    <a:pt x="3919" y="2239"/>
                  </a:lnTo>
                  <a:lnTo>
                    <a:pt x="3927" y="2241"/>
                  </a:lnTo>
                  <a:lnTo>
                    <a:pt x="3935" y="2242"/>
                  </a:lnTo>
                  <a:lnTo>
                    <a:pt x="3956" y="2243"/>
                  </a:lnTo>
                  <a:lnTo>
                    <a:pt x="3983" y="2243"/>
                  </a:lnTo>
                  <a:lnTo>
                    <a:pt x="4026" y="2242"/>
                  </a:lnTo>
                  <a:lnTo>
                    <a:pt x="4091" y="2241"/>
                  </a:lnTo>
                  <a:lnTo>
                    <a:pt x="4177" y="2240"/>
                  </a:lnTo>
                  <a:lnTo>
                    <a:pt x="4279" y="2239"/>
                  </a:lnTo>
                  <a:lnTo>
                    <a:pt x="4393" y="2238"/>
                  </a:lnTo>
                  <a:lnTo>
                    <a:pt x="4517" y="2237"/>
                  </a:lnTo>
                  <a:lnTo>
                    <a:pt x="4645" y="2236"/>
                  </a:lnTo>
                  <a:lnTo>
                    <a:pt x="4776" y="2235"/>
                  </a:lnTo>
                  <a:lnTo>
                    <a:pt x="4905" y="2234"/>
                  </a:lnTo>
                  <a:lnTo>
                    <a:pt x="5027" y="2233"/>
                  </a:lnTo>
                  <a:lnTo>
                    <a:pt x="5141" y="2232"/>
                  </a:lnTo>
                  <a:lnTo>
                    <a:pt x="5243" y="2232"/>
                  </a:lnTo>
                  <a:lnTo>
                    <a:pt x="5328" y="2231"/>
                  </a:lnTo>
                  <a:lnTo>
                    <a:pt x="5394" y="2231"/>
                  </a:lnTo>
                  <a:lnTo>
                    <a:pt x="5435" y="2230"/>
                  </a:lnTo>
                  <a:lnTo>
                    <a:pt x="5450" y="2230"/>
                  </a:lnTo>
                  <a:lnTo>
                    <a:pt x="5453" y="2230"/>
                  </a:lnTo>
                  <a:lnTo>
                    <a:pt x="5462" y="2229"/>
                  </a:lnTo>
                  <a:lnTo>
                    <a:pt x="5467" y="2227"/>
                  </a:lnTo>
                  <a:lnTo>
                    <a:pt x="5473" y="2225"/>
                  </a:lnTo>
                  <a:lnTo>
                    <a:pt x="5480" y="2222"/>
                  </a:lnTo>
                  <a:lnTo>
                    <a:pt x="5488" y="2218"/>
                  </a:lnTo>
                  <a:lnTo>
                    <a:pt x="5495" y="2212"/>
                  </a:lnTo>
                  <a:lnTo>
                    <a:pt x="5501" y="2206"/>
                  </a:lnTo>
                  <a:lnTo>
                    <a:pt x="5507" y="2197"/>
                  </a:lnTo>
                  <a:lnTo>
                    <a:pt x="5513" y="2187"/>
                  </a:lnTo>
                  <a:lnTo>
                    <a:pt x="5518" y="2176"/>
                  </a:lnTo>
                  <a:lnTo>
                    <a:pt x="5521" y="2162"/>
                  </a:lnTo>
                  <a:lnTo>
                    <a:pt x="5523" y="2146"/>
                  </a:lnTo>
                  <a:lnTo>
                    <a:pt x="5524" y="2129"/>
                  </a:lnTo>
                  <a:lnTo>
                    <a:pt x="5524" y="2084"/>
                  </a:lnTo>
                  <a:lnTo>
                    <a:pt x="5524" y="2031"/>
                  </a:lnTo>
                  <a:lnTo>
                    <a:pt x="5524" y="1974"/>
                  </a:lnTo>
                  <a:lnTo>
                    <a:pt x="5524" y="1916"/>
                  </a:lnTo>
                  <a:lnTo>
                    <a:pt x="5524" y="1863"/>
                  </a:lnTo>
                  <a:lnTo>
                    <a:pt x="5524" y="1820"/>
                  </a:lnTo>
                  <a:lnTo>
                    <a:pt x="5524" y="1791"/>
                  </a:lnTo>
                  <a:lnTo>
                    <a:pt x="5524" y="1779"/>
                  </a:lnTo>
                  <a:lnTo>
                    <a:pt x="5523" y="1773"/>
                  </a:lnTo>
                  <a:lnTo>
                    <a:pt x="5520" y="1757"/>
                  </a:lnTo>
                  <a:lnTo>
                    <a:pt x="5518" y="1748"/>
                  </a:lnTo>
                  <a:lnTo>
                    <a:pt x="5515" y="1738"/>
                  </a:lnTo>
                  <a:lnTo>
                    <a:pt x="5511" y="1727"/>
                  </a:lnTo>
                  <a:lnTo>
                    <a:pt x="5507" y="1719"/>
                  </a:lnTo>
                  <a:lnTo>
                    <a:pt x="5503" y="1712"/>
                  </a:lnTo>
                  <a:lnTo>
                    <a:pt x="5497" y="1708"/>
                  </a:lnTo>
                  <a:lnTo>
                    <a:pt x="5495" y="1707"/>
                  </a:lnTo>
                  <a:lnTo>
                    <a:pt x="5492" y="1707"/>
                  </a:lnTo>
                  <a:lnTo>
                    <a:pt x="5488" y="1707"/>
                  </a:lnTo>
                  <a:lnTo>
                    <a:pt x="5484" y="1709"/>
                  </a:lnTo>
                  <a:lnTo>
                    <a:pt x="5481" y="1712"/>
                  </a:lnTo>
                  <a:lnTo>
                    <a:pt x="5477" y="1716"/>
                  </a:lnTo>
                  <a:lnTo>
                    <a:pt x="5473" y="1721"/>
                  </a:lnTo>
                  <a:lnTo>
                    <a:pt x="5469" y="1728"/>
                  </a:lnTo>
                  <a:lnTo>
                    <a:pt x="5461" y="1747"/>
                  </a:lnTo>
                  <a:lnTo>
                    <a:pt x="5452" y="1771"/>
                  </a:lnTo>
                  <a:lnTo>
                    <a:pt x="5451" y="1782"/>
                  </a:lnTo>
                  <a:lnTo>
                    <a:pt x="5449" y="1814"/>
                  </a:lnTo>
                  <a:lnTo>
                    <a:pt x="5446" y="1835"/>
                  </a:lnTo>
                  <a:lnTo>
                    <a:pt x="5442" y="1858"/>
                  </a:lnTo>
                  <a:lnTo>
                    <a:pt x="5436" y="1883"/>
                  </a:lnTo>
                  <a:lnTo>
                    <a:pt x="5429" y="1910"/>
                  </a:lnTo>
                  <a:lnTo>
                    <a:pt x="5424" y="1923"/>
                  </a:lnTo>
                  <a:lnTo>
                    <a:pt x="5420" y="1935"/>
                  </a:lnTo>
                  <a:lnTo>
                    <a:pt x="5415" y="1949"/>
                  </a:lnTo>
                  <a:lnTo>
                    <a:pt x="5409" y="1962"/>
                  </a:lnTo>
                  <a:lnTo>
                    <a:pt x="5403" y="1974"/>
                  </a:lnTo>
                  <a:lnTo>
                    <a:pt x="5396" y="1985"/>
                  </a:lnTo>
                  <a:lnTo>
                    <a:pt x="5387" y="1997"/>
                  </a:lnTo>
                  <a:lnTo>
                    <a:pt x="5379" y="2008"/>
                  </a:lnTo>
                  <a:lnTo>
                    <a:pt x="5370" y="2018"/>
                  </a:lnTo>
                  <a:lnTo>
                    <a:pt x="5360" y="2027"/>
                  </a:lnTo>
                  <a:lnTo>
                    <a:pt x="5350" y="2035"/>
                  </a:lnTo>
                  <a:lnTo>
                    <a:pt x="5338" y="2042"/>
                  </a:lnTo>
                  <a:lnTo>
                    <a:pt x="5326" y="2048"/>
                  </a:lnTo>
                  <a:lnTo>
                    <a:pt x="5313" y="2053"/>
                  </a:lnTo>
                  <a:lnTo>
                    <a:pt x="5300" y="2056"/>
                  </a:lnTo>
                  <a:lnTo>
                    <a:pt x="5284" y="2058"/>
                  </a:lnTo>
                  <a:lnTo>
                    <a:pt x="5249" y="2060"/>
                  </a:lnTo>
                  <a:lnTo>
                    <a:pt x="5202" y="2062"/>
                  </a:lnTo>
                  <a:lnTo>
                    <a:pt x="5148" y="2062"/>
                  </a:lnTo>
                  <a:lnTo>
                    <a:pt x="5085" y="2062"/>
                  </a:lnTo>
                  <a:lnTo>
                    <a:pt x="5018" y="2062"/>
                  </a:lnTo>
                  <a:lnTo>
                    <a:pt x="4947" y="2061"/>
                  </a:lnTo>
                  <a:lnTo>
                    <a:pt x="4876" y="2059"/>
                  </a:lnTo>
                  <a:lnTo>
                    <a:pt x="4805" y="2058"/>
                  </a:lnTo>
                  <a:lnTo>
                    <a:pt x="4734" y="2056"/>
                  </a:lnTo>
                  <a:lnTo>
                    <a:pt x="4668" y="2054"/>
                  </a:lnTo>
                  <a:lnTo>
                    <a:pt x="4607" y="2053"/>
                  </a:lnTo>
                  <a:lnTo>
                    <a:pt x="4553" y="2051"/>
                  </a:lnTo>
                  <a:lnTo>
                    <a:pt x="4508" y="2050"/>
                  </a:lnTo>
                  <a:lnTo>
                    <a:pt x="4475" y="2048"/>
                  </a:lnTo>
                  <a:lnTo>
                    <a:pt x="4452" y="2048"/>
                  </a:lnTo>
                  <a:lnTo>
                    <a:pt x="4445" y="2047"/>
                  </a:lnTo>
                  <a:lnTo>
                    <a:pt x="4441" y="1180"/>
                  </a:lnTo>
                  <a:lnTo>
                    <a:pt x="5121" y="1180"/>
                  </a:lnTo>
                  <a:lnTo>
                    <a:pt x="5125" y="1180"/>
                  </a:lnTo>
                  <a:lnTo>
                    <a:pt x="5135" y="1184"/>
                  </a:lnTo>
                  <a:lnTo>
                    <a:pt x="5142" y="1188"/>
                  </a:lnTo>
                  <a:lnTo>
                    <a:pt x="5151" y="1193"/>
                  </a:lnTo>
                  <a:lnTo>
                    <a:pt x="5160" y="1201"/>
                  </a:lnTo>
                  <a:lnTo>
                    <a:pt x="5168" y="1211"/>
                  </a:lnTo>
                  <a:lnTo>
                    <a:pt x="5177" y="1225"/>
                  </a:lnTo>
                  <a:lnTo>
                    <a:pt x="5185" y="1240"/>
                  </a:lnTo>
                  <a:lnTo>
                    <a:pt x="5194" y="1259"/>
                  </a:lnTo>
                  <a:lnTo>
                    <a:pt x="5200" y="1283"/>
                  </a:lnTo>
                  <a:lnTo>
                    <a:pt x="5203" y="1296"/>
                  </a:lnTo>
                  <a:lnTo>
                    <a:pt x="5206" y="1310"/>
                  </a:lnTo>
                  <a:lnTo>
                    <a:pt x="5208" y="1326"/>
                  </a:lnTo>
                  <a:lnTo>
                    <a:pt x="5210" y="1342"/>
                  </a:lnTo>
                  <a:lnTo>
                    <a:pt x="5212" y="1359"/>
                  </a:lnTo>
                  <a:lnTo>
                    <a:pt x="5213" y="1379"/>
                  </a:lnTo>
                  <a:lnTo>
                    <a:pt x="5213" y="1398"/>
                  </a:lnTo>
                  <a:lnTo>
                    <a:pt x="5213" y="1419"/>
                  </a:lnTo>
                  <a:lnTo>
                    <a:pt x="5214" y="1431"/>
                  </a:lnTo>
                  <a:lnTo>
                    <a:pt x="5216" y="1442"/>
                  </a:lnTo>
                  <a:lnTo>
                    <a:pt x="5219" y="1453"/>
                  </a:lnTo>
                  <a:lnTo>
                    <a:pt x="5222" y="1463"/>
                  </a:lnTo>
                  <a:lnTo>
                    <a:pt x="5227" y="1473"/>
                  </a:lnTo>
                  <a:lnTo>
                    <a:pt x="5232" y="1482"/>
                  </a:lnTo>
                  <a:lnTo>
                    <a:pt x="5238" y="1489"/>
                  </a:lnTo>
                  <a:lnTo>
                    <a:pt x="5245" y="1493"/>
                  </a:lnTo>
                  <a:lnTo>
                    <a:pt x="5247" y="1494"/>
                  </a:lnTo>
                  <a:lnTo>
                    <a:pt x="5250" y="1494"/>
                  </a:lnTo>
                  <a:lnTo>
                    <a:pt x="5253" y="1494"/>
                  </a:lnTo>
                  <a:lnTo>
                    <a:pt x="5256" y="1493"/>
                  </a:lnTo>
                  <a:lnTo>
                    <a:pt x="5259" y="1491"/>
                  </a:lnTo>
                  <a:lnTo>
                    <a:pt x="5262" y="1488"/>
                  </a:lnTo>
                  <a:lnTo>
                    <a:pt x="5264" y="1484"/>
                  </a:lnTo>
                  <a:lnTo>
                    <a:pt x="5267" y="1478"/>
                  </a:lnTo>
                  <a:lnTo>
                    <a:pt x="5271" y="1464"/>
                  </a:lnTo>
                  <a:lnTo>
                    <a:pt x="5275" y="1446"/>
                  </a:lnTo>
                  <a:lnTo>
                    <a:pt x="5278" y="1421"/>
                  </a:lnTo>
                  <a:lnTo>
                    <a:pt x="5279" y="1392"/>
                  </a:lnTo>
                  <a:lnTo>
                    <a:pt x="5281" y="1316"/>
                  </a:lnTo>
                  <a:lnTo>
                    <a:pt x="5282" y="1239"/>
                  </a:lnTo>
                  <a:lnTo>
                    <a:pt x="5282" y="1162"/>
                  </a:lnTo>
                  <a:lnTo>
                    <a:pt x="5282" y="1092"/>
                  </a:lnTo>
                  <a:lnTo>
                    <a:pt x="5281" y="1030"/>
                  </a:lnTo>
                  <a:lnTo>
                    <a:pt x="5280" y="982"/>
                  </a:lnTo>
                  <a:lnTo>
                    <a:pt x="5280" y="949"/>
                  </a:lnTo>
                  <a:lnTo>
                    <a:pt x="5279" y="938"/>
                  </a:lnTo>
                  <a:lnTo>
                    <a:pt x="5278" y="930"/>
                  </a:lnTo>
                  <a:lnTo>
                    <a:pt x="5273" y="910"/>
                  </a:lnTo>
                  <a:lnTo>
                    <a:pt x="5270" y="896"/>
                  </a:lnTo>
                  <a:lnTo>
                    <a:pt x="5266" y="884"/>
                  </a:lnTo>
                  <a:lnTo>
                    <a:pt x="5262" y="872"/>
                  </a:lnTo>
                  <a:lnTo>
                    <a:pt x="5257" y="862"/>
                  </a:lnTo>
                  <a:lnTo>
                    <a:pt x="5255" y="857"/>
                  </a:lnTo>
                  <a:lnTo>
                    <a:pt x="5252" y="853"/>
                  </a:lnTo>
                  <a:lnTo>
                    <a:pt x="5250" y="850"/>
                  </a:lnTo>
                  <a:lnTo>
                    <a:pt x="5247" y="848"/>
                  </a:lnTo>
                  <a:lnTo>
                    <a:pt x="5244" y="847"/>
                  </a:lnTo>
                  <a:lnTo>
                    <a:pt x="5241" y="847"/>
                  </a:lnTo>
                  <a:lnTo>
                    <a:pt x="5238" y="848"/>
                  </a:lnTo>
                  <a:lnTo>
                    <a:pt x="5235" y="851"/>
                  </a:lnTo>
                  <a:lnTo>
                    <a:pt x="5233" y="857"/>
                  </a:lnTo>
                  <a:lnTo>
                    <a:pt x="5230" y="862"/>
                  </a:lnTo>
                  <a:lnTo>
                    <a:pt x="5227" y="870"/>
                  </a:lnTo>
                  <a:lnTo>
                    <a:pt x="5224" y="879"/>
                  </a:lnTo>
                  <a:lnTo>
                    <a:pt x="5219" y="904"/>
                  </a:lnTo>
                  <a:lnTo>
                    <a:pt x="5214" y="938"/>
                  </a:lnTo>
                  <a:lnTo>
                    <a:pt x="5213" y="961"/>
                  </a:lnTo>
                  <a:lnTo>
                    <a:pt x="5213" y="985"/>
                  </a:lnTo>
                  <a:lnTo>
                    <a:pt x="5213" y="998"/>
                  </a:lnTo>
                  <a:lnTo>
                    <a:pt x="5213" y="1011"/>
                  </a:lnTo>
                  <a:lnTo>
                    <a:pt x="5211" y="1023"/>
                  </a:lnTo>
                  <a:lnTo>
                    <a:pt x="5209" y="1035"/>
                  </a:lnTo>
                  <a:lnTo>
                    <a:pt x="5207" y="1041"/>
                  </a:lnTo>
                  <a:lnTo>
                    <a:pt x="5205" y="1046"/>
                  </a:lnTo>
                  <a:lnTo>
                    <a:pt x="5202" y="1051"/>
                  </a:lnTo>
                  <a:lnTo>
                    <a:pt x="5199" y="1056"/>
                  </a:lnTo>
                  <a:lnTo>
                    <a:pt x="5195" y="1062"/>
                  </a:lnTo>
                  <a:lnTo>
                    <a:pt x="5189" y="1066"/>
                  </a:lnTo>
                  <a:lnTo>
                    <a:pt x="5185" y="1070"/>
                  </a:lnTo>
                  <a:lnTo>
                    <a:pt x="5179" y="1074"/>
                  </a:lnTo>
                  <a:lnTo>
                    <a:pt x="5173" y="1077"/>
                  </a:lnTo>
                  <a:lnTo>
                    <a:pt x="5166" y="1080"/>
                  </a:lnTo>
                  <a:lnTo>
                    <a:pt x="5158" y="1083"/>
                  </a:lnTo>
                  <a:lnTo>
                    <a:pt x="5149" y="1085"/>
                  </a:lnTo>
                  <a:lnTo>
                    <a:pt x="5139" y="1086"/>
                  </a:lnTo>
                  <a:lnTo>
                    <a:pt x="5129" y="1087"/>
                  </a:lnTo>
                  <a:lnTo>
                    <a:pt x="5117" y="1088"/>
                  </a:lnTo>
                  <a:lnTo>
                    <a:pt x="5105" y="1088"/>
                  </a:lnTo>
                  <a:lnTo>
                    <a:pt x="5036" y="1087"/>
                  </a:lnTo>
                  <a:lnTo>
                    <a:pt x="4942" y="1086"/>
                  </a:lnTo>
                  <a:lnTo>
                    <a:pt x="4833" y="1085"/>
                  </a:lnTo>
                  <a:lnTo>
                    <a:pt x="4719" y="1084"/>
                  </a:lnTo>
                  <a:lnTo>
                    <a:pt x="4612" y="1084"/>
                  </a:lnTo>
                  <a:lnTo>
                    <a:pt x="4522" y="1084"/>
                  </a:lnTo>
                  <a:lnTo>
                    <a:pt x="4460" y="1084"/>
                  </a:lnTo>
                  <a:lnTo>
                    <a:pt x="4437" y="1084"/>
                  </a:lnTo>
                  <a:lnTo>
                    <a:pt x="4437" y="257"/>
                  </a:lnTo>
                  <a:lnTo>
                    <a:pt x="5160" y="257"/>
                  </a:lnTo>
                  <a:lnTo>
                    <a:pt x="5167" y="256"/>
                  </a:lnTo>
                  <a:lnTo>
                    <a:pt x="5185" y="255"/>
                  </a:lnTo>
                  <a:lnTo>
                    <a:pt x="5198" y="256"/>
                  </a:lnTo>
                  <a:lnTo>
                    <a:pt x="5211" y="258"/>
                  </a:lnTo>
                  <a:lnTo>
                    <a:pt x="5226" y="262"/>
                  </a:lnTo>
                  <a:lnTo>
                    <a:pt x="5243" y="268"/>
                  </a:lnTo>
                  <a:lnTo>
                    <a:pt x="5250" y="271"/>
                  </a:lnTo>
                  <a:lnTo>
                    <a:pt x="5258" y="276"/>
                  </a:lnTo>
                  <a:lnTo>
                    <a:pt x="5266" y="280"/>
                  </a:lnTo>
                  <a:lnTo>
                    <a:pt x="5273" y="287"/>
                  </a:lnTo>
                  <a:lnTo>
                    <a:pt x="5281" y="293"/>
                  </a:lnTo>
                  <a:lnTo>
                    <a:pt x="5288" y="301"/>
                  </a:lnTo>
                  <a:lnTo>
                    <a:pt x="5296" y="309"/>
                  </a:lnTo>
                  <a:lnTo>
                    <a:pt x="5303" y="318"/>
                  </a:lnTo>
                  <a:lnTo>
                    <a:pt x="5309" y="327"/>
                  </a:lnTo>
                  <a:lnTo>
                    <a:pt x="5315" y="339"/>
                  </a:lnTo>
                  <a:lnTo>
                    <a:pt x="5320" y="351"/>
                  </a:lnTo>
                  <a:lnTo>
                    <a:pt x="5325" y="364"/>
                  </a:lnTo>
                  <a:lnTo>
                    <a:pt x="5329" y="378"/>
                  </a:lnTo>
                  <a:lnTo>
                    <a:pt x="5332" y="394"/>
                  </a:lnTo>
                  <a:lnTo>
                    <a:pt x="5335" y="411"/>
                  </a:lnTo>
                  <a:lnTo>
                    <a:pt x="5337" y="428"/>
                  </a:lnTo>
                  <a:lnTo>
                    <a:pt x="5340" y="443"/>
                  </a:lnTo>
                  <a:lnTo>
                    <a:pt x="5344" y="456"/>
                  </a:lnTo>
                  <a:lnTo>
                    <a:pt x="5349" y="468"/>
                  </a:lnTo>
                  <a:lnTo>
                    <a:pt x="5356" y="479"/>
                  </a:lnTo>
                  <a:lnTo>
                    <a:pt x="5364" y="488"/>
                  </a:lnTo>
                  <a:lnTo>
                    <a:pt x="5372" y="496"/>
                  </a:lnTo>
                  <a:lnTo>
                    <a:pt x="5376" y="499"/>
                  </a:lnTo>
                  <a:lnTo>
                    <a:pt x="5381" y="501"/>
                  </a:lnTo>
                  <a:lnTo>
                    <a:pt x="5386" y="502"/>
                  </a:lnTo>
                  <a:lnTo>
                    <a:pt x="5391" y="503"/>
                  </a:lnTo>
                  <a:lnTo>
                    <a:pt x="5396" y="503"/>
                  </a:lnTo>
                  <a:lnTo>
                    <a:pt x="5400" y="503"/>
                  </a:lnTo>
                  <a:lnTo>
                    <a:pt x="5404" y="501"/>
                  </a:lnTo>
                  <a:lnTo>
                    <a:pt x="5409" y="499"/>
                  </a:lnTo>
                  <a:lnTo>
                    <a:pt x="5413" y="496"/>
                  </a:lnTo>
                  <a:lnTo>
                    <a:pt x="5417" y="491"/>
                  </a:lnTo>
                  <a:lnTo>
                    <a:pt x="5421" y="485"/>
                  </a:lnTo>
                  <a:lnTo>
                    <a:pt x="5424" y="479"/>
                  </a:lnTo>
                  <a:lnTo>
                    <a:pt x="5427" y="472"/>
                  </a:lnTo>
                  <a:lnTo>
                    <a:pt x="5430" y="464"/>
                  </a:lnTo>
                  <a:lnTo>
                    <a:pt x="5433" y="455"/>
                  </a:lnTo>
                  <a:lnTo>
                    <a:pt x="5435" y="444"/>
                  </a:lnTo>
                  <a:lnTo>
                    <a:pt x="5438" y="432"/>
                  </a:lnTo>
                  <a:lnTo>
                    <a:pt x="5439" y="419"/>
                  </a:lnTo>
                  <a:lnTo>
                    <a:pt x="5440" y="405"/>
                  </a:lnTo>
                  <a:lnTo>
                    <a:pt x="5440" y="389"/>
                  </a:lnTo>
                  <a:lnTo>
                    <a:pt x="5441" y="322"/>
                  </a:lnTo>
                  <a:lnTo>
                    <a:pt x="5441" y="271"/>
                  </a:lnTo>
                  <a:lnTo>
                    <a:pt x="5441" y="232"/>
                  </a:lnTo>
                  <a:lnTo>
                    <a:pt x="5441" y="205"/>
                  </a:lnTo>
                  <a:lnTo>
                    <a:pt x="5441" y="188"/>
                  </a:lnTo>
                  <a:lnTo>
                    <a:pt x="5441" y="176"/>
                  </a:lnTo>
                  <a:lnTo>
                    <a:pt x="5441" y="171"/>
                  </a:lnTo>
                  <a:lnTo>
                    <a:pt x="5441" y="170"/>
                  </a:lnTo>
                  <a:lnTo>
                    <a:pt x="5441" y="166"/>
                  </a:lnTo>
                  <a:lnTo>
                    <a:pt x="5440" y="155"/>
                  </a:lnTo>
                  <a:lnTo>
                    <a:pt x="5439" y="148"/>
                  </a:lnTo>
                  <a:lnTo>
                    <a:pt x="5436" y="140"/>
                  </a:lnTo>
                  <a:lnTo>
                    <a:pt x="5433" y="131"/>
                  </a:lnTo>
                  <a:lnTo>
                    <a:pt x="5430" y="121"/>
                  </a:lnTo>
                  <a:lnTo>
                    <a:pt x="5424" y="112"/>
                  </a:lnTo>
                  <a:lnTo>
                    <a:pt x="5417" y="104"/>
                  </a:lnTo>
                  <a:lnTo>
                    <a:pt x="5409" y="96"/>
                  </a:lnTo>
                  <a:lnTo>
                    <a:pt x="5399" y="88"/>
                  </a:lnTo>
                  <a:lnTo>
                    <a:pt x="5393" y="85"/>
                  </a:lnTo>
                  <a:lnTo>
                    <a:pt x="5385" y="82"/>
                  </a:lnTo>
                  <a:lnTo>
                    <a:pt x="5378" y="80"/>
                  </a:lnTo>
                  <a:lnTo>
                    <a:pt x="5371" y="77"/>
                  </a:lnTo>
                  <a:lnTo>
                    <a:pt x="5362" y="75"/>
                  </a:lnTo>
                  <a:lnTo>
                    <a:pt x="5354" y="74"/>
                  </a:lnTo>
                  <a:lnTo>
                    <a:pt x="5344" y="73"/>
                  </a:lnTo>
                  <a:lnTo>
                    <a:pt x="5333" y="73"/>
                  </a:lnTo>
                  <a:lnTo>
                    <a:pt x="5300" y="73"/>
                  </a:lnTo>
                  <a:lnTo>
                    <a:pt x="5243" y="72"/>
                  </a:lnTo>
                  <a:lnTo>
                    <a:pt x="5165" y="72"/>
                  </a:lnTo>
                  <a:lnTo>
                    <a:pt x="5071" y="72"/>
                  </a:lnTo>
                  <a:lnTo>
                    <a:pt x="4965" y="71"/>
                  </a:lnTo>
                  <a:lnTo>
                    <a:pt x="4849" y="71"/>
                  </a:lnTo>
                  <a:lnTo>
                    <a:pt x="4727" y="70"/>
                  </a:lnTo>
                  <a:lnTo>
                    <a:pt x="4603" y="69"/>
                  </a:lnTo>
                  <a:lnTo>
                    <a:pt x="4481" y="69"/>
                  </a:lnTo>
                  <a:lnTo>
                    <a:pt x="4362" y="68"/>
                  </a:lnTo>
                  <a:lnTo>
                    <a:pt x="4253" y="68"/>
                  </a:lnTo>
                  <a:lnTo>
                    <a:pt x="4156" y="67"/>
                  </a:lnTo>
                  <a:lnTo>
                    <a:pt x="4074" y="67"/>
                  </a:lnTo>
                  <a:lnTo>
                    <a:pt x="4011" y="66"/>
                  </a:lnTo>
                  <a:lnTo>
                    <a:pt x="3970" y="66"/>
                  </a:lnTo>
                  <a:lnTo>
                    <a:pt x="3956" y="66"/>
                  </a:lnTo>
                  <a:close/>
                  <a:moveTo>
                    <a:pt x="14784" y="70"/>
                  </a:moveTo>
                  <a:lnTo>
                    <a:pt x="14778" y="72"/>
                  </a:lnTo>
                  <a:lnTo>
                    <a:pt x="14762" y="81"/>
                  </a:lnTo>
                  <a:lnTo>
                    <a:pt x="14752" y="86"/>
                  </a:lnTo>
                  <a:lnTo>
                    <a:pt x="14741" y="92"/>
                  </a:lnTo>
                  <a:lnTo>
                    <a:pt x="14732" y="99"/>
                  </a:lnTo>
                  <a:lnTo>
                    <a:pt x="14723" y="107"/>
                  </a:lnTo>
                  <a:lnTo>
                    <a:pt x="14720" y="111"/>
                  </a:lnTo>
                  <a:lnTo>
                    <a:pt x="14717" y="115"/>
                  </a:lnTo>
                  <a:lnTo>
                    <a:pt x="14714" y="119"/>
                  </a:lnTo>
                  <a:lnTo>
                    <a:pt x="14712" y="124"/>
                  </a:lnTo>
                  <a:lnTo>
                    <a:pt x="14711" y="128"/>
                  </a:lnTo>
                  <a:lnTo>
                    <a:pt x="14711" y="134"/>
                  </a:lnTo>
                  <a:lnTo>
                    <a:pt x="14712" y="138"/>
                  </a:lnTo>
                  <a:lnTo>
                    <a:pt x="14713" y="143"/>
                  </a:lnTo>
                  <a:lnTo>
                    <a:pt x="14716" y="148"/>
                  </a:lnTo>
                  <a:lnTo>
                    <a:pt x="14720" y="152"/>
                  </a:lnTo>
                  <a:lnTo>
                    <a:pt x="14726" y="157"/>
                  </a:lnTo>
                  <a:lnTo>
                    <a:pt x="14732" y="162"/>
                  </a:lnTo>
                  <a:lnTo>
                    <a:pt x="14741" y="166"/>
                  </a:lnTo>
                  <a:lnTo>
                    <a:pt x="14751" y="171"/>
                  </a:lnTo>
                  <a:lnTo>
                    <a:pt x="14763" y="175"/>
                  </a:lnTo>
                  <a:lnTo>
                    <a:pt x="14776" y="180"/>
                  </a:lnTo>
                  <a:lnTo>
                    <a:pt x="14804" y="189"/>
                  </a:lnTo>
                  <a:lnTo>
                    <a:pt x="14830" y="195"/>
                  </a:lnTo>
                  <a:lnTo>
                    <a:pt x="14855" y="199"/>
                  </a:lnTo>
                  <a:lnTo>
                    <a:pt x="14878" y="203"/>
                  </a:lnTo>
                  <a:lnTo>
                    <a:pt x="14901" y="207"/>
                  </a:lnTo>
                  <a:lnTo>
                    <a:pt x="14921" y="211"/>
                  </a:lnTo>
                  <a:lnTo>
                    <a:pt x="14939" y="216"/>
                  </a:lnTo>
                  <a:lnTo>
                    <a:pt x="14956" y="222"/>
                  </a:lnTo>
                  <a:lnTo>
                    <a:pt x="14964" y="226"/>
                  </a:lnTo>
                  <a:lnTo>
                    <a:pt x="14971" y="230"/>
                  </a:lnTo>
                  <a:lnTo>
                    <a:pt x="14978" y="237"/>
                  </a:lnTo>
                  <a:lnTo>
                    <a:pt x="14984" y="242"/>
                  </a:lnTo>
                  <a:lnTo>
                    <a:pt x="14990" y="249"/>
                  </a:lnTo>
                  <a:lnTo>
                    <a:pt x="14996" y="257"/>
                  </a:lnTo>
                  <a:lnTo>
                    <a:pt x="15001" y="265"/>
                  </a:lnTo>
                  <a:lnTo>
                    <a:pt x="15006" y="274"/>
                  </a:lnTo>
                  <a:lnTo>
                    <a:pt x="15010" y="286"/>
                  </a:lnTo>
                  <a:lnTo>
                    <a:pt x="15013" y="298"/>
                  </a:lnTo>
                  <a:lnTo>
                    <a:pt x="15016" y="310"/>
                  </a:lnTo>
                  <a:lnTo>
                    <a:pt x="15018" y="324"/>
                  </a:lnTo>
                  <a:lnTo>
                    <a:pt x="15020" y="341"/>
                  </a:lnTo>
                  <a:lnTo>
                    <a:pt x="15021" y="358"/>
                  </a:lnTo>
                  <a:lnTo>
                    <a:pt x="15022" y="376"/>
                  </a:lnTo>
                  <a:lnTo>
                    <a:pt x="15023" y="397"/>
                  </a:lnTo>
                  <a:lnTo>
                    <a:pt x="15023" y="453"/>
                  </a:lnTo>
                  <a:lnTo>
                    <a:pt x="15023" y="532"/>
                  </a:lnTo>
                  <a:lnTo>
                    <a:pt x="15023" y="633"/>
                  </a:lnTo>
                  <a:lnTo>
                    <a:pt x="15023" y="751"/>
                  </a:lnTo>
                  <a:lnTo>
                    <a:pt x="15023" y="881"/>
                  </a:lnTo>
                  <a:lnTo>
                    <a:pt x="15023" y="1020"/>
                  </a:lnTo>
                  <a:lnTo>
                    <a:pt x="15023" y="1163"/>
                  </a:lnTo>
                  <a:lnTo>
                    <a:pt x="15023" y="1309"/>
                  </a:lnTo>
                  <a:lnTo>
                    <a:pt x="15023" y="1452"/>
                  </a:lnTo>
                  <a:lnTo>
                    <a:pt x="15023" y="1588"/>
                  </a:lnTo>
                  <a:lnTo>
                    <a:pt x="15023" y="1714"/>
                  </a:lnTo>
                  <a:lnTo>
                    <a:pt x="15023" y="1825"/>
                  </a:lnTo>
                  <a:lnTo>
                    <a:pt x="15023" y="1919"/>
                  </a:lnTo>
                  <a:lnTo>
                    <a:pt x="15023" y="1990"/>
                  </a:lnTo>
                  <a:lnTo>
                    <a:pt x="15023" y="2036"/>
                  </a:lnTo>
                  <a:lnTo>
                    <a:pt x="15023" y="2053"/>
                  </a:lnTo>
                  <a:lnTo>
                    <a:pt x="15023" y="2057"/>
                  </a:lnTo>
                  <a:lnTo>
                    <a:pt x="15021" y="2067"/>
                  </a:lnTo>
                  <a:lnTo>
                    <a:pt x="15018" y="2074"/>
                  </a:lnTo>
                  <a:lnTo>
                    <a:pt x="15014" y="2082"/>
                  </a:lnTo>
                  <a:lnTo>
                    <a:pt x="15008" y="2090"/>
                  </a:lnTo>
                  <a:lnTo>
                    <a:pt x="15000" y="2100"/>
                  </a:lnTo>
                  <a:lnTo>
                    <a:pt x="14989" y="2108"/>
                  </a:lnTo>
                  <a:lnTo>
                    <a:pt x="14976" y="2116"/>
                  </a:lnTo>
                  <a:lnTo>
                    <a:pt x="14968" y="2120"/>
                  </a:lnTo>
                  <a:lnTo>
                    <a:pt x="14959" y="2124"/>
                  </a:lnTo>
                  <a:lnTo>
                    <a:pt x="14950" y="2127"/>
                  </a:lnTo>
                  <a:lnTo>
                    <a:pt x="14938" y="2131"/>
                  </a:lnTo>
                  <a:lnTo>
                    <a:pt x="14927" y="2134"/>
                  </a:lnTo>
                  <a:lnTo>
                    <a:pt x="14915" y="2137"/>
                  </a:lnTo>
                  <a:lnTo>
                    <a:pt x="14901" y="2139"/>
                  </a:lnTo>
                  <a:lnTo>
                    <a:pt x="14886" y="2141"/>
                  </a:lnTo>
                  <a:lnTo>
                    <a:pt x="14870" y="2143"/>
                  </a:lnTo>
                  <a:lnTo>
                    <a:pt x="14853" y="2144"/>
                  </a:lnTo>
                  <a:lnTo>
                    <a:pt x="14834" y="2145"/>
                  </a:lnTo>
                  <a:lnTo>
                    <a:pt x="14815" y="2145"/>
                  </a:lnTo>
                  <a:lnTo>
                    <a:pt x="14804" y="2150"/>
                  </a:lnTo>
                  <a:lnTo>
                    <a:pt x="14792" y="2155"/>
                  </a:lnTo>
                  <a:lnTo>
                    <a:pt x="14780" y="2162"/>
                  </a:lnTo>
                  <a:lnTo>
                    <a:pt x="14769" y="2170"/>
                  </a:lnTo>
                  <a:lnTo>
                    <a:pt x="14758" y="2178"/>
                  </a:lnTo>
                  <a:lnTo>
                    <a:pt x="14747" y="2186"/>
                  </a:lnTo>
                  <a:lnTo>
                    <a:pt x="14739" y="2195"/>
                  </a:lnTo>
                  <a:lnTo>
                    <a:pt x="14733" y="2205"/>
                  </a:lnTo>
                  <a:lnTo>
                    <a:pt x="14731" y="2209"/>
                  </a:lnTo>
                  <a:lnTo>
                    <a:pt x="14729" y="2213"/>
                  </a:lnTo>
                  <a:lnTo>
                    <a:pt x="14728" y="2218"/>
                  </a:lnTo>
                  <a:lnTo>
                    <a:pt x="14728" y="2222"/>
                  </a:lnTo>
                  <a:lnTo>
                    <a:pt x="14729" y="2225"/>
                  </a:lnTo>
                  <a:lnTo>
                    <a:pt x="14731" y="2229"/>
                  </a:lnTo>
                  <a:lnTo>
                    <a:pt x="14733" y="2232"/>
                  </a:lnTo>
                  <a:lnTo>
                    <a:pt x="14737" y="2235"/>
                  </a:lnTo>
                  <a:lnTo>
                    <a:pt x="14742" y="2238"/>
                  </a:lnTo>
                  <a:lnTo>
                    <a:pt x="14748" y="2240"/>
                  </a:lnTo>
                  <a:lnTo>
                    <a:pt x="14756" y="2243"/>
                  </a:lnTo>
                  <a:lnTo>
                    <a:pt x="14764" y="2244"/>
                  </a:lnTo>
                  <a:lnTo>
                    <a:pt x="14773" y="2245"/>
                  </a:lnTo>
                  <a:lnTo>
                    <a:pt x="14784" y="2246"/>
                  </a:lnTo>
                  <a:lnTo>
                    <a:pt x="14796" y="2247"/>
                  </a:lnTo>
                  <a:lnTo>
                    <a:pt x="14811" y="2247"/>
                  </a:lnTo>
                  <a:lnTo>
                    <a:pt x="14853" y="2246"/>
                  </a:lnTo>
                  <a:lnTo>
                    <a:pt x="14918" y="2245"/>
                  </a:lnTo>
                  <a:lnTo>
                    <a:pt x="15002" y="2244"/>
                  </a:lnTo>
                  <a:lnTo>
                    <a:pt x="15103" y="2243"/>
                  </a:lnTo>
                  <a:lnTo>
                    <a:pt x="15216" y="2242"/>
                  </a:lnTo>
                  <a:lnTo>
                    <a:pt x="15338" y="2241"/>
                  </a:lnTo>
                  <a:lnTo>
                    <a:pt x="15465" y="2240"/>
                  </a:lnTo>
                  <a:lnTo>
                    <a:pt x="15595" y="2238"/>
                  </a:lnTo>
                  <a:lnTo>
                    <a:pt x="15721" y="2238"/>
                  </a:lnTo>
                  <a:lnTo>
                    <a:pt x="15843" y="2237"/>
                  </a:lnTo>
                  <a:lnTo>
                    <a:pt x="15956" y="2236"/>
                  </a:lnTo>
                  <a:lnTo>
                    <a:pt x="16056" y="2235"/>
                  </a:lnTo>
                  <a:lnTo>
                    <a:pt x="16141" y="2234"/>
                  </a:lnTo>
                  <a:lnTo>
                    <a:pt x="16205" y="2234"/>
                  </a:lnTo>
                  <a:lnTo>
                    <a:pt x="16247" y="2234"/>
                  </a:lnTo>
                  <a:lnTo>
                    <a:pt x="16261" y="2234"/>
                  </a:lnTo>
                  <a:lnTo>
                    <a:pt x="16265" y="2233"/>
                  </a:lnTo>
                  <a:lnTo>
                    <a:pt x="16273" y="2232"/>
                  </a:lnTo>
                  <a:lnTo>
                    <a:pt x="16279" y="2231"/>
                  </a:lnTo>
                  <a:lnTo>
                    <a:pt x="16285" y="2228"/>
                  </a:lnTo>
                  <a:lnTo>
                    <a:pt x="16291" y="2225"/>
                  </a:lnTo>
                  <a:lnTo>
                    <a:pt x="16298" y="2221"/>
                  </a:lnTo>
                  <a:lnTo>
                    <a:pt x="16305" y="2216"/>
                  </a:lnTo>
                  <a:lnTo>
                    <a:pt x="16312" y="2209"/>
                  </a:lnTo>
                  <a:lnTo>
                    <a:pt x="16318" y="2201"/>
                  </a:lnTo>
                  <a:lnTo>
                    <a:pt x="16324" y="2191"/>
                  </a:lnTo>
                  <a:lnTo>
                    <a:pt x="16328" y="2179"/>
                  </a:lnTo>
                  <a:lnTo>
                    <a:pt x="16332" y="2166"/>
                  </a:lnTo>
                  <a:lnTo>
                    <a:pt x="16334" y="2150"/>
                  </a:lnTo>
                  <a:lnTo>
                    <a:pt x="16335" y="2132"/>
                  </a:lnTo>
                  <a:lnTo>
                    <a:pt x="16335" y="2088"/>
                  </a:lnTo>
                  <a:lnTo>
                    <a:pt x="16335" y="2035"/>
                  </a:lnTo>
                  <a:lnTo>
                    <a:pt x="16335" y="1977"/>
                  </a:lnTo>
                  <a:lnTo>
                    <a:pt x="16335" y="1920"/>
                  </a:lnTo>
                  <a:lnTo>
                    <a:pt x="16335" y="1867"/>
                  </a:lnTo>
                  <a:lnTo>
                    <a:pt x="16335" y="1823"/>
                  </a:lnTo>
                  <a:lnTo>
                    <a:pt x="16335" y="1795"/>
                  </a:lnTo>
                  <a:lnTo>
                    <a:pt x="16335" y="1783"/>
                  </a:lnTo>
                  <a:lnTo>
                    <a:pt x="16333" y="1777"/>
                  </a:lnTo>
                  <a:lnTo>
                    <a:pt x="16328" y="1761"/>
                  </a:lnTo>
                  <a:lnTo>
                    <a:pt x="16324" y="1751"/>
                  </a:lnTo>
                  <a:lnTo>
                    <a:pt x="16319" y="1741"/>
                  </a:lnTo>
                  <a:lnTo>
                    <a:pt x="16314" y="1731"/>
                  </a:lnTo>
                  <a:lnTo>
                    <a:pt x="16307" y="1722"/>
                  </a:lnTo>
                  <a:lnTo>
                    <a:pt x="16303" y="1719"/>
                  </a:lnTo>
                  <a:lnTo>
                    <a:pt x="16300" y="1716"/>
                  </a:lnTo>
                  <a:lnTo>
                    <a:pt x="16297" y="1713"/>
                  </a:lnTo>
                  <a:lnTo>
                    <a:pt x="16293" y="1711"/>
                  </a:lnTo>
                  <a:lnTo>
                    <a:pt x="16289" y="1710"/>
                  </a:lnTo>
                  <a:lnTo>
                    <a:pt x="16285" y="1710"/>
                  </a:lnTo>
                  <a:lnTo>
                    <a:pt x="16281" y="1711"/>
                  </a:lnTo>
                  <a:lnTo>
                    <a:pt x="16277" y="1713"/>
                  </a:lnTo>
                  <a:lnTo>
                    <a:pt x="16273" y="1715"/>
                  </a:lnTo>
                  <a:lnTo>
                    <a:pt x="16269" y="1719"/>
                  </a:lnTo>
                  <a:lnTo>
                    <a:pt x="16265" y="1725"/>
                  </a:lnTo>
                  <a:lnTo>
                    <a:pt x="16259" y="1731"/>
                  </a:lnTo>
                  <a:lnTo>
                    <a:pt x="16255" y="1741"/>
                  </a:lnTo>
                  <a:lnTo>
                    <a:pt x="16250" y="1750"/>
                  </a:lnTo>
                  <a:lnTo>
                    <a:pt x="16246" y="1761"/>
                  </a:lnTo>
                  <a:lnTo>
                    <a:pt x="16241" y="1774"/>
                  </a:lnTo>
                  <a:lnTo>
                    <a:pt x="16240" y="1787"/>
                  </a:lnTo>
                  <a:lnTo>
                    <a:pt x="16234" y="1817"/>
                  </a:lnTo>
                  <a:lnTo>
                    <a:pt x="16229" y="1839"/>
                  </a:lnTo>
                  <a:lnTo>
                    <a:pt x="16223" y="1862"/>
                  </a:lnTo>
                  <a:lnTo>
                    <a:pt x="16215" y="1887"/>
                  </a:lnTo>
                  <a:lnTo>
                    <a:pt x="16205" y="1913"/>
                  </a:lnTo>
                  <a:lnTo>
                    <a:pt x="16200" y="1926"/>
                  </a:lnTo>
                  <a:lnTo>
                    <a:pt x="16194" y="1939"/>
                  </a:lnTo>
                  <a:lnTo>
                    <a:pt x="16187" y="1953"/>
                  </a:lnTo>
                  <a:lnTo>
                    <a:pt x="16180" y="1965"/>
                  </a:lnTo>
                  <a:lnTo>
                    <a:pt x="16173" y="1977"/>
                  </a:lnTo>
                  <a:lnTo>
                    <a:pt x="16165" y="1989"/>
                  </a:lnTo>
                  <a:lnTo>
                    <a:pt x="16156" y="2001"/>
                  </a:lnTo>
                  <a:lnTo>
                    <a:pt x="16147" y="2011"/>
                  </a:lnTo>
                  <a:lnTo>
                    <a:pt x="16137" y="2021"/>
                  </a:lnTo>
                  <a:lnTo>
                    <a:pt x="16127" y="2030"/>
                  </a:lnTo>
                  <a:lnTo>
                    <a:pt x="16115" y="2038"/>
                  </a:lnTo>
                  <a:lnTo>
                    <a:pt x="16103" y="2046"/>
                  </a:lnTo>
                  <a:lnTo>
                    <a:pt x="16091" y="2052"/>
                  </a:lnTo>
                  <a:lnTo>
                    <a:pt x="16078" y="2057"/>
                  </a:lnTo>
                  <a:lnTo>
                    <a:pt x="16063" y="2060"/>
                  </a:lnTo>
                  <a:lnTo>
                    <a:pt x="16049" y="2062"/>
                  </a:lnTo>
                  <a:lnTo>
                    <a:pt x="16013" y="2064"/>
                  </a:lnTo>
                  <a:lnTo>
                    <a:pt x="15970" y="2065"/>
                  </a:lnTo>
                  <a:lnTo>
                    <a:pt x="15917" y="2066"/>
                  </a:lnTo>
                  <a:lnTo>
                    <a:pt x="15859" y="2066"/>
                  </a:lnTo>
                  <a:lnTo>
                    <a:pt x="15797" y="2065"/>
                  </a:lnTo>
                  <a:lnTo>
                    <a:pt x="15732" y="2064"/>
                  </a:lnTo>
                  <a:lnTo>
                    <a:pt x="15664" y="2063"/>
                  </a:lnTo>
                  <a:lnTo>
                    <a:pt x="15598" y="2061"/>
                  </a:lnTo>
                  <a:lnTo>
                    <a:pt x="15534" y="2060"/>
                  </a:lnTo>
                  <a:lnTo>
                    <a:pt x="15472" y="2058"/>
                  </a:lnTo>
                  <a:lnTo>
                    <a:pt x="15416" y="2056"/>
                  </a:lnTo>
                  <a:lnTo>
                    <a:pt x="15367" y="2054"/>
                  </a:lnTo>
                  <a:lnTo>
                    <a:pt x="15326" y="2053"/>
                  </a:lnTo>
                  <a:lnTo>
                    <a:pt x="15295" y="2052"/>
                  </a:lnTo>
                  <a:lnTo>
                    <a:pt x="15274" y="2051"/>
                  </a:lnTo>
                  <a:lnTo>
                    <a:pt x="15268" y="2051"/>
                  </a:lnTo>
                  <a:lnTo>
                    <a:pt x="15264" y="1183"/>
                  </a:lnTo>
                  <a:lnTo>
                    <a:pt x="15892" y="1183"/>
                  </a:lnTo>
                  <a:lnTo>
                    <a:pt x="15898" y="1183"/>
                  </a:lnTo>
                  <a:lnTo>
                    <a:pt x="15912" y="1187"/>
                  </a:lnTo>
                  <a:lnTo>
                    <a:pt x="15923" y="1190"/>
                  </a:lnTo>
                  <a:lnTo>
                    <a:pt x="15934" y="1195"/>
                  </a:lnTo>
                  <a:lnTo>
                    <a:pt x="15945" y="1202"/>
                  </a:lnTo>
                  <a:lnTo>
                    <a:pt x="15957" y="1212"/>
                  </a:lnTo>
                  <a:lnTo>
                    <a:pt x="15963" y="1219"/>
                  </a:lnTo>
                  <a:lnTo>
                    <a:pt x="15968" y="1225"/>
                  </a:lnTo>
                  <a:lnTo>
                    <a:pt x="15975" y="1232"/>
                  </a:lnTo>
                  <a:lnTo>
                    <a:pt x="15980" y="1240"/>
                  </a:lnTo>
                  <a:lnTo>
                    <a:pt x="15985" y="1249"/>
                  </a:lnTo>
                  <a:lnTo>
                    <a:pt x="15990" y="1259"/>
                  </a:lnTo>
                  <a:lnTo>
                    <a:pt x="15995" y="1271"/>
                  </a:lnTo>
                  <a:lnTo>
                    <a:pt x="15999" y="1282"/>
                  </a:lnTo>
                  <a:lnTo>
                    <a:pt x="16003" y="1295"/>
                  </a:lnTo>
                  <a:lnTo>
                    <a:pt x="16006" y="1309"/>
                  </a:lnTo>
                  <a:lnTo>
                    <a:pt x="16009" y="1324"/>
                  </a:lnTo>
                  <a:lnTo>
                    <a:pt x="16011" y="1340"/>
                  </a:lnTo>
                  <a:lnTo>
                    <a:pt x="16012" y="1357"/>
                  </a:lnTo>
                  <a:lnTo>
                    <a:pt x="16013" y="1377"/>
                  </a:lnTo>
                  <a:lnTo>
                    <a:pt x="16013" y="1396"/>
                  </a:lnTo>
                  <a:lnTo>
                    <a:pt x="16013" y="1417"/>
                  </a:lnTo>
                  <a:lnTo>
                    <a:pt x="16015" y="1429"/>
                  </a:lnTo>
                  <a:lnTo>
                    <a:pt x="16019" y="1440"/>
                  </a:lnTo>
                  <a:lnTo>
                    <a:pt x="16022" y="1451"/>
                  </a:lnTo>
                  <a:lnTo>
                    <a:pt x="16027" y="1461"/>
                  </a:lnTo>
                  <a:lnTo>
                    <a:pt x="16032" y="1471"/>
                  </a:lnTo>
                  <a:lnTo>
                    <a:pt x="16037" y="1480"/>
                  </a:lnTo>
                  <a:lnTo>
                    <a:pt x="16043" y="1486"/>
                  </a:lnTo>
                  <a:lnTo>
                    <a:pt x="16049" y="1491"/>
                  </a:lnTo>
                  <a:lnTo>
                    <a:pt x="16052" y="1492"/>
                  </a:lnTo>
                  <a:lnTo>
                    <a:pt x="16055" y="1492"/>
                  </a:lnTo>
                  <a:lnTo>
                    <a:pt x="16057" y="1492"/>
                  </a:lnTo>
                  <a:lnTo>
                    <a:pt x="16060" y="1491"/>
                  </a:lnTo>
                  <a:lnTo>
                    <a:pt x="16063" y="1489"/>
                  </a:lnTo>
                  <a:lnTo>
                    <a:pt x="16066" y="1486"/>
                  </a:lnTo>
                  <a:lnTo>
                    <a:pt x="16070" y="1482"/>
                  </a:lnTo>
                  <a:lnTo>
                    <a:pt x="16072" y="1476"/>
                  </a:lnTo>
                  <a:lnTo>
                    <a:pt x="16077" y="1462"/>
                  </a:lnTo>
                  <a:lnTo>
                    <a:pt x="16081" y="1444"/>
                  </a:lnTo>
                  <a:lnTo>
                    <a:pt x="16085" y="1419"/>
                  </a:lnTo>
                  <a:lnTo>
                    <a:pt x="16087" y="1390"/>
                  </a:lnTo>
                  <a:lnTo>
                    <a:pt x="16087" y="1314"/>
                  </a:lnTo>
                  <a:lnTo>
                    <a:pt x="16087" y="1237"/>
                  </a:lnTo>
                  <a:lnTo>
                    <a:pt x="16087" y="1160"/>
                  </a:lnTo>
                  <a:lnTo>
                    <a:pt x="16087" y="1090"/>
                  </a:lnTo>
                  <a:lnTo>
                    <a:pt x="16087" y="1028"/>
                  </a:lnTo>
                  <a:lnTo>
                    <a:pt x="16087" y="980"/>
                  </a:lnTo>
                  <a:lnTo>
                    <a:pt x="16087" y="947"/>
                  </a:lnTo>
                  <a:lnTo>
                    <a:pt x="16087" y="936"/>
                  </a:lnTo>
                  <a:lnTo>
                    <a:pt x="16086" y="928"/>
                  </a:lnTo>
                  <a:lnTo>
                    <a:pt x="16082" y="909"/>
                  </a:lnTo>
                  <a:lnTo>
                    <a:pt x="16080" y="896"/>
                  </a:lnTo>
                  <a:lnTo>
                    <a:pt x="16076" y="884"/>
                  </a:lnTo>
                  <a:lnTo>
                    <a:pt x="16072" y="872"/>
                  </a:lnTo>
                  <a:lnTo>
                    <a:pt x="16066" y="862"/>
                  </a:lnTo>
                  <a:lnTo>
                    <a:pt x="16064" y="858"/>
                  </a:lnTo>
                  <a:lnTo>
                    <a:pt x="16061" y="853"/>
                  </a:lnTo>
                  <a:lnTo>
                    <a:pt x="16058" y="850"/>
                  </a:lnTo>
                  <a:lnTo>
                    <a:pt x="16055" y="848"/>
                  </a:lnTo>
                  <a:lnTo>
                    <a:pt x="16052" y="847"/>
                  </a:lnTo>
                  <a:lnTo>
                    <a:pt x="16048" y="848"/>
                  </a:lnTo>
                  <a:lnTo>
                    <a:pt x="16045" y="849"/>
                  </a:lnTo>
                  <a:lnTo>
                    <a:pt x="16041" y="852"/>
                  </a:lnTo>
                  <a:lnTo>
                    <a:pt x="16037" y="857"/>
                  </a:lnTo>
                  <a:lnTo>
                    <a:pt x="16033" y="863"/>
                  </a:lnTo>
                  <a:lnTo>
                    <a:pt x="16029" y="870"/>
                  </a:lnTo>
                  <a:lnTo>
                    <a:pt x="16025" y="879"/>
                  </a:lnTo>
                  <a:lnTo>
                    <a:pt x="16020" y="890"/>
                  </a:lnTo>
                  <a:lnTo>
                    <a:pt x="16015" y="903"/>
                  </a:lnTo>
                  <a:lnTo>
                    <a:pt x="16010" y="919"/>
                  </a:lnTo>
                  <a:lnTo>
                    <a:pt x="16005" y="936"/>
                  </a:lnTo>
                  <a:lnTo>
                    <a:pt x="16002" y="959"/>
                  </a:lnTo>
                  <a:lnTo>
                    <a:pt x="15999" y="984"/>
                  </a:lnTo>
                  <a:lnTo>
                    <a:pt x="15998" y="997"/>
                  </a:lnTo>
                  <a:lnTo>
                    <a:pt x="15995" y="1011"/>
                  </a:lnTo>
                  <a:lnTo>
                    <a:pt x="15992" y="1024"/>
                  </a:lnTo>
                  <a:lnTo>
                    <a:pt x="15988" y="1036"/>
                  </a:lnTo>
                  <a:lnTo>
                    <a:pt x="15982" y="1048"/>
                  </a:lnTo>
                  <a:lnTo>
                    <a:pt x="15975" y="1058"/>
                  </a:lnTo>
                  <a:lnTo>
                    <a:pt x="15970" y="1064"/>
                  </a:lnTo>
                  <a:lnTo>
                    <a:pt x="15964" y="1069"/>
                  </a:lnTo>
                  <a:lnTo>
                    <a:pt x="15959" y="1073"/>
                  </a:lnTo>
                  <a:lnTo>
                    <a:pt x="15953" y="1077"/>
                  </a:lnTo>
                  <a:lnTo>
                    <a:pt x="15946" y="1080"/>
                  </a:lnTo>
                  <a:lnTo>
                    <a:pt x="15938" y="1083"/>
                  </a:lnTo>
                  <a:lnTo>
                    <a:pt x="15930" y="1086"/>
                  </a:lnTo>
                  <a:lnTo>
                    <a:pt x="15920" y="1088"/>
                  </a:lnTo>
                  <a:lnTo>
                    <a:pt x="15911" y="1090"/>
                  </a:lnTo>
                  <a:lnTo>
                    <a:pt x="15900" y="1091"/>
                  </a:lnTo>
                  <a:lnTo>
                    <a:pt x="15889" y="1091"/>
                  </a:lnTo>
                  <a:lnTo>
                    <a:pt x="15877" y="1091"/>
                  </a:lnTo>
                  <a:lnTo>
                    <a:pt x="15811" y="1090"/>
                  </a:lnTo>
                  <a:lnTo>
                    <a:pt x="15722" y="1089"/>
                  </a:lnTo>
                  <a:lnTo>
                    <a:pt x="15621" y="1088"/>
                  </a:lnTo>
                  <a:lnTo>
                    <a:pt x="15517" y="1088"/>
                  </a:lnTo>
                  <a:lnTo>
                    <a:pt x="15419" y="1088"/>
                  </a:lnTo>
                  <a:lnTo>
                    <a:pt x="15337" y="1087"/>
                  </a:lnTo>
                  <a:lnTo>
                    <a:pt x="15280" y="1087"/>
                  </a:lnTo>
                  <a:lnTo>
                    <a:pt x="15260" y="1087"/>
                  </a:lnTo>
                  <a:lnTo>
                    <a:pt x="15260" y="244"/>
                  </a:lnTo>
                  <a:lnTo>
                    <a:pt x="15975" y="244"/>
                  </a:lnTo>
                  <a:lnTo>
                    <a:pt x="15981" y="243"/>
                  </a:lnTo>
                  <a:lnTo>
                    <a:pt x="16000" y="243"/>
                  </a:lnTo>
                  <a:lnTo>
                    <a:pt x="16012" y="244"/>
                  </a:lnTo>
                  <a:lnTo>
                    <a:pt x="16027" y="247"/>
                  </a:lnTo>
                  <a:lnTo>
                    <a:pt x="16034" y="250"/>
                  </a:lnTo>
                  <a:lnTo>
                    <a:pt x="16042" y="253"/>
                  </a:lnTo>
                  <a:lnTo>
                    <a:pt x="16049" y="256"/>
                  </a:lnTo>
                  <a:lnTo>
                    <a:pt x="16057" y="260"/>
                  </a:lnTo>
                  <a:lnTo>
                    <a:pt x="16065" y="265"/>
                  </a:lnTo>
                  <a:lnTo>
                    <a:pt x="16074" y="271"/>
                  </a:lnTo>
                  <a:lnTo>
                    <a:pt x="16081" y="277"/>
                  </a:lnTo>
                  <a:lnTo>
                    <a:pt x="16089" y="286"/>
                  </a:lnTo>
                  <a:lnTo>
                    <a:pt x="16096" y="294"/>
                  </a:lnTo>
                  <a:lnTo>
                    <a:pt x="16104" y="303"/>
                  </a:lnTo>
                  <a:lnTo>
                    <a:pt x="16110" y="314"/>
                  </a:lnTo>
                  <a:lnTo>
                    <a:pt x="16118" y="326"/>
                  </a:lnTo>
                  <a:lnTo>
                    <a:pt x="16124" y="340"/>
                  </a:lnTo>
                  <a:lnTo>
                    <a:pt x="16129" y="354"/>
                  </a:lnTo>
                  <a:lnTo>
                    <a:pt x="16134" y="369"/>
                  </a:lnTo>
                  <a:lnTo>
                    <a:pt x="16139" y="386"/>
                  </a:lnTo>
                  <a:lnTo>
                    <a:pt x="16143" y="405"/>
                  </a:lnTo>
                  <a:lnTo>
                    <a:pt x="16146" y="425"/>
                  </a:lnTo>
                  <a:lnTo>
                    <a:pt x="16148" y="447"/>
                  </a:lnTo>
                  <a:lnTo>
                    <a:pt x="16150" y="470"/>
                  </a:lnTo>
                  <a:lnTo>
                    <a:pt x="16152" y="484"/>
                  </a:lnTo>
                  <a:lnTo>
                    <a:pt x="16157" y="498"/>
                  </a:lnTo>
                  <a:lnTo>
                    <a:pt x="16162" y="510"/>
                  </a:lnTo>
                  <a:lnTo>
                    <a:pt x="16170" y="521"/>
                  </a:lnTo>
                  <a:lnTo>
                    <a:pt x="16178" y="530"/>
                  </a:lnTo>
                  <a:lnTo>
                    <a:pt x="16186" y="537"/>
                  </a:lnTo>
                  <a:lnTo>
                    <a:pt x="16190" y="540"/>
                  </a:lnTo>
                  <a:lnTo>
                    <a:pt x="16195" y="542"/>
                  </a:lnTo>
                  <a:lnTo>
                    <a:pt x="16199" y="544"/>
                  </a:lnTo>
                  <a:lnTo>
                    <a:pt x="16204" y="545"/>
                  </a:lnTo>
                  <a:lnTo>
                    <a:pt x="16208" y="545"/>
                  </a:lnTo>
                  <a:lnTo>
                    <a:pt x="16212" y="545"/>
                  </a:lnTo>
                  <a:lnTo>
                    <a:pt x="16217" y="542"/>
                  </a:lnTo>
                  <a:lnTo>
                    <a:pt x="16222" y="540"/>
                  </a:lnTo>
                  <a:lnTo>
                    <a:pt x="16226" y="537"/>
                  </a:lnTo>
                  <a:lnTo>
                    <a:pt x="16229" y="533"/>
                  </a:lnTo>
                  <a:lnTo>
                    <a:pt x="16233" y="528"/>
                  </a:lnTo>
                  <a:lnTo>
                    <a:pt x="16236" y="521"/>
                  </a:lnTo>
                  <a:lnTo>
                    <a:pt x="16239" y="514"/>
                  </a:lnTo>
                  <a:lnTo>
                    <a:pt x="16242" y="506"/>
                  </a:lnTo>
                  <a:lnTo>
                    <a:pt x="16245" y="497"/>
                  </a:lnTo>
                  <a:lnTo>
                    <a:pt x="16247" y="485"/>
                  </a:lnTo>
                  <a:lnTo>
                    <a:pt x="16248" y="474"/>
                  </a:lnTo>
                  <a:lnTo>
                    <a:pt x="16250" y="461"/>
                  </a:lnTo>
                  <a:lnTo>
                    <a:pt x="16251" y="447"/>
                  </a:lnTo>
                  <a:lnTo>
                    <a:pt x="16251" y="430"/>
                  </a:lnTo>
                  <a:lnTo>
                    <a:pt x="16251" y="363"/>
                  </a:lnTo>
                  <a:lnTo>
                    <a:pt x="16252" y="307"/>
                  </a:lnTo>
                  <a:lnTo>
                    <a:pt x="16252" y="262"/>
                  </a:lnTo>
                  <a:lnTo>
                    <a:pt x="16252" y="228"/>
                  </a:lnTo>
                  <a:lnTo>
                    <a:pt x="16252" y="203"/>
                  </a:lnTo>
                  <a:lnTo>
                    <a:pt x="16252" y="187"/>
                  </a:lnTo>
                  <a:lnTo>
                    <a:pt x="16252" y="176"/>
                  </a:lnTo>
                  <a:lnTo>
                    <a:pt x="16252" y="173"/>
                  </a:lnTo>
                  <a:lnTo>
                    <a:pt x="16252" y="169"/>
                  </a:lnTo>
                  <a:lnTo>
                    <a:pt x="16251" y="159"/>
                  </a:lnTo>
                  <a:lnTo>
                    <a:pt x="16250" y="151"/>
                  </a:lnTo>
                  <a:lnTo>
                    <a:pt x="16248" y="143"/>
                  </a:lnTo>
                  <a:lnTo>
                    <a:pt x="16245" y="135"/>
                  </a:lnTo>
                  <a:lnTo>
                    <a:pt x="16241" y="125"/>
                  </a:lnTo>
                  <a:lnTo>
                    <a:pt x="16236" y="116"/>
                  </a:lnTo>
                  <a:lnTo>
                    <a:pt x="16229" y="107"/>
                  </a:lnTo>
                  <a:lnTo>
                    <a:pt x="16221" y="99"/>
                  </a:lnTo>
                  <a:lnTo>
                    <a:pt x="16210" y="92"/>
                  </a:lnTo>
                  <a:lnTo>
                    <a:pt x="16204" y="89"/>
                  </a:lnTo>
                  <a:lnTo>
                    <a:pt x="16198" y="86"/>
                  </a:lnTo>
                  <a:lnTo>
                    <a:pt x="16191" y="83"/>
                  </a:lnTo>
                  <a:lnTo>
                    <a:pt x="16183" y="81"/>
                  </a:lnTo>
                  <a:lnTo>
                    <a:pt x="16175" y="79"/>
                  </a:lnTo>
                  <a:lnTo>
                    <a:pt x="16166" y="77"/>
                  </a:lnTo>
                  <a:lnTo>
                    <a:pt x="16156" y="76"/>
                  </a:lnTo>
                  <a:lnTo>
                    <a:pt x="16146" y="76"/>
                  </a:lnTo>
                  <a:lnTo>
                    <a:pt x="16112" y="76"/>
                  </a:lnTo>
                  <a:lnTo>
                    <a:pt x="16056" y="76"/>
                  </a:lnTo>
                  <a:lnTo>
                    <a:pt x="15980" y="75"/>
                  </a:lnTo>
                  <a:lnTo>
                    <a:pt x="15887" y="75"/>
                  </a:lnTo>
                  <a:lnTo>
                    <a:pt x="15782" y="75"/>
                  </a:lnTo>
                  <a:lnTo>
                    <a:pt x="15667" y="74"/>
                  </a:lnTo>
                  <a:lnTo>
                    <a:pt x="15547" y="73"/>
                  </a:lnTo>
                  <a:lnTo>
                    <a:pt x="15424" y="73"/>
                  </a:lnTo>
                  <a:lnTo>
                    <a:pt x="15303" y="72"/>
                  </a:lnTo>
                  <a:lnTo>
                    <a:pt x="15186" y="72"/>
                  </a:lnTo>
                  <a:lnTo>
                    <a:pt x="15078" y="71"/>
                  </a:lnTo>
                  <a:lnTo>
                    <a:pt x="14982" y="71"/>
                  </a:lnTo>
                  <a:lnTo>
                    <a:pt x="14901" y="70"/>
                  </a:lnTo>
                  <a:lnTo>
                    <a:pt x="14838" y="70"/>
                  </a:lnTo>
                  <a:lnTo>
                    <a:pt x="14798" y="70"/>
                  </a:lnTo>
                  <a:lnTo>
                    <a:pt x="14784" y="70"/>
                  </a:lnTo>
                  <a:close/>
                  <a:moveTo>
                    <a:pt x="6354" y="2246"/>
                  </a:moveTo>
                  <a:lnTo>
                    <a:pt x="5621" y="2235"/>
                  </a:lnTo>
                  <a:lnTo>
                    <a:pt x="5616" y="2235"/>
                  </a:lnTo>
                  <a:lnTo>
                    <a:pt x="5612" y="2234"/>
                  </a:lnTo>
                  <a:lnTo>
                    <a:pt x="5608" y="2233"/>
                  </a:lnTo>
                  <a:lnTo>
                    <a:pt x="5604" y="2231"/>
                  </a:lnTo>
                  <a:lnTo>
                    <a:pt x="5600" y="2229"/>
                  </a:lnTo>
                  <a:lnTo>
                    <a:pt x="5597" y="2226"/>
                  </a:lnTo>
                  <a:lnTo>
                    <a:pt x="5594" y="2223"/>
                  </a:lnTo>
                  <a:lnTo>
                    <a:pt x="5592" y="2220"/>
                  </a:lnTo>
                  <a:lnTo>
                    <a:pt x="5590" y="2216"/>
                  </a:lnTo>
                  <a:lnTo>
                    <a:pt x="5589" y="2213"/>
                  </a:lnTo>
                  <a:lnTo>
                    <a:pt x="5589" y="2209"/>
                  </a:lnTo>
                  <a:lnTo>
                    <a:pt x="5589" y="2204"/>
                  </a:lnTo>
                  <a:lnTo>
                    <a:pt x="5590" y="2200"/>
                  </a:lnTo>
                  <a:lnTo>
                    <a:pt x="5592" y="2194"/>
                  </a:lnTo>
                  <a:lnTo>
                    <a:pt x="5595" y="2189"/>
                  </a:lnTo>
                  <a:lnTo>
                    <a:pt x="5599" y="2184"/>
                  </a:lnTo>
                  <a:lnTo>
                    <a:pt x="5604" y="2179"/>
                  </a:lnTo>
                  <a:lnTo>
                    <a:pt x="5609" y="2174"/>
                  </a:lnTo>
                  <a:lnTo>
                    <a:pt x="5616" y="2169"/>
                  </a:lnTo>
                  <a:lnTo>
                    <a:pt x="5625" y="2163"/>
                  </a:lnTo>
                  <a:lnTo>
                    <a:pt x="5635" y="2158"/>
                  </a:lnTo>
                  <a:lnTo>
                    <a:pt x="5646" y="2153"/>
                  </a:lnTo>
                  <a:lnTo>
                    <a:pt x="5658" y="2147"/>
                  </a:lnTo>
                  <a:lnTo>
                    <a:pt x="5672" y="2142"/>
                  </a:lnTo>
                  <a:lnTo>
                    <a:pt x="5688" y="2137"/>
                  </a:lnTo>
                  <a:lnTo>
                    <a:pt x="5705" y="2133"/>
                  </a:lnTo>
                  <a:lnTo>
                    <a:pt x="5723" y="2128"/>
                  </a:lnTo>
                  <a:lnTo>
                    <a:pt x="5744" y="2124"/>
                  </a:lnTo>
                  <a:lnTo>
                    <a:pt x="5766" y="2120"/>
                  </a:lnTo>
                  <a:lnTo>
                    <a:pt x="5790" y="2116"/>
                  </a:lnTo>
                  <a:lnTo>
                    <a:pt x="5816" y="2113"/>
                  </a:lnTo>
                  <a:lnTo>
                    <a:pt x="5844" y="2109"/>
                  </a:lnTo>
                  <a:lnTo>
                    <a:pt x="5847" y="2054"/>
                  </a:lnTo>
                  <a:lnTo>
                    <a:pt x="5849" y="1968"/>
                  </a:lnTo>
                  <a:lnTo>
                    <a:pt x="5851" y="1856"/>
                  </a:lnTo>
                  <a:lnTo>
                    <a:pt x="5852" y="1722"/>
                  </a:lnTo>
                  <a:lnTo>
                    <a:pt x="5853" y="1571"/>
                  </a:lnTo>
                  <a:lnTo>
                    <a:pt x="5853" y="1408"/>
                  </a:lnTo>
                  <a:lnTo>
                    <a:pt x="5853" y="1238"/>
                  </a:lnTo>
                  <a:lnTo>
                    <a:pt x="5853" y="1065"/>
                  </a:lnTo>
                  <a:lnTo>
                    <a:pt x="5852" y="892"/>
                  </a:lnTo>
                  <a:lnTo>
                    <a:pt x="5852" y="727"/>
                  </a:lnTo>
                  <a:lnTo>
                    <a:pt x="5851" y="572"/>
                  </a:lnTo>
                  <a:lnTo>
                    <a:pt x="5850" y="432"/>
                  </a:lnTo>
                  <a:lnTo>
                    <a:pt x="5849" y="314"/>
                  </a:lnTo>
                  <a:lnTo>
                    <a:pt x="5849" y="219"/>
                  </a:lnTo>
                  <a:lnTo>
                    <a:pt x="5848" y="155"/>
                  </a:lnTo>
                  <a:lnTo>
                    <a:pt x="5848" y="124"/>
                  </a:lnTo>
                  <a:lnTo>
                    <a:pt x="5849" y="106"/>
                  </a:lnTo>
                  <a:lnTo>
                    <a:pt x="5851" y="90"/>
                  </a:lnTo>
                  <a:lnTo>
                    <a:pt x="5853" y="75"/>
                  </a:lnTo>
                  <a:lnTo>
                    <a:pt x="5857" y="62"/>
                  </a:lnTo>
                  <a:lnTo>
                    <a:pt x="5862" y="52"/>
                  </a:lnTo>
                  <a:lnTo>
                    <a:pt x="5868" y="43"/>
                  </a:lnTo>
                  <a:lnTo>
                    <a:pt x="5874" y="36"/>
                  </a:lnTo>
                  <a:lnTo>
                    <a:pt x="5882" y="31"/>
                  </a:lnTo>
                  <a:lnTo>
                    <a:pt x="5890" y="27"/>
                  </a:lnTo>
                  <a:lnTo>
                    <a:pt x="5898" y="23"/>
                  </a:lnTo>
                  <a:lnTo>
                    <a:pt x="5907" y="22"/>
                  </a:lnTo>
                  <a:lnTo>
                    <a:pt x="5917" y="22"/>
                  </a:lnTo>
                  <a:lnTo>
                    <a:pt x="5928" y="23"/>
                  </a:lnTo>
                  <a:lnTo>
                    <a:pt x="5938" y="25"/>
                  </a:lnTo>
                  <a:lnTo>
                    <a:pt x="5948" y="29"/>
                  </a:lnTo>
                  <a:lnTo>
                    <a:pt x="5959" y="33"/>
                  </a:lnTo>
                  <a:lnTo>
                    <a:pt x="5969" y="38"/>
                  </a:lnTo>
                  <a:lnTo>
                    <a:pt x="5981" y="43"/>
                  </a:lnTo>
                  <a:lnTo>
                    <a:pt x="5992" y="49"/>
                  </a:lnTo>
                  <a:lnTo>
                    <a:pt x="6003" y="56"/>
                  </a:lnTo>
                  <a:lnTo>
                    <a:pt x="6025" y="70"/>
                  </a:lnTo>
                  <a:lnTo>
                    <a:pt x="6044" y="86"/>
                  </a:lnTo>
                  <a:lnTo>
                    <a:pt x="6062" y="101"/>
                  </a:lnTo>
                  <a:lnTo>
                    <a:pt x="6079" y="115"/>
                  </a:lnTo>
                  <a:lnTo>
                    <a:pt x="6093" y="130"/>
                  </a:lnTo>
                  <a:lnTo>
                    <a:pt x="6103" y="141"/>
                  </a:lnTo>
                  <a:lnTo>
                    <a:pt x="6131" y="172"/>
                  </a:lnTo>
                  <a:lnTo>
                    <a:pt x="6189" y="235"/>
                  </a:lnTo>
                  <a:lnTo>
                    <a:pt x="6272" y="321"/>
                  </a:lnTo>
                  <a:lnTo>
                    <a:pt x="6376" y="428"/>
                  </a:lnTo>
                  <a:lnTo>
                    <a:pt x="6496" y="553"/>
                  </a:lnTo>
                  <a:lnTo>
                    <a:pt x="6629" y="689"/>
                  </a:lnTo>
                  <a:lnTo>
                    <a:pt x="6769" y="833"/>
                  </a:lnTo>
                  <a:lnTo>
                    <a:pt x="6913" y="980"/>
                  </a:lnTo>
                  <a:lnTo>
                    <a:pt x="7056" y="1127"/>
                  </a:lnTo>
                  <a:lnTo>
                    <a:pt x="7195" y="1269"/>
                  </a:lnTo>
                  <a:lnTo>
                    <a:pt x="7323" y="1400"/>
                  </a:lnTo>
                  <a:lnTo>
                    <a:pt x="7438" y="1517"/>
                  </a:lnTo>
                  <a:lnTo>
                    <a:pt x="7535" y="1616"/>
                  </a:lnTo>
                  <a:lnTo>
                    <a:pt x="7609" y="1692"/>
                  </a:lnTo>
                  <a:lnTo>
                    <a:pt x="7657" y="1741"/>
                  </a:lnTo>
                  <a:lnTo>
                    <a:pt x="7674" y="1758"/>
                  </a:lnTo>
                  <a:lnTo>
                    <a:pt x="7681" y="1767"/>
                  </a:lnTo>
                  <a:lnTo>
                    <a:pt x="7698" y="1789"/>
                  </a:lnTo>
                  <a:lnTo>
                    <a:pt x="7708" y="1801"/>
                  </a:lnTo>
                  <a:lnTo>
                    <a:pt x="7720" y="1814"/>
                  </a:lnTo>
                  <a:lnTo>
                    <a:pt x="7734" y="1825"/>
                  </a:lnTo>
                  <a:lnTo>
                    <a:pt x="7746" y="1835"/>
                  </a:lnTo>
                  <a:lnTo>
                    <a:pt x="7752" y="1840"/>
                  </a:lnTo>
                  <a:lnTo>
                    <a:pt x="7758" y="1843"/>
                  </a:lnTo>
                  <a:lnTo>
                    <a:pt x="7764" y="1845"/>
                  </a:lnTo>
                  <a:lnTo>
                    <a:pt x="7770" y="1845"/>
                  </a:lnTo>
                  <a:lnTo>
                    <a:pt x="7775" y="1845"/>
                  </a:lnTo>
                  <a:lnTo>
                    <a:pt x="7781" y="1843"/>
                  </a:lnTo>
                  <a:lnTo>
                    <a:pt x="7785" y="1840"/>
                  </a:lnTo>
                  <a:lnTo>
                    <a:pt x="7789" y="1834"/>
                  </a:lnTo>
                  <a:lnTo>
                    <a:pt x="7792" y="1827"/>
                  </a:lnTo>
                  <a:lnTo>
                    <a:pt x="7795" y="1819"/>
                  </a:lnTo>
                  <a:lnTo>
                    <a:pt x="7797" y="1808"/>
                  </a:lnTo>
                  <a:lnTo>
                    <a:pt x="7798" y="1796"/>
                  </a:lnTo>
                  <a:lnTo>
                    <a:pt x="7798" y="1780"/>
                  </a:lnTo>
                  <a:lnTo>
                    <a:pt x="7798" y="1763"/>
                  </a:lnTo>
                  <a:lnTo>
                    <a:pt x="7796" y="1743"/>
                  </a:lnTo>
                  <a:lnTo>
                    <a:pt x="7794" y="1719"/>
                  </a:lnTo>
                  <a:lnTo>
                    <a:pt x="7799" y="321"/>
                  </a:lnTo>
                  <a:lnTo>
                    <a:pt x="7798" y="314"/>
                  </a:lnTo>
                  <a:lnTo>
                    <a:pt x="7793" y="295"/>
                  </a:lnTo>
                  <a:lnTo>
                    <a:pt x="7789" y="282"/>
                  </a:lnTo>
                  <a:lnTo>
                    <a:pt x="7782" y="268"/>
                  </a:lnTo>
                  <a:lnTo>
                    <a:pt x="7772" y="253"/>
                  </a:lnTo>
                  <a:lnTo>
                    <a:pt x="7760" y="238"/>
                  </a:lnTo>
                  <a:lnTo>
                    <a:pt x="7752" y="229"/>
                  </a:lnTo>
                  <a:lnTo>
                    <a:pt x="7744" y="221"/>
                  </a:lnTo>
                  <a:lnTo>
                    <a:pt x="7736" y="213"/>
                  </a:lnTo>
                  <a:lnTo>
                    <a:pt x="7725" y="206"/>
                  </a:lnTo>
                  <a:lnTo>
                    <a:pt x="7714" y="198"/>
                  </a:lnTo>
                  <a:lnTo>
                    <a:pt x="7703" y="191"/>
                  </a:lnTo>
                  <a:lnTo>
                    <a:pt x="7690" y="184"/>
                  </a:lnTo>
                  <a:lnTo>
                    <a:pt x="7675" y="177"/>
                  </a:lnTo>
                  <a:lnTo>
                    <a:pt x="7660" y="171"/>
                  </a:lnTo>
                  <a:lnTo>
                    <a:pt x="7644" y="165"/>
                  </a:lnTo>
                  <a:lnTo>
                    <a:pt x="7625" y="160"/>
                  </a:lnTo>
                  <a:lnTo>
                    <a:pt x="7607" y="156"/>
                  </a:lnTo>
                  <a:lnTo>
                    <a:pt x="7587" y="152"/>
                  </a:lnTo>
                  <a:lnTo>
                    <a:pt x="7564" y="149"/>
                  </a:lnTo>
                  <a:lnTo>
                    <a:pt x="7542" y="147"/>
                  </a:lnTo>
                  <a:lnTo>
                    <a:pt x="7517" y="145"/>
                  </a:lnTo>
                  <a:lnTo>
                    <a:pt x="7508" y="142"/>
                  </a:lnTo>
                  <a:lnTo>
                    <a:pt x="7500" y="137"/>
                  </a:lnTo>
                  <a:lnTo>
                    <a:pt x="7492" y="132"/>
                  </a:lnTo>
                  <a:lnTo>
                    <a:pt x="7484" y="124"/>
                  </a:lnTo>
                  <a:lnTo>
                    <a:pt x="7478" y="117"/>
                  </a:lnTo>
                  <a:lnTo>
                    <a:pt x="7473" y="110"/>
                  </a:lnTo>
                  <a:lnTo>
                    <a:pt x="7470" y="103"/>
                  </a:lnTo>
                  <a:lnTo>
                    <a:pt x="7469" y="95"/>
                  </a:lnTo>
                  <a:lnTo>
                    <a:pt x="7469" y="92"/>
                  </a:lnTo>
                  <a:lnTo>
                    <a:pt x="7470" y="88"/>
                  </a:lnTo>
                  <a:lnTo>
                    <a:pt x="7472" y="85"/>
                  </a:lnTo>
                  <a:lnTo>
                    <a:pt x="7474" y="81"/>
                  </a:lnTo>
                  <a:lnTo>
                    <a:pt x="7477" y="77"/>
                  </a:lnTo>
                  <a:lnTo>
                    <a:pt x="7481" y="74"/>
                  </a:lnTo>
                  <a:lnTo>
                    <a:pt x="7487" y="71"/>
                  </a:lnTo>
                  <a:lnTo>
                    <a:pt x="7493" y="69"/>
                  </a:lnTo>
                  <a:lnTo>
                    <a:pt x="7499" y="66"/>
                  </a:lnTo>
                  <a:lnTo>
                    <a:pt x="7507" y="64"/>
                  </a:lnTo>
                  <a:lnTo>
                    <a:pt x="7515" y="62"/>
                  </a:lnTo>
                  <a:lnTo>
                    <a:pt x="7525" y="60"/>
                  </a:lnTo>
                  <a:lnTo>
                    <a:pt x="7549" y="58"/>
                  </a:lnTo>
                  <a:lnTo>
                    <a:pt x="7576" y="57"/>
                  </a:lnTo>
                  <a:lnTo>
                    <a:pt x="7648" y="58"/>
                  </a:lnTo>
                  <a:lnTo>
                    <a:pt x="7736" y="58"/>
                  </a:lnTo>
                  <a:lnTo>
                    <a:pt x="7832" y="59"/>
                  </a:lnTo>
                  <a:lnTo>
                    <a:pt x="7928" y="60"/>
                  </a:lnTo>
                  <a:lnTo>
                    <a:pt x="8016" y="61"/>
                  </a:lnTo>
                  <a:lnTo>
                    <a:pt x="8089" y="62"/>
                  </a:lnTo>
                  <a:lnTo>
                    <a:pt x="8139" y="62"/>
                  </a:lnTo>
                  <a:lnTo>
                    <a:pt x="8157" y="63"/>
                  </a:lnTo>
                  <a:lnTo>
                    <a:pt x="8164" y="65"/>
                  </a:lnTo>
                  <a:lnTo>
                    <a:pt x="8184" y="73"/>
                  </a:lnTo>
                  <a:lnTo>
                    <a:pt x="8195" y="79"/>
                  </a:lnTo>
                  <a:lnTo>
                    <a:pt x="8207" y="85"/>
                  </a:lnTo>
                  <a:lnTo>
                    <a:pt x="8219" y="92"/>
                  </a:lnTo>
                  <a:lnTo>
                    <a:pt x="8229" y="100"/>
                  </a:lnTo>
                  <a:lnTo>
                    <a:pt x="8233" y="104"/>
                  </a:lnTo>
                  <a:lnTo>
                    <a:pt x="8236" y="109"/>
                  </a:lnTo>
                  <a:lnTo>
                    <a:pt x="8239" y="113"/>
                  </a:lnTo>
                  <a:lnTo>
                    <a:pt x="8241" y="118"/>
                  </a:lnTo>
                  <a:lnTo>
                    <a:pt x="8241" y="122"/>
                  </a:lnTo>
                  <a:lnTo>
                    <a:pt x="8241" y="127"/>
                  </a:lnTo>
                  <a:lnTo>
                    <a:pt x="8240" y="133"/>
                  </a:lnTo>
                  <a:lnTo>
                    <a:pt x="8237" y="138"/>
                  </a:lnTo>
                  <a:lnTo>
                    <a:pt x="8233" y="143"/>
                  </a:lnTo>
                  <a:lnTo>
                    <a:pt x="8228" y="147"/>
                  </a:lnTo>
                  <a:lnTo>
                    <a:pt x="8221" y="153"/>
                  </a:lnTo>
                  <a:lnTo>
                    <a:pt x="8211" y="158"/>
                  </a:lnTo>
                  <a:lnTo>
                    <a:pt x="8201" y="163"/>
                  </a:lnTo>
                  <a:lnTo>
                    <a:pt x="8188" y="168"/>
                  </a:lnTo>
                  <a:lnTo>
                    <a:pt x="8174" y="173"/>
                  </a:lnTo>
                  <a:lnTo>
                    <a:pt x="8157" y="178"/>
                  </a:lnTo>
                  <a:lnTo>
                    <a:pt x="8108" y="192"/>
                  </a:lnTo>
                  <a:lnTo>
                    <a:pt x="8065" y="205"/>
                  </a:lnTo>
                  <a:lnTo>
                    <a:pt x="8046" y="213"/>
                  </a:lnTo>
                  <a:lnTo>
                    <a:pt x="8028" y="222"/>
                  </a:lnTo>
                  <a:lnTo>
                    <a:pt x="8019" y="227"/>
                  </a:lnTo>
                  <a:lnTo>
                    <a:pt x="8011" y="234"/>
                  </a:lnTo>
                  <a:lnTo>
                    <a:pt x="8004" y="239"/>
                  </a:lnTo>
                  <a:lnTo>
                    <a:pt x="7996" y="246"/>
                  </a:lnTo>
                  <a:lnTo>
                    <a:pt x="7990" y="253"/>
                  </a:lnTo>
                  <a:lnTo>
                    <a:pt x="7983" y="261"/>
                  </a:lnTo>
                  <a:lnTo>
                    <a:pt x="7977" y="269"/>
                  </a:lnTo>
                  <a:lnTo>
                    <a:pt x="7971" y="278"/>
                  </a:lnTo>
                  <a:lnTo>
                    <a:pt x="7966" y="289"/>
                  </a:lnTo>
                  <a:lnTo>
                    <a:pt x="7961" y="300"/>
                  </a:lnTo>
                  <a:lnTo>
                    <a:pt x="7956" y="312"/>
                  </a:lnTo>
                  <a:lnTo>
                    <a:pt x="7952" y="325"/>
                  </a:lnTo>
                  <a:lnTo>
                    <a:pt x="7949" y="339"/>
                  </a:lnTo>
                  <a:lnTo>
                    <a:pt x="7946" y="354"/>
                  </a:lnTo>
                  <a:lnTo>
                    <a:pt x="7943" y="370"/>
                  </a:lnTo>
                  <a:lnTo>
                    <a:pt x="7941" y="387"/>
                  </a:lnTo>
                  <a:lnTo>
                    <a:pt x="7939" y="406"/>
                  </a:lnTo>
                  <a:lnTo>
                    <a:pt x="7937" y="425"/>
                  </a:lnTo>
                  <a:lnTo>
                    <a:pt x="7936" y="447"/>
                  </a:lnTo>
                  <a:lnTo>
                    <a:pt x="7935" y="469"/>
                  </a:lnTo>
                  <a:lnTo>
                    <a:pt x="7934" y="528"/>
                  </a:lnTo>
                  <a:lnTo>
                    <a:pt x="7933" y="612"/>
                  </a:lnTo>
                  <a:lnTo>
                    <a:pt x="7932" y="716"/>
                  </a:lnTo>
                  <a:lnTo>
                    <a:pt x="7931" y="836"/>
                  </a:lnTo>
                  <a:lnTo>
                    <a:pt x="7931" y="970"/>
                  </a:lnTo>
                  <a:lnTo>
                    <a:pt x="7930" y="1111"/>
                  </a:lnTo>
                  <a:lnTo>
                    <a:pt x="7929" y="1257"/>
                  </a:lnTo>
                  <a:lnTo>
                    <a:pt x="7929" y="1405"/>
                  </a:lnTo>
                  <a:lnTo>
                    <a:pt x="7928" y="1550"/>
                  </a:lnTo>
                  <a:lnTo>
                    <a:pt x="7927" y="1688"/>
                  </a:lnTo>
                  <a:lnTo>
                    <a:pt x="7927" y="1814"/>
                  </a:lnTo>
                  <a:lnTo>
                    <a:pt x="7927" y="1927"/>
                  </a:lnTo>
                  <a:lnTo>
                    <a:pt x="7926" y="2021"/>
                  </a:lnTo>
                  <a:lnTo>
                    <a:pt x="7926" y="2093"/>
                  </a:lnTo>
                  <a:lnTo>
                    <a:pt x="7926" y="2139"/>
                  </a:lnTo>
                  <a:lnTo>
                    <a:pt x="7926" y="2156"/>
                  </a:lnTo>
                  <a:lnTo>
                    <a:pt x="7926" y="2160"/>
                  </a:lnTo>
                  <a:lnTo>
                    <a:pt x="7927" y="2169"/>
                  </a:lnTo>
                  <a:lnTo>
                    <a:pt x="7927" y="2183"/>
                  </a:lnTo>
                  <a:lnTo>
                    <a:pt x="7926" y="2198"/>
                  </a:lnTo>
                  <a:lnTo>
                    <a:pt x="7923" y="2207"/>
                  </a:lnTo>
                  <a:lnTo>
                    <a:pt x="7921" y="2214"/>
                  </a:lnTo>
                  <a:lnTo>
                    <a:pt x="7917" y="2221"/>
                  </a:lnTo>
                  <a:lnTo>
                    <a:pt x="7913" y="2228"/>
                  </a:lnTo>
                  <a:lnTo>
                    <a:pt x="7907" y="2233"/>
                  </a:lnTo>
                  <a:lnTo>
                    <a:pt x="7900" y="2237"/>
                  </a:lnTo>
                  <a:lnTo>
                    <a:pt x="7891" y="2240"/>
                  </a:lnTo>
                  <a:lnTo>
                    <a:pt x="7881" y="2240"/>
                  </a:lnTo>
                  <a:lnTo>
                    <a:pt x="7869" y="2240"/>
                  </a:lnTo>
                  <a:lnTo>
                    <a:pt x="7860" y="2240"/>
                  </a:lnTo>
                  <a:lnTo>
                    <a:pt x="7850" y="2238"/>
                  </a:lnTo>
                  <a:lnTo>
                    <a:pt x="7841" y="2236"/>
                  </a:lnTo>
                  <a:lnTo>
                    <a:pt x="7833" y="2234"/>
                  </a:lnTo>
                  <a:lnTo>
                    <a:pt x="7823" y="2230"/>
                  </a:lnTo>
                  <a:lnTo>
                    <a:pt x="7815" y="2225"/>
                  </a:lnTo>
                  <a:lnTo>
                    <a:pt x="7806" y="2220"/>
                  </a:lnTo>
                  <a:lnTo>
                    <a:pt x="7797" y="2213"/>
                  </a:lnTo>
                  <a:lnTo>
                    <a:pt x="7787" y="2205"/>
                  </a:lnTo>
                  <a:lnTo>
                    <a:pt x="7775" y="2194"/>
                  </a:lnTo>
                  <a:lnTo>
                    <a:pt x="7764" y="2183"/>
                  </a:lnTo>
                  <a:lnTo>
                    <a:pt x="7739" y="2156"/>
                  </a:lnTo>
                  <a:lnTo>
                    <a:pt x="7707" y="2120"/>
                  </a:lnTo>
                  <a:lnTo>
                    <a:pt x="7673" y="2085"/>
                  </a:lnTo>
                  <a:lnTo>
                    <a:pt x="7612" y="2021"/>
                  </a:lnTo>
                  <a:lnTo>
                    <a:pt x="7527" y="1932"/>
                  </a:lnTo>
                  <a:lnTo>
                    <a:pt x="7421" y="1823"/>
                  </a:lnTo>
                  <a:lnTo>
                    <a:pt x="7301" y="1699"/>
                  </a:lnTo>
                  <a:lnTo>
                    <a:pt x="7168" y="1562"/>
                  </a:lnTo>
                  <a:lnTo>
                    <a:pt x="7028" y="1418"/>
                  </a:lnTo>
                  <a:lnTo>
                    <a:pt x="6884" y="1272"/>
                  </a:lnTo>
                  <a:lnTo>
                    <a:pt x="6742" y="1127"/>
                  </a:lnTo>
                  <a:lnTo>
                    <a:pt x="6605" y="986"/>
                  </a:lnTo>
                  <a:lnTo>
                    <a:pt x="6478" y="857"/>
                  </a:lnTo>
                  <a:lnTo>
                    <a:pt x="6365" y="740"/>
                  </a:lnTo>
                  <a:lnTo>
                    <a:pt x="6269" y="642"/>
                  </a:lnTo>
                  <a:lnTo>
                    <a:pt x="6195" y="567"/>
                  </a:lnTo>
                  <a:lnTo>
                    <a:pt x="6148" y="519"/>
                  </a:lnTo>
                  <a:lnTo>
                    <a:pt x="6132" y="502"/>
                  </a:lnTo>
                  <a:lnTo>
                    <a:pt x="6128" y="498"/>
                  </a:lnTo>
                  <a:lnTo>
                    <a:pt x="6118" y="489"/>
                  </a:lnTo>
                  <a:lnTo>
                    <a:pt x="6112" y="484"/>
                  </a:lnTo>
                  <a:lnTo>
                    <a:pt x="6106" y="480"/>
                  </a:lnTo>
                  <a:lnTo>
                    <a:pt x="6098" y="476"/>
                  </a:lnTo>
                  <a:lnTo>
                    <a:pt x="6091" y="473"/>
                  </a:lnTo>
                  <a:lnTo>
                    <a:pt x="6087" y="472"/>
                  </a:lnTo>
                  <a:lnTo>
                    <a:pt x="6084" y="472"/>
                  </a:lnTo>
                  <a:lnTo>
                    <a:pt x="6080" y="472"/>
                  </a:lnTo>
                  <a:lnTo>
                    <a:pt x="6076" y="473"/>
                  </a:lnTo>
                  <a:lnTo>
                    <a:pt x="6073" y="474"/>
                  </a:lnTo>
                  <a:lnTo>
                    <a:pt x="6069" y="476"/>
                  </a:lnTo>
                  <a:lnTo>
                    <a:pt x="6065" y="479"/>
                  </a:lnTo>
                  <a:lnTo>
                    <a:pt x="6063" y="483"/>
                  </a:lnTo>
                  <a:lnTo>
                    <a:pt x="6060" y="488"/>
                  </a:lnTo>
                  <a:lnTo>
                    <a:pt x="6057" y="494"/>
                  </a:lnTo>
                  <a:lnTo>
                    <a:pt x="6055" y="501"/>
                  </a:lnTo>
                  <a:lnTo>
                    <a:pt x="6053" y="508"/>
                  </a:lnTo>
                  <a:lnTo>
                    <a:pt x="6052" y="517"/>
                  </a:lnTo>
                  <a:lnTo>
                    <a:pt x="6051" y="527"/>
                  </a:lnTo>
                  <a:lnTo>
                    <a:pt x="6050" y="538"/>
                  </a:lnTo>
                  <a:lnTo>
                    <a:pt x="6050" y="551"/>
                  </a:lnTo>
                  <a:lnTo>
                    <a:pt x="6050" y="591"/>
                  </a:lnTo>
                  <a:lnTo>
                    <a:pt x="6050" y="656"/>
                  </a:lnTo>
                  <a:lnTo>
                    <a:pt x="6049" y="740"/>
                  </a:lnTo>
                  <a:lnTo>
                    <a:pt x="6048" y="842"/>
                  </a:lnTo>
                  <a:lnTo>
                    <a:pt x="6048" y="958"/>
                  </a:lnTo>
                  <a:lnTo>
                    <a:pt x="6047" y="1083"/>
                  </a:lnTo>
                  <a:lnTo>
                    <a:pt x="6046" y="1212"/>
                  </a:lnTo>
                  <a:lnTo>
                    <a:pt x="6045" y="1345"/>
                  </a:lnTo>
                  <a:lnTo>
                    <a:pt x="6044" y="1476"/>
                  </a:lnTo>
                  <a:lnTo>
                    <a:pt x="6043" y="1601"/>
                  </a:lnTo>
                  <a:lnTo>
                    <a:pt x="6042" y="1717"/>
                  </a:lnTo>
                  <a:lnTo>
                    <a:pt x="6041" y="1821"/>
                  </a:lnTo>
                  <a:lnTo>
                    <a:pt x="6040" y="1908"/>
                  </a:lnTo>
                  <a:lnTo>
                    <a:pt x="6040" y="1974"/>
                  </a:lnTo>
                  <a:lnTo>
                    <a:pt x="6040" y="2017"/>
                  </a:lnTo>
                  <a:lnTo>
                    <a:pt x="6039" y="2032"/>
                  </a:lnTo>
                  <a:lnTo>
                    <a:pt x="6039" y="2036"/>
                  </a:lnTo>
                  <a:lnTo>
                    <a:pt x="6040" y="2048"/>
                  </a:lnTo>
                  <a:lnTo>
                    <a:pt x="6041" y="2056"/>
                  </a:lnTo>
                  <a:lnTo>
                    <a:pt x="6044" y="2064"/>
                  </a:lnTo>
                  <a:lnTo>
                    <a:pt x="6047" y="2073"/>
                  </a:lnTo>
                  <a:lnTo>
                    <a:pt x="6052" y="2083"/>
                  </a:lnTo>
                  <a:lnTo>
                    <a:pt x="6059" y="2092"/>
                  </a:lnTo>
                  <a:lnTo>
                    <a:pt x="6067" y="2103"/>
                  </a:lnTo>
                  <a:lnTo>
                    <a:pt x="6079" y="2112"/>
                  </a:lnTo>
                  <a:lnTo>
                    <a:pt x="6092" y="2120"/>
                  </a:lnTo>
                  <a:lnTo>
                    <a:pt x="6100" y="2124"/>
                  </a:lnTo>
                  <a:lnTo>
                    <a:pt x="6108" y="2128"/>
                  </a:lnTo>
                  <a:lnTo>
                    <a:pt x="6117" y="2131"/>
                  </a:lnTo>
                  <a:lnTo>
                    <a:pt x="6127" y="2134"/>
                  </a:lnTo>
                  <a:lnTo>
                    <a:pt x="6138" y="2137"/>
                  </a:lnTo>
                  <a:lnTo>
                    <a:pt x="6149" y="2139"/>
                  </a:lnTo>
                  <a:lnTo>
                    <a:pt x="6161" y="2140"/>
                  </a:lnTo>
                  <a:lnTo>
                    <a:pt x="6175" y="2142"/>
                  </a:lnTo>
                  <a:lnTo>
                    <a:pt x="6202" y="2144"/>
                  </a:lnTo>
                  <a:lnTo>
                    <a:pt x="6227" y="2149"/>
                  </a:lnTo>
                  <a:lnTo>
                    <a:pt x="6251" y="2154"/>
                  </a:lnTo>
                  <a:lnTo>
                    <a:pt x="6273" y="2159"/>
                  </a:lnTo>
                  <a:lnTo>
                    <a:pt x="6293" y="2166"/>
                  </a:lnTo>
                  <a:lnTo>
                    <a:pt x="6310" y="2173"/>
                  </a:lnTo>
                  <a:lnTo>
                    <a:pt x="6327" y="2180"/>
                  </a:lnTo>
                  <a:lnTo>
                    <a:pt x="6340" y="2188"/>
                  </a:lnTo>
                  <a:lnTo>
                    <a:pt x="6351" y="2196"/>
                  </a:lnTo>
                  <a:lnTo>
                    <a:pt x="6360" y="2205"/>
                  </a:lnTo>
                  <a:lnTo>
                    <a:pt x="6364" y="2209"/>
                  </a:lnTo>
                  <a:lnTo>
                    <a:pt x="6367" y="2213"/>
                  </a:lnTo>
                  <a:lnTo>
                    <a:pt x="6369" y="2216"/>
                  </a:lnTo>
                  <a:lnTo>
                    <a:pt x="6370" y="2220"/>
                  </a:lnTo>
                  <a:lnTo>
                    <a:pt x="6371" y="2224"/>
                  </a:lnTo>
                  <a:lnTo>
                    <a:pt x="6371" y="2227"/>
                  </a:lnTo>
                  <a:lnTo>
                    <a:pt x="6370" y="2231"/>
                  </a:lnTo>
                  <a:lnTo>
                    <a:pt x="6369" y="2234"/>
                  </a:lnTo>
                  <a:lnTo>
                    <a:pt x="6366" y="2237"/>
                  </a:lnTo>
                  <a:lnTo>
                    <a:pt x="6362" y="2240"/>
                  </a:lnTo>
                  <a:lnTo>
                    <a:pt x="6359" y="2243"/>
                  </a:lnTo>
                  <a:lnTo>
                    <a:pt x="6354" y="2246"/>
                  </a:lnTo>
                  <a:close/>
                  <a:moveTo>
                    <a:pt x="10138" y="669"/>
                  </a:moveTo>
                  <a:lnTo>
                    <a:pt x="10141" y="114"/>
                  </a:lnTo>
                  <a:lnTo>
                    <a:pt x="10141" y="113"/>
                  </a:lnTo>
                  <a:lnTo>
                    <a:pt x="10140" y="110"/>
                  </a:lnTo>
                  <a:lnTo>
                    <a:pt x="10137" y="105"/>
                  </a:lnTo>
                  <a:lnTo>
                    <a:pt x="10132" y="99"/>
                  </a:lnTo>
                  <a:lnTo>
                    <a:pt x="10124" y="92"/>
                  </a:lnTo>
                  <a:lnTo>
                    <a:pt x="10111" y="85"/>
                  </a:lnTo>
                  <a:lnTo>
                    <a:pt x="10103" y="81"/>
                  </a:lnTo>
                  <a:lnTo>
                    <a:pt x="10095" y="77"/>
                  </a:lnTo>
                  <a:lnTo>
                    <a:pt x="10085" y="74"/>
                  </a:lnTo>
                  <a:lnTo>
                    <a:pt x="10074" y="71"/>
                  </a:lnTo>
                  <a:lnTo>
                    <a:pt x="10055" y="66"/>
                  </a:lnTo>
                  <a:lnTo>
                    <a:pt x="10022" y="58"/>
                  </a:lnTo>
                  <a:lnTo>
                    <a:pt x="9976" y="48"/>
                  </a:lnTo>
                  <a:lnTo>
                    <a:pt x="9918" y="37"/>
                  </a:lnTo>
                  <a:lnTo>
                    <a:pt x="9886" y="31"/>
                  </a:lnTo>
                  <a:lnTo>
                    <a:pt x="9850" y="24"/>
                  </a:lnTo>
                  <a:lnTo>
                    <a:pt x="9812" y="19"/>
                  </a:lnTo>
                  <a:lnTo>
                    <a:pt x="9772" y="14"/>
                  </a:lnTo>
                  <a:lnTo>
                    <a:pt x="9730" y="10"/>
                  </a:lnTo>
                  <a:lnTo>
                    <a:pt x="9686" y="6"/>
                  </a:lnTo>
                  <a:lnTo>
                    <a:pt x="9640" y="3"/>
                  </a:lnTo>
                  <a:lnTo>
                    <a:pt x="9592" y="1"/>
                  </a:lnTo>
                  <a:lnTo>
                    <a:pt x="9542" y="0"/>
                  </a:lnTo>
                  <a:lnTo>
                    <a:pt x="9492" y="0"/>
                  </a:lnTo>
                  <a:lnTo>
                    <a:pt x="9439" y="2"/>
                  </a:lnTo>
                  <a:lnTo>
                    <a:pt x="9385" y="5"/>
                  </a:lnTo>
                  <a:lnTo>
                    <a:pt x="9331" y="10"/>
                  </a:lnTo>
                  <a:lnTo>
                    <a:pt x="9275" y="16"/>
                  </a:lnTo>
                  <a:lnTo>
                    <a:pt x="9219" y="24"/>
                  </a:lnTo>
                  <a:lnTo>
                    <a:pt x="9162" y="35"/>
                  </a:lnTo>
                  <a:lnTo>
                    <a:pt x="9105" y="48"/>
                  </a:lnTo>
                  <a:lnTo>
                    <a:pt x="9047" y="63"/>
                  </a:lnTo>
                  <a:lnTo>
                    <a:pt x="8988" y="81"/>
                  </a:lnTo>
                  <a:lnTo>
                    <a:pt x="8930" y="100"/>
                  </a:lnTo>
                  <a:lnTo>
                    <a:pt x="8872" y="123"/>
                  </a:lnTo>
                  <a:lnTo>
                    <a:pt x="8814" y="149"/>
                  </a:lnTo>
                  <a:lnTo>
                    <a:pt x="8756" y="177"/>
                  </a:lnTo>
                  <a:lnTo>
                    <a:pt x="8698" y="209"/>
                  </a:lnTo>
                  <a:lnTo>
                    <a:pt x="8667" y="228"/>
                  </a:lnTo>
                  <a:lnTo>
                    <a:pt x="8634" y="249"/>
                  </a:lnTo>
                  <a:lnTo>
                    <a:pt x="8601" y="270"/>
                  </a:lnTo>
                  <a:lnTo>
                    <a:pt x="8569" y="294"/>
                  </a:lnTo>
                  <a:lnTo>
                    <a:pt x="8536" y="318"/>
                  </a:lnTo>
                  <a:lnTo>
                    <a:pt x="8503" y="345"/>
                  </a:lnTo>
                  <a:lnTo>
                    <a:pt x="8472" y="372"/>
                  </a:lnTo>
                  <a:lnTo>
                    <a:pt x="8439" y="402"/>
                  </a:lnTo>
                  <a:lnTo>
                    <a:pt x="8407" y="433"/>
                  </a:lnTo>
                  <a:lnTo>
                    <a:pt x="8377" y="465"/>
                  </a:lnTo>
                  <a:lnTo>
                    <a:pt x="8347" y="500"/>
                  </a:lnTo>
                  <a:lnTo>
                    <a:pt x="8319" y="535"/>
                  </a:lnTo>
                  <a:lnTo>
                    <a:pt x="8291" y="572"/>
                  </a:lnTo>
                  <a:lnTo>
                    <a:pt x="8264" y="611"/>
                  </a:lnTo>
                  <a:lnTo>
                    <a:pt x="8239" y="652"/>
                  </a:lnTo>
                  <a:lnTo>
                    <a:pt x="8217" y="694"/>
                  </a:lnTo>
                  <a:lnTo>
                    <a:pt x="8194" y="738"/>
                  </a:lnTo>
                  <a:lnTo>
                    <a:pt x="8175" y="784"/>
                  </a:lnTo>
                  <a:lnTo>
                    <a:pt x="8157" y="831"/>
                  </a:lnTo>
                  <a:lnTo>
                    <a:pt x="8142" y="880"/>
                  </a:lnTo>
                  <a:lnTo>
                    <a:pt x="8129" y="931"/>
                  </a:lnTo>
                  <a:lnTo>
                    <a:pt x="8118" y="984"/>
                  </a:lnTo>
                  <a:lnTo>
                    <a:pt x="8110" y="1038"/>
                  </a:lnTo>
                  <a:lnTo>
                    <a:pt x="8106" y="1094"/>
                  </a:lnTo>
                  <a:lnTo>
                    <a:pt x="8104" y="1152"/>
                  </a:lnTo>
                  <a:lnTo>
                    <a:pt x="8105" y="1212"/>
                  </a:lnTo>
                  <a:lnTo>
                    <a:pt x="8109" y="1275"/>
                  </a:lnTo>
                  <a:lnTo>
                    <a:pt x="8117" y="1338"/>
                  </a:lnTo>
                  <a:lnTo>
                    <a:pt x="8129" y="1404"/>
                  </a:lnTo>
                  <a:lnTo>
                    <a:pt x="8144" y="1471"/>
                  </a:lnTo>
                  <a:lnTo>
                    <a:pt x="8163" y="1541"/>
                  </a:lnTo>
                  <a:lnTo>
                    <a:pt x="8186" y="1612"/>
                  </a:lnTo>
                  <a:lnTo>
                    <a:pt x="8198" y="1643"/>
                  </a:lnTo>
                  <a:lnTo>
                    <a:pt x="8211" y="1674"/>
                  </a:lnTo>
                  <a:lnTo>
                    <a:pt x="8227" y="1705"/>
                  </a:lnTo>
                  <a:lnTo>
                    <a:pt x="8244" y="1737"/>
                  </a:lnTo>
                  <a:lnTo>
                    <a:pt x="8263" y="1767"/>
                  </a:lnTo>
                  <a:lnTo>
                    <a:pt x="8285" y="1798"/>
                  </a:lnTo>
                  <a:lnTo>
                    <a:pt x="8308" y="1828"/>
                  </a:lnTo>
                  <a:lnTo>
                    <a:pt x="8333" y="1859"/>
                  </a:lnTo>
                  <a:lnTo>
                    <a:pt x="8360" y="1888"/>
                  </a:lnTo>
                  <a:lnTo>
                    <a:pt x="8389" y="1918"/>
                  </a:lnTo>
                  <a:lnTo>
                    <a:pt x="8420" y="1948"/>
                  </a:lnTo>
                  <a:lnTo>
                    <a:pt x="8451" y="1976"/>
                  </a:lnTo>
                  <a:lnTo>
                    <a:pt x="8486" y="2004"/>
                  </a:lnTo>
                  <a:lnTo>
                    <a:pt x="8522" y="2031"/>
                  </a:lnTo>
                  <a:lnTo>
                    <a:pt x="8560" y="2057"/>
                  </a:lnTo>
                  <a:lnTo>
                    <a:pt x="8598" y="2082"/>
                  </a:lnTo>
                  <a:lnTo>
                    <a:pt x="8640" y="2107"/>
                  </a:lnTo>
                  <a:lnTo>
                    <a:pt x="8682" y="2130"/>
                  </a:lnTo>
                  <a:lnTo>
                    <a:pt x="8727" y="2153"/>
                  </a:lnTo>
                  <a:lnTo>
                    <a:pt x="8773" y="2173"/>
                  </a:lnTo>
                  <a:lnTo>
                    <a:pt x="8821" y="2192"/>
                  </a:lnTo>
                  <a:lnTo>
                    <a:pt x="8870" y="2211"/>
                  </a:lnTo>
                  <a:lnTo>
                    <a:pt x="8921" y="2228"/>
                  </a:lnTo>
                  <a:lnTo>
                    <a:pt x="8973" y="2243"/>
                  </a:lnTo>
                  <a:lnTo>
                    <a:pt x="9027" y="2257"/>
                  </a:lnTo>
                  <a:lnTo>
                    <a:pt x="9083" y="2269"/>
                  </a:lnTo>
                  <a:lnTo>
                    <a:pt x="9139" y="2280"/>
                  </a:lnTo>
                  <a:lnTo>
                    <a:pt x="9199" y="2288"/>
                  </a:lnTo>
                  <a:lnTo>
                    <a:pt x="9259" y="2294"/>
                  </a:lnTo>
                  <a:lnTo>
                    <a:pt x="9320" y="2299"/>
                  </a:lnTo>
                  <a:lnTo>
                    <a:pt x="9383" y="2301"/>
                  </a:lnTo>
                  <a:lnTo>
                    <a:pt x="9448" y="2302"/>
                  </a:lnTo>
                  <a:lnTo>
                    <a:pt x="9535" y="2300"/>
                  </a:lnTo>
                  <a:lnTo>
                    <a:pt x="9612" y="2297"/>
                  </a:lnTo>
                  <a:lnTo>
                    <a:pt x="9681" y="2293"/>
                  </a:lnTo>
                  <a:lnTo>
                    <a:pt x="9741" y="2287"/>
                  </a:lnTo>
                  <a:lnTo>
                    <a:pt x="9793" y="2280"/>
                  </a:lnTo>
                  <a:lnTo>
                    <a:pt x="9840" y="2273"/>
                  </a:lnTo>
                  <a:lnTo>
                    <a:pt x="9881" y="2265"/>
                  </a:lnTo>
                  <a:lnTo>
                    <a:pt x="9916" y="2256"/>
                  </a:lnTo>
                  <a:lnTo>
                    <a:pt x="9948" y="2245"/>
                  </a:lnTo>
                  <a:lnTo>
                    <a:pt x="9977" y="2236"/>
                  </a:lnTo>
                  <a:lnTo>
                    <a:pt x="10002" y="2226"/>
                  </a:lnTo>
                  <a:lnTo>
                    <a:pt x="10027" y="2216"/>
                  </a:lnTo>
                  <a:lnTo>
                    <a:pt x="10051" y="2206"/>
                  </a:lnTo>
                  <a:lnTo>
                    <a:pt x="10075" y="2195"/>
                  </a:lnTo>
                  <a:lnTo>
                    <a:pt x="10099" y="2186"/>
                  </a:lnTo>
                  <a:lnTo>
                    <a:pt x="10126" y="2178"/>
                  </a:lnTo>
                  <a:lnTo>
                    <a:pt x="10135" y="2175"/>
                  </a:lnTo>
                  <a:lnTo>
                    <a:pt x="10143" y="2171"/>
                  </a:lnTo>
                  <a:lnTo>
                    <a:pt x="10150" y="2167"/>
                  </a:lnTo>
                  <a:lnTo>
                    <a:pt x="10157" y="2162"/>
                  </a:lnTo>
                  <a:lnTo>
                    <a:pt x="10162" y="2158"/>
                  </a:lnTo>
                  <a:lnTo>
                    <a:pt x="10168" y="2152"/>
                  </a:lnTo>
                  <a:lnTo>
                    <a:pt x="10171" y="2146"/>
                  </a:lnTo>
                  <a:lnTo>
                    <a:pt x="10175" y="2139"/>
                  </a:lnTo>
                  <a:lnTo>
                    <a:pt x="10180" y="2126"/>
                  </a:lnTo>
                  <a:lnTo>
                    <a:pt x="10184" y="2112"/>
                  </a:lnTo>
                  <a:lnTo>
                    <a:pt x="10187" y="2097"/>
                  </a:lnTo>
                  <a:lnTo>
                    <a:pt x="10189" y="2080"/>
                  </a:lnTo>
                  <a:lnTo>
                    <a:pt x="10195" y="2049"/>
                  </a:lnTo>
                  <a:lnTo>
                    <a:pt x="10207" y="1993"/>
                  </a:lnTo>
                  <a:lnTo>
                    <a:pt x="10223" y="1923"/>
                  </a:lnTo>
                  <a:lnTo>
                    <a:pt x="10240" y="1846"/>
                  </a:lnTo>
                  <a:lnTo>
                    <a:pt x="10257" y="1771"/>
                  </a:lnTo>
                  <a:lnTo>
                    <a:pt x="10272" y="1708"/>
                  </a:lnTo>
                  <a:lnTo>
                    <a:pt x="10282" y="1663"/>
                  </a:lnTo>
                  <a:lnTo>
                    <a:pt x="10286" y="1646"/>
                  </a:lnTo>
                  <a:lnTo>
                    <a:pt x="10284" y="1643"/>
                  </a:lnTo>
                  <a:lnTo>
                    <a:pt x="10280" y="1634"/>
                  </a:lnTo>
                  <a:lnTo>
                    <a:pt x="10277" y="1628"/>
                  </a:lnTo>
                  <a:lnTo>
                    <a:pt x="10273" y="1623"/>
                  </a:lnTo>
                  <a:lnTo>
                    <a:pt x="10269" y="1619"/>
                  </a:lnTo>
                  <a:lnTo>
                    <a:pt x="10263" y="1616"/>
                  </a:lnTo>
                  <a:lnTo>
                    <a:pt x="10260" y="1615"/>
                  </a:lnTo>
                  <a:lnTo>
                    <a:pt x="10257" y="1615"/>
                  </a:lnTo>
                  <a:lnTo>
                    <a:pt x="10253" y="1615"/>
                  </a:lnTo>
                  <a:lnTo>
                    <a:pt x="10250" y="1615"/>
                  </a:lnTo>
                  <a:lnTo>
                    <a:pt x="10246" y="1617"/>
                  </a:lnTo>
                  <a:lnTo>
                    <a:pt x="10242" y="1619"/>
                  </a:lnTo>
                  <a:lnTo>
                    <a:pt x="10238" y="1621"/>
                  </a:lnTo>
                  <a:lnTo>
                    <a:pt x="10234" y="1625"/>
                  </a:lnTo>
                  <a:lnTo>
                    <a:pt x="10225" y="1636"/>
                  </a:lnTo>
                  <a:lnTo>
                    <a:pt x="10214" y="1650"/>
                  </a:lnTo>
                  <a:lnTo>
                    <a:pt x="10204" y="1668"/>
                  </a:lnTo>
                  <a:lnTo>
                    <a:pt x="10192" y="1692"/>
                  </a:lnTo>
                  <a:lnTo>
                    <a:pt x="10184" y="1711"/>
                  </a:lnTo>
                  <a:lnTo>
                    <a:pt x="10174" y="1737"/>
                  </a:lnTo>
                  <a:lnTo>
                    <a:pt x="10161" y="1766"/>
                  </a:lnTo>
                  <a:lnTo>
                    <a:pt x="10145" y="1800"/>
                  </a:lnTo>
                  <a:lnTo>
                    <a:pt x="10136" y="1818"/>
                  </a:lnTo>
                  <a:lnTo>
                    <a:pt x="10125" y="1836"/>
                  </a:lnTo>
                  <a:lnTo>
                    <a:pt x="10112" y="1856"/>
                  </a:lnTo>
                  <a:lnTo>
                    <a:pt x="10099" y="1874"/>
                  </a:lnTo>
                  <a:lnTo>
                    <a:pt x="10085" y="1894"/>
                  </a:lnTo>
                  <a:lnTo>
                    <a:pt x="10068" y="1913"/>
                  </a:lnTo>
                  <a:lnTo>
                    <a:pt x="10050" y="1932"/>
                  </a:lnTo>
                  <a:lnTo>
                    <a:pt x="10031" y="1952"/>
                  </a:lnTo>
                  <a:lnTo>
                    <a:pt x="10009" y="1970"/>
                  </a:lnTo>
                  <a:lnTo>
                    <a:pt x="9986" y="1988"/>
                  </a:lnTo>
                  <a:lnTo>
                    <a:pt x="9960" y="2007"/>
                  </a:lnTo>
                  <a:lnTo>
                    <a:pt x="9932" y="2023"/>
                  </a:lnTo>
                  <a:lnTo>
                    <a:pt x="9902" y="2039"/>
                  </a:lnTo>
                  <a:lnTo>
                    <a:pt x="9869" y="2055"/>
                  </a:lnTo>
                  <a:lnTo>
                    <a:pt x="9835" y="2069"/>
                  </a:lnTo>
                  <a:lnTo>
                    <a:pt x="9798" y="2082"/>
                  </a:lnTo>
                  <a:lnTo>
                    <a:pt x="9758" y="2093"/>
                  </a:lnTo>
                  <a:lnTo>
                    <a:pt x="9715" y="2104"/>
                  </a:lnTo>
                  <a:lnTo>
                    <a:pt x="9670" y="2112"/>
                  </a:lnTo>
                  <a:lnTo>
                    <a:pt x="9621" y="2119"/>
                  </a:lnTo>
                  <a:lnTo>
                    <a:pt x="9570" y="2123"/>
                  </a:lnTo>
                  <a:lnTo>
                    <a:pt x="9516" y="2126"/>
                  </a:lnTo>
                  <a:lnTo>
                    <a:pt x="9458" y="2127"/>
                  </a:lnTo>
                  <a:lnTo>
                    <a:pt x="9398" y="2125"/>
                  </a:lnTo>
                  <a:lnTo>
                    <a:pt x="9351" y="2123"/>
                  </a:lnTo>
                  <a:lnTo>
                    <a:pt x="9296" y="2117"/>
                  </a:lnTo>
                  <a:lnTo>
                    <a:pt x="9265" y="2114"/>
                  </a:lnTo>
                  <a:lnTo>
                    <a:pt x="9232" y="2109"/>
                  </a:lnTo>
                  <a:lnTo>
                    <a:pt x="9199" y="2103"/>
                  </a:lnTo>
                  <a:lnTo>
                    <a:pt x="9163" y="2095"/>
                  </a:lnTo>
                  <a:lnTo>
                    <a:pt x="9126" y="2086"/>
                  </a:lnTo>
                  <a:lnTo>
                    <a:pt x="9089" y="2076"/>
                  </a:lnTo>
                  <a:lnTo>
                    <a:pt x="9052" y="2064"/>
                  </a:lnTo>
                  <a:lnTo>
                    <a:pt x="9013" y="2051"/>
                  </a:lnTo>
                  <a:lnTo>
                    <a:pt x="8973" y="2035"/>
                  </a:lnTo>
                  <a:lnTo>
                    <a:pt x="8934" y="2018"/>
                  </a:lnTo>
                  <a:lnTo>
                    <a:pt x="8895" y="1999"/>
                  </a:lnTo>
                  <a:lnTo>
                    <a:pt x="8856" y="1976"/>
                  </a:lnTo>
                  <a:lnTo>
                    <a:pt x="8817" y="1952"/>
                  </a:lnTo>
                  <a:lnTo>
                    <a:pt x="8779" y="1925"/>
                  </a:lnTo>
                  <a:lnTo>
                    <a:pt x="8742" y="1897"/>
                  </a:lnTo>
                  <a:lnTo>
                    <a:pt x="8706" y="1864"/>
                  </a:lnTo>
                  <a:lnTo>
                    <a:pt x="8670" y="1829"/>
                  </a:lnTo>
                  <a:lnTo>
                    <a:pt x="8636" y="1792"/>
                  </a:lnTo>
                  <a:lnTo>
                    <a:pt x="8603" y="1751"/>
                  </a:lnTo>
                  <a:lnTo>
                    <a:pt x="8573" y="1707"/>
                  </a:lnTo>
                  <a:lnTo>
                    <a:pt x="8543" y="1659"/>
                  </a:lnTo>
                  <a:lnTo>
                    <a:pt x="8517" y="1608"/>
                  </a:lnTo>
                  <a:lnTo>
                    <a:pt x="8492" y="1554"/>
                  </a:lnTo>
                  <a:lnTo>
                    <a:pt x="8470" y="1496"/>
                  </a:lnTo>
                  <a:lnTo>
                    <a:pt x="8450" y="1434"/>
                  </a:lnTo>
                  <a:lnTo>
                    <a:pt x="8434" y="1367"/>
                  </a:lnTo>
                  <a:lnTo>
                    <a:pt x="8420" y="1297"/>
                  </a:lnTo>
                  <a:lnTo>
                    <a:pt x="8409" y="1223"/>
                  </a:lnTo>
                  <a:lnTo>
                    <a:pt x="8407" y="1203"/>
                  </a:lnTo>
                  <a:lnTo>
                    <a:pt x="8406" y="1182"/>
                  </a:lnTo>
                  <a:lnTo>
                    <a:pt x="8405" y="1158"/>
                  </a:lnTo>
                  <a:lnTo>
                    <a:pt x="8405" y="1133"/>
                  </a:lnTo>
                  <a:lnTo>
                    <a:pt x="8406" y="1105"/>
                  </a:lnTo>
                  <a:lnTo>
                    <a:pt x="8408" y="1076"/>
                  </a:lnTo>
                  <a:lnTo>
                    <a:pt x="8412" y="1045"/>
                  </a:lnTo>
                  <a:lnTo>
                    <a:pt x="8417" y="1014"/>
                  </a:lnTo>
                  <a:lnTo>
                    <a:pt x="8422" y="980"/>
                  </a:lnTo>
                  <a:lnTo>
                    <a:pt x="8430" y="946"/>
                  </a:lnTo>
                  <a:lnTo>
                    <a:pt x="8439" y="911"/>
                  </a:lnTo>
                  <a:lnTo>
                    <a:pt x="8449" y="875"/>
                  </a:lnTo>
                  <a:lnTo>
                    <a:pt x="8462" y="838"/>
                  </a:lnTo>
                  <a:lnTo>
                    <a:pt x="8477" y="801"/>
                  </a:lnTo>
                  <a:lnTo>
                    <a:pt x="8493" y="764"/>
                  </a:lnTo>
                  <a:lnTo>
                    <a:pt x="8512" y="726"/>
                  </a:lnTo>
                  <a:lnTo>
                    <a:pt x="8533" y="688"/>
                  </a:lnTo>
                  <a:lnTo>
                    <a:pt x="8556" y="651"/>
                  </a:lnTo>
                  <a:lnTo>
                    <a:pt x="8583" y="614"/>
                  </a:lnTo>
                  <a:lnTo>
                    <a:pt x="8612" y="576"/>
                  </a:lnTo>
                  <a:lnTo>
                    <a:pt x="8643" y="539"/>
                  </a:lnTo>
                  <a:lnTo>
                    <a:pt x="8678" y="504"/>
                  </a:lnTo>
                  <a:lnTo>
                    <a:pt x="8716" y="468"/>
                  </a:lnTo>
                  <a:lnTo>
                    <a:pt x="8757" y="434"/>
                  </a:lnTo>
                  <a:lnTo>
                    <a:pt x="8800" y="401"/>
                  </a:lnTo>
                  <a:lnTo>
                    <a:pt x="8847" y="369"/>
                  </a:lnTo>
                  <a:lnTo>
                    <a:pt x="8898" y="338"/>
                  </a:lnTo>
                  <a:lnTo>
                    <a:pt x="8953" y="309"/>
                  </a:lnTo>
                  <a:lnTo>
                    <a:pt x="9011" y="280"/>
                  </a:lnTo>
                  <a:lnTo>
                    <a:pt x="9073" y="255"/>
                  </a:lnTo>
                  <a:lnTo>
                    <a:pt x="9139" y="230"/>
                  </a:lnTo>
                  <a:lnTo>
                    <a:pt x="9210" y="209"/>
                  </a:lnTo>
                  <a:lnTo>
                    <a:pt x="9225" y="205"/>
                  </a:lnTo>
                  <a:lnTo>
                    <a:pt x="9244" y="201"/>
                  </a:lnTo>
                  <a:lnTo>
                    <a:pt x="9265" y="197"/>
                  </a:lnTo>
                  <a:lnTo>
                    <a:pt x="9288" y="194"/>
                  </a:lnTo>
                  <a:lnTo>
                    <a:pt x="9314" y="190"/>
                  </a:lnTo>
                  <a:lnTo>
                    <a:pt x="9342" y="188"/>
                  </a:lnTo>
                  <a:lnTo>
                    <a:pt x="9371" y="185"/>
                  </a:lnTo>
                  <a:lnTo>
                    <a:pt x="9403" y="184"/>
                  </a:lnTo>
                  <a:lnTo>
                    <a:pt x="9436" y="183"/>
                  </a:lnTo>
                  <a:lnTo>
                    <a:pt x="9469" y="183"/>
                  </a:lnTo>
                  <a:lnTo>
                    <a:pt x="9504" y="183"/>
                  </a:lnTo>
                  <a:lnTo>
                    <a:pt x="9539" y="185"/>
                  </a:lnTo>
                  <a:lnTo>
                    <a:pt x="9574" y="188"/>
                  </a:lnTo>
                  <a:lnTo>
                    <a:pt x="9611" y="192"/>
                  </a:lnTo>
                  <a:lnTo>
                    <a:pt x="9647" y="197"/>
                  </a:lnTo>
                  <a:lnTo>
                    <a:pt x="9684" y="203"/>
                  </a:lnTo>
                  <a:lnTo>
                    <a:pt x="9719" y="211"/>
                  </a:lnTo>
                  <a:lnTo>
                    <a:pt x="9754" y="220"/>
                  </a:lnTo>
                  <a:lnTo>
                    <a:pt x="9789" y="231"/>
                  </a:lnTo>
                  <a:lnTo>
                    <a:pt x="9821" y="245"/>
                  </a:lnTo>
                  <a:lnTo>
                    <a:pt x="9854" y="259"/>
                  </a:lnTo>
                  <a:lnTo>
                    <a:pt x="9885" y="275"/>
                  </a:lnTo>
                  <a:lnTo>
                    <a:pt x="9913" y="294"/>
                  </a:lnTo>
                  <a:lnTo>
                    <a:pt x="9941" y="314"/>
                  </a:lnTo>
                  <a:lnTo>
                    <a:pt x="9965" y="337"/>
                  </a:lnTo>
                  <a:lnTo>
                    <a:pt x="9988" y="361"/>
                  </a:lnTo>
                  <a:lnTo>
                    <a:pt x="10008" y="389"/>
                  </a:lnTo>
                  <a:lnTo>
                    <a:pt x="10026" y="418"/>
                  </a:lnTo>
                  <a:lnTo>
                    <a:pt x="10040" y="450"/>
                  </a:lnTo>
                  <a:lnTo>
                    <a:pt x="10051" y="484"/>
                  </a:lnTo>
                  <a:lnTo>
                    <a:pt x="10059" y="522"/>
                  </a:lnTo>
                  <a:lnTo>
                    <a:pt x="10063" y="562"/>
                  </a:lnTo>
                  <a:lnTo>
                    <a:pt x="10063" y="568"/>
                  </a:lnTo>
                  <a:lnTo>
                    <a:pt x="10065" y="584"/>
                  </a:lnTo>
                  <a:lnTo>
                    <a:pt x="10066" y="594"/>
                  </a:lnTo>
                  <a:lnTo>
                    <a:pt x="10067" y="607"/>
                  </a:lnTo>
                  <a:lnTo>
                    <a:pt x="10071" y="619"/>
                  </a:lnTo>
                  <a:lnTo>
                    <a:pt x="10074" y="630"/>
                  </a:lnTo>
                  <a:lnTo>
                    <a:pt x="10077" y="642"/>
                  </a:lnTo>
                  <a:lnTo>
                    <a:pt x="10082" y="653"/>
                  </a:lnTo>
                  <a:lnTo>
                    <a:pt x="10085" y="658"/>
                  </a:lnTo>
                  <a:lnTo>
                    <a:pt x="10088" y="662"/>
                  </a:lnTo>
                  <a:lnTo>
                    <a:pt x="10091" y="666"/>
                  </a:lnTo>
                  <a:lnTo>
                    <a:pt x="10095" y="669"/>
                  </a:lnTo>
                  <a:lnTo>
                    <a:pt x="10099" y="672"/>
                  </a:lnTo>
                  <a:lnTo>
                    <a:pt x="10103" y="674"/>
                  </a:lnTo>
                  <a:lnTo>
                    <a:pt x="10108" y="676"/>
                  </a:lnTo>
                  <a:lnTo>
                    <a:pt x="10113" y="676"/>
                  </a:lnTo>
                  <a:lnTo>
                    <a:pt x="10119" y="676"/>
                  </a:lnTo>
                  <a:lnTo>
                    <a:pt x="10125" y="675"/>
                  </a:lnTo>
                  <a:lnTo>
                    <a:pt x="10131" y="672"/>
                  </a:lnTo>
                  <a:lnTo>
                    <a:pt x="10138" y="669"/>
                  </a:lnTo>
                  <a:close/>
                  <a:moveTo>
                    <a:pt x="12122" y="86"/>
                  </a:moveTo>
                  <a:lnTo>
                    <a:pt x="12092" y="73"/>
                  </a:lnTo>
                  <a:lnTo>
                    <a:pt x="12061" y="62"/>
                  </a:lnTo>
                  <a:lnTo>
                    <a:pt x="12031" y="52"/>
                  </a:lnTo>
                  <a:lnTo>
                    <a:pt x="12000" y="43"/>
                  </a:lnTo>
                  <a:lnTo>
                    <a:pt x="11968" y="36"/>
                  </a:lnTo>
                  <a:lnTo>
                    <a:pt x="11937" y="29"/>
                  </a:lnTo>
                  <a:lnTo>
                    <a:pt x="11904" y="22"/>
                  </a:lnTo>
                  <a:lnTo>
                    <a:pt x="11872" y="17"/>
                  </a:lnTo>
                  <a:lnTo>
                    <a:pt x="11841" y="12"/>
                  </a:lnTo>
                  <a:lnTo>
                    <a:pt x="11808" y="9"/>
                  </a:lnTo>
                  <a:lnTo>
                    <a:pt x="11777" y="6"/>
                  </a:lnTo>
                  <a:lnTo>
                    <a:pt x="11746" y="4"/>
                  </a:lnTo>
                  <a:lnTo>
                    <a:pt x="11685" y="1"/>
                  </a:lnTo>
                  <a:lnTo>
                    <a:pt x="11627" y="0"/>
                  </a:lnTo>
                  <a:lnTo>
                    <a:pt x="11572" y="1"/>
                  </a:lnTo>
                  <a:lnTo>
                    <a:pt x="11522" y="3"/>
                  </a:lnTo>
                  <a:lnTo>
                    <a:pt x="11478" y="6"/>
                  </a:lnTo>
                  <a:lnTo>
                    <a:pt x="11440" y="9"/>
                  </a:lnTo>
                  <a:lnTo>
                    <a:pt x="11408" y="12"/>
                  </a:lnTo>
                  <a:lnTo>
                    <a:pt x="11384" y="15"/>
                  </a:lnTo>
                  <a:lnTo>
                    <a:pt x="11370" y="17"/>
                  </a:lnTo>
                  <a:lnTo>
                    <a:pt x="11365" y="18"/>
                  </a:lnTo>
                  <a:lnTo>
                    <a:pt x="11354" y="19"/>
                  </a:lnTo>
                  <a:lnTo>
                    <a:pt x="11323" y="24"/>
                  </a:lnTo>
                  <a:lnTo>
                    <a:pt x="11301" y="29"/>
                  </a:lnTo>
                  <a:lnTo>
                    <a:pt x="11275" y="35"/>
                  </a:lnTo>
                  <a:lnTo>
                    <a:pt x="11246" y="41"/>
                  </a:lnTo>
                  <a:lnTo>
                    <a:pt x="11212" y="49"/>
                  </a:lnTo>
                  <a:lnTo>
                    <a:pt x="11175" y="59"/>
                  </a:lnTo>
                  <a:lnTo>
                    <a:pt x="11136" y="70"/>
                  </a:lnTo>
                  <a:lnTo>
                    <a:pt x="11096" y="84"/>
                  </a:lnTo>
                  <a:lnTo>
                    <a:pt x="11052" y="100"/>
                  </a:lnTo>
                  <a:lnTo>
                    <a:pt x="11007" y="117"/>
                  </a:lnTo>
                  <a:lnTo>
                    <a:pt x="10960" y="137"/>
                  </a:lnTo>
                  <a:lnTo>
                    <a:pt x="10913" y="159"/>
                  </a:lnTo>
                  <a:lnTo>
                    <a:pt x="10864" y="184"/>
                  </a:lnTo>
                  <a:lnTo>
                    <a:pt x="10815" y="210"/>
                  </a:lnTo>
                  <a:lnTo>
                    <a:pt x="10766" y="240"/>
                  </a:lnTo>
                  <a:lnTo>
                    <a:pt x="10718" y="272"/>
                  </a:lnTo>
                  <a:lnTo>
                    <a:pt x="10669" y="308"/>
                  </a:lnTo>
                  <a:lnTo>
                    <a:pt x="10622" y="347"/>
                  </a:lnTo>
                  <a:lnTo>
                    <a:pt x="10576" y="387"/>
                  </a:lnTo>
                  <a:lnTo>
                    <a:pt x="10531" y="432"/>
                  </a:lnTo>
                  <a:lnTo>
                    <a:pt x="10488" y="481"/>
                  </a:lnTo>
                  <a:lnTo>
                    <a:pt x="10447" y="533"/>
                  </a:lnTo>
                  <a:lnTo>
                    <a:pt x="10409" y="588"/>
                  </a:lnTo>
                  <a:lnTo>
                    <a:pt x="10374" y="648"/>
                  </a:lnTo>
                  <a:lnTo>
                    <a:pt x="10341" y="711"/>
                  </a:lnTo>
                  <a:lnTo>
                    <a:pt x="10312" y="778"/>
                  </a:lnTo>
                  <a:lnTo>
                    <a:pt x="10288" y="849"/>
                  </a:lnTo>
                  <a:lnTo>
                    <a:pt x="10268" y="925"/>
                  </a:lnTo>
                  <a:lnTo>
                    <a:pt x="10250" y="1004"/>
                  </a:lnTo>
                  <a:lnTo>
                    <a:pt x="10249" y="1035"/>
                  </a:lnTo>
                  <a:lnTo>
                    <a:pt x="10247" y="1067"/>
                  </a:lnTo>
                  <a:lnTo>
                    <a:pt x="10247" y="1100"/>
                  </a:lnTo>
                  <a:lnTo>
                    <a:pt x="10247" y="1135"/>
                  </a:lnTo>
                  <a:lnTo>
                    <a:pt x="10248" y="1170"/>
                  </a:lnTo>
                  <a:lnTo>
                    <a:pt x="10250" y="1206"/>
                  </a:lnTo>
                  <a:lnTo>
                    <a:pt x="10253" y="1244"/>
                  </a:lnTo>
                  <a:lnTo>
                    <a:pt x="10257" y="1283"/>
                  </a:lnTo>
                  <a:lnTo>
                    <a:pt x="10262" y="1322"/>
                  </a:lnTo>
                  <a:lnTo>
                    <a:pt x="10270" y="1361"/>
                  </a:lnTo>
                  <a:lnTo>
                    <a:pt x="10278" y="1402"/>
                  </a:lnTo>
                  <a:lnTo>
                    <a:pt x="10288" y="1443"/>
                  </a:lnTo>
                  <a:lnTo>
                    <a:pt x="10300" y="1484"/>
                  </a:lnTo>
                  <a:lnTo>
                    <a:pt x="10314" y="1525"/>
                  </a:lnTo>
                  <a:lnTo>
                    <a:pt x="10329" y="1567"/>
                  </a:lnTo>
                  <a:lnTo>
                    <a:pt x="10347" y="1610"/>
                  </a:lnTo>
                  <a:lnTo>
                    <a:pt x="10367" y="1652"/>
                  </a:lnTo>
                  <a:lnTo>
                    <a:pt x="10389" y="1694"/>
                  </a:lnTo>
                  <a:lnTo>
                    <a:pt x="10414" y="1736"/>
                  </a:lnTo>
                  <a:lnTo>
                    <a:pt x="10441" y="1777"/>
                  </a:lnTo>
                  <a:lnTo>
                    <a:pt x="10471" y="1819"/>
                  </a:lnTo>
                  <a:lnTo>
                    <a:pt x="10504" y="1860"/>
                  </a:lnTo>
                  <a:lnTo>
                    <a:pt x="10539" y="1900"/>
                  </a:lnTo>
                  <a:lnTo>
                    <a:pt x="10578" y="1940"/>
                  </a:lnTo>
                  <a:lnTo>
                    <a:pt x="10620" y="1979"/>
                  </a:lnTo>
                  <a:lnTo>
                    <a:pt x="10665" y="2018"/>
                  </a:lnTo>
                  <a:lnTo>
                    <a:pt x="10713" y="2056"/>
                  </a:lnTo>
                  <a:lnTo>
                    <a:pt x="10765" y="2092"/>
                  </a:lnTo>
                  <a:lnTo>
                    <a:pt x="10820" y="2127"/>
                  </a:lnTo>
                  <a:lnTo>
                    <a:pt x="10879" y="2162"/>
                  </a:lnTo>
                  <a:lnTo>
                    <a:pt x="10941" y="2195"/>
                  </a:lnTo>
                  <a:lnTo>
                    <a:pt x="11009" y="2227"/>
                  </a:lnTo>
                  <a:lnTo>
                    <a:pt x="11055" y="2242"/>
                  </a:lnTo>
                  <a:lnTo>
                    <a:pt x="11105" y="2257"/>
                  </a:lnTo>
                  <a:lnTo>
                    <a:pt x="11156" y="2269"/>
                  </a:lnTo>
                  <a:lnTo>
                    <a:pt x="11209" y="2280"/>
                  </a:lnTo>
                  <a:lnTo>
                    <a:pt x="11264" y="2288"/>
                  </a:lnTo>
                  <a:lnTo>
                    <a:pt x="11321" y="2295"/>
                  </a:lnTo>
                  <a:lnTo>
                    <a:pt x="11378" y="2300"/>
                  </a:lnTo>
                  <a:lnTo>
                    <a:pt x="11438" y="2304"/>
                  </a:lnTo>
                  <a:lnTo>
                    <a:pt x="11498" y="2304"/>
                  </a:lnTo>
                  <a:lnTo>
                    <a:pt x="11559" y="2302"/>
                  </a:lnTo>
                  <a:lnTo>
                    <a:pt x="11620" y="2299"/>
                  </a:lnTo>
                  <a:lnTo>
                    <a:pt x="11683" y="2293"/>
                  </a:lnTo>
                  <a:lnTo>
                    <a:pt x="11745" y="2285"/>
                  </a:lnTo>
                  <a:lnTo>
                    <a:pt x="11807" y="2274"/>
                  </a:lnTo>
                  <a:lnTo>
                    <a:pt x="11868" y="2261"/>
                  </a:lnTo>
                  <a:lnTo>
                    <a:pt x="11931" y="2245"/>
                  </a:lnTo>
                  <a:lnTo>
                    <a:pt x="11992" y="2227"/>
                  </a:lnTo>
                  <a:lnTo>
                    <a:pt x="12052" y="2206"/>
                  </a:lnTo>
                  <a:lnTo>
                    <a:pt x="12112" y="2182"/>
                  </a:lnTo>
                  <a:lnTo>
                    <a:pt x="12171" y="2156"/>
                  </a:lnTo>
                  <a:lnTo>
                    <a:pt x="12229" y="2126"/>
                  </a:lnTo>
                  <a:lnTo>
                    <a:pt x="12285" y="2093"/>
                  </a:lnTo>
                  <a:lnTo>
                    <a:pt x="12339" y="2058"/>
                  </a:lnTo>
                  <a:lnTo>
                    <a:pt x="12391" y="2019"/>
                  </a:lnTo>
                  <a:lnTo>
                    <a:pt x="12442" y="1977"/>
                  </a:lnTo>
                  <a:lnTo>
                    <a:pt x="12490" y="1932"/>
                  </a:lnTo>
                  <a:lnTo>
                    <a:pt x="12536" y="1884"/>
                  </a:lnTo>
                  <a:lnTo>
                    <a:pt x="12580" y="1832"/>
                  </a:lnTo>
                  <a:lnTo>
                    <a:pt x="12621" y="1777"/>
                  </a:lnTo>
                  <a:lnTo>
                    <a:pt x="12659" y="1718"/>
                  </a:lnTo>
                  <a:lnTo>
                    <a:pt x="12693" y="1656"/>
                  </a:lnTo>
                  <a:lnTo>
                    <a:pt x="12725" y="1591"/>
                  </a:lnTo>
                  <a:lnTo>
                    <a:pt x="12735" y="1560"/>
                  </a:lnTo>
                  <a:lnTo>
                    <a:pt x="12746" y="1528"/>
                  </a:lnTo>
                  <a:lnTo>
                    <a:pt x="12758" y="1493"/>
                  </a:lnTo>
                  <a:lnTo>
                    <a:pt x="12768" y="1455"/>
                  </a:lnTo>
                  <a:lnTo>
                    <a:pt x="12778" y="1415"/>
                  </a:lnTo>
                  <a:lnTo>
                    <a:pt x="12787" y="1375"/>
                  </a:lnTo>
                  <a:lnTo>
                    <a:pt x="12795" y="1331"/>
                  </a:lnTo>
                  <a:lnTo>
                    <a:pt x="12803" y="1286"/>
                  </a:lnTo>
                  <a:lnTo>
                    <a:pt x="12809" y="1240"/>
                  </a:lnTo>
                  <a:lnTo>
                    <a:pt x="12813" y="1192"/>
                  </a:lnTo>
                  <a:lnTo>
                    <a:pt x="12815" y="1143"/>
                  </a:lnTo>
                  <a:lnTo>
                    <a:pt x="12816" y="1093"/>
                  </a:lnTo>
                  <a:lnTo>
                    <a:pt x="12815" y="1042"/>
                  </a:lnTo>
                  <a:lnTo>
                    <a:pt x="12811" y="990"/>
                  </a:lnTo>
                  <a:lnTo>
                    <a:pt x="12805" y="938"/>
                  </a:lnTo>
                  <a:lnTo>
                    <a:pt x="12795" y="885"/>
                  </a:lnTo>
                  <a:lnTo>
                    <a:pt x="12783" y="831"/>
                  </a:lnTo>
                  <a:lnTo>
                    <a:pt x="12768" y="778"/>
                  </a:lnTo>
                  <a:lnTo>
                    <a:pt x="12750" y="724"/>
                  </a:lnTo>
                  <a:lnTo>
                    <a:pt x="12728" y="671"/>
                  </a:lnTo>
                  <a:lnTo>
                    <a:pt x="12703" y="617"/>
                  </a:lnTo>
                  <a:lnTo>
                    <a:pt x="12673" y="564"/>
                  </a:lnTo>
                  <a:lnTo>
                    <a:pt x="12639" y="512"/>
                  </a:lnTo>
                  <a:lnTo>
                    <a:pt x="12601" y="460"/>
                  </a:lnTo>
                  <a:lnTo>
                    <a:pt x="12560" y="409"/>
                  </a:lnTo>
                  <a:lnTo>
                    <a:pt x="12513" y="359"/>
                  </a:lnTo>
                  <a:lnTo>
                    <a:pt x="12461" y="310"/>
                  </a:lnTo>
                  <a:lnTo>
                    <a:pt x="12403" y="262"/>
                  </a:lnTo>
                  <a:lnTo>
                    <a:pt x="12341" y="215"/>
                  </a:lnTo>
                  <a:lnTo>
                    <a:pt x="12274" y="170"/>
                  </a:lnTo>
                  <a:lnTo>
                    <a:pt x="12200" y="127"/>
                  </a:lnTo>
                  <a:lnTo>
                    <a:pt x="12122" y="86"/>
                  </a:lnTo>
                  <a:close/>
                  <a:moveTo>
                    <a:pt x="12506" y="1522"/>
                  </a:moveTo>
                  <a:lnTo>
                    <a:pt x="12477" y="1583"/>
                  </a:lnTo>
                  <a:lnTo>
                    <a:pt x="12445" y="1640"/>
                  </a:lnTo>
                  <a:lnTo>
                    <a:pt x="12412" y="1692"/>
                  </a:lnTo>
                  <a:lnTo>
                    <a:pt x="12376" y="1741"/>
                  </a:lnTo>
                  <a:lnTo>
                    <a:pt x="12338" y="1784"/>
                  </a:lnTo>
                  <a:lnTo>
                    <a:pt x="12298" y="1825"/>
                  </a:lnTo>
                  <a:lnTo>
                    <a:pt x="12257" y="1862"/>
                  </a:lnTo>
                  <a:lnTo>
                    <a:pt x="12214" y="1896"/>
                  </a:lnTo>
                  <a:lnTo>
                    <a:pt x="12172" y="1925"/>
                  </a:lnTo>
                  <a:lnTo>
                    <a:pt x="12127" y="1953"/>
                  </a:lnTo>
                  <a:lnTo>
                    <a:pt x="12081" y="1976"/>
                  </a:lnTo>
                  <a:lnTo>
                    <a:pt x="12035" y="1998"/>
                  </a:lnTo>
                  <a:lnTo>
                    <a:pt x="11989" y="2016"/>
                  </a:lnTo>
                  <a:lnTo>
                    <a:pt x="11942" y="2031"/>
                  </a:lnTo>
                  <a:lnTo>
                    <a:pt x="11895" y="2045"/>
                  </a:lnTo>
                  <a:lnTo>
                    <a:pt x="11848" y="2055"/>
                  </a:lnTo>
                  <a:lnTo>
                    <a:pt x="11802" y="2064"/>
                  </a:lnTo>
                  <a:lnTo>
                    <a:pt x="11755" y="2071"/>
                  </a:lnTo>
                  <a:lnTo>
                    <a:pt x="11710" y="2076"/>
                  </a:lnTo>
                  <a:lnTo>
                    <a:pt x="11665" y="2079"/>
                  </a:lnTo>
                  <a:lnTo>
                    <a:pt x="11621" y="2081"/>
                  </a:lnTo>
                  <a:lnTo>
                    <a:pt x="11578" y="2081"/>
                  </a:lnTo>
                  <a:lnTo>
                    <a:pt x="11537" y="2080"/>
                  </a:lnTo>
                  <a:lnTo>
                    <a:pt x="11497" y="2078"/>
                  </a:lnTo>
                  <a:lnTo>
                    <a:pt x="11458" y="2076"/>
                  </a:lnTo>
                  <a:lnTo>
                    <a:pt x="11421" y="2072"/>
                  </a:lnTo>
                  <a:lnTo>
                    <a:pt x="11387" y="2068"/>
                  </a:lnTo>
                  <a:lnTo>
                    <a:pt x="11354" y="2064"/>
                  </a:lnTo>
                  <a:lnTo>
                    <a:pt x="11296" y="2054"/>
                  </a:lnTo>
                  <a:lnTo>
                    <a:pt x="11248" y="2043"/>
                  </a:lnTo>
                  <a:lnTo>
                    <a:pt x="11180" y="2016"/>
                  </a:lnTo>
                  <a:lnTo>
                    <a:pt x="11118" y="1987"/>
                  </a:lnTo>
                  <a:lnTo>
                    <a:pt x="11059" y="1958"/>
                  </a:lnTo>
                  <a:lnTo>
                    <a:pt x="11005" y="1926"/>
                  </a:lnTo>
                  <a:lnTo>
                    <a:pt x="10955" y="1895"/>
                  </a:lnTo>
                  <a:lnTo>
                    <a:pt x="10909" y="1862"/>
                  </a:lnTo>
                  <a:lnTo>
                    <a:pt x="10866" y="1827"/>
                  </a:lnTo>
                  <a:lnTo>
                    <a:pt x="10828" y="1793"/>
                  </a:lnTo>
                  <a:lnTo>
                    <a:pt x="10792" y="1757"/>
                  </a:lnTo>
                  <a:lnTo>
                    <a:pt x="10761" y="1721"/>
                  </a:lnTo>
                  <a:lnTo>
                    <a:pt x="10731" y="1685"/>
                  </a:lnTo>
                  <a:lnTo>
                    <a:pt x="10706" y="1648"/>
                  </a:lnTo>
                  <a:lnTo>
                    <a:pt x="10683" y="1611"/>
                  </a:lnTo>
                  <a:lnTo>
                    <a:pt x="10663" y="1574"/>
                  </a:lnTo>
                  <a:lnTo>
                    <a:pt x="10645" y="1537"/>
                  </a:lnTo>
                  <a:lnTo>
                    <a:pt x="10629" y="1500"/>
                  </a:lnTo>
                  <a:lnTo>
                    <a:pt x="10617" y="1463"/>
                  </a:lnTo>
                  <a:lnTo>
                    <a:pt x="10605" y="1427"/>
                  </a:lnTo>
                  <a:lnTo>
                    <a:pt x="10596" y="1391"/>
                  </a:lnTo>
                  <a:lnTo>
                    <a:pt x="10588" y="1355"/>
                  </a:lnTo>
                  <a:lnTo>
                    <a:pt x="10582" y="1319"/>
                  </a:lnTo>
                  <a:lnTo>
                    <a:pt x="10578" y="1286"/>
                  </a:lnTo>
                  <a:lnTo>
                    <a:pt x="10575" y="1252"/>
                  </a:lnTo>
                  <a:lnTo>
                    <a:pt x="10573" y="1220"/>
                  </a:lnTo>
                  <a:lnTo>
                    <a:pt x="10572" y="1188"/>
                  </a:lnTo>
                  <a:lnTo>
                    <a:pt x="10571" y="1157"/>
                  </a:lnTo>
                  <a:lnTo>
                    <a:pt x="10571" y="1129"/>
                  </a:lnTo>
                  <a:lnTo>
                    <a:pt x="10572" y="1100"/>
                  </a:lnTo>
                  <a:lnTo>
                    <a:pt x="10574" y="1049"/>
                  </a:lnTo>
                  <a:lnTo>
                    <a:pt x="10576" y="1004"/>
                  </a:lnTo>
                  <a:lnTo>
                    <a:pt x="10587" y="934"/>
                  </a:lnTo>
                  <a:lnTo>
                    <a:pt x="10602" y="867"/>
                  </a:lnTo>
                  <a:lnTo>
                    <a:pt x="10621" y="805"/>
                  </a:lnTo>
                  <a:lnTo>
                    <a:pt x="10642" y="745"/>
                  </a:lnTo>
                  <a:lnTo>
                    <a:pt x="10667" y="690"/>
                  </a:lnTo>
                  <a:lnTo>
                    <a:pt x="10694" y="639"/>
                  </a:lnTo>
                  <a:lnTo>
                    <a:pt x="10724" y="592"/>
                  </a:lnTo>
                  <a:lnTo>
                    <a:pt x="10755" y="549"/>
                  </a:lnTo>
                  <a:lnTo>
                    <a:pt x="10788" y="508"/>
                  </a:lnTo>
                  <a:lnTo>
                    <a:pt x="10823" y="470"/>
                  </a:lnTo>
                  <a:lnTo>
                    <a:pt x="10859" y="435"/>
                  </a:lnTo>
                  <a:lnTo>
                    <a:pt x="10896" y="404"/>
                  </a:lnTo>
                  <a:lnTo>
                    <a:pt x="10934" y="375"/>
                  </a:lnTo>
                  <a:lnTo>
                    <a:pt x="10972" y="350"/>
                  </a:lnTo>
                  <a:lnTo>
                    <a:pt x="11011" y="326"/>
                  </a:lnTo>
                  <a:lnTo>
                    <a:pt x="11049" y="306"/>
                  </a:lnTo>
                  <a:lnTo>
                    <a:pt x="11087" y="287"/>
                  </a:lnTo>
                  <a:lnTo>
                    <a:pt x="11124" y="270"/>
                  </a:lnTo>
                  <a:lnTo>
                    <a:pt x="11161" y="256"/>
                  </a:lnTo>
                  <a:lnTo>
                    <a:pt x="11197" y="244"/>
                  </a:lnTo>
                  <a:lnTo>
                    <a:pt x="11231" y="232"/>
                  </a:lnTo>
                  <a:lnTo>
                    <a:pt x="11264" y="223"/>
                  </a:lnTo>
                  <a:lnTo>
                    <a:pt x="11295" y="216"/>
                  </a:lnTo>
                  <a:lnTo>
                    <a:pt x="11323" y="210"/>
                  </a:lnTo>
                  <a:lnTo>
                    <a:pt x="11373" y="201"/>
                  </a:lnTo>
                  <a:lnTo>
                    <a:pt x="11412" y="196"/>
                  </a:lnTo>
                  <a:lnTo>
                    <a:pt x="11437" y="194"/>
                  </a:lnTo>
                  <a:lnTo>
                    <a:pt x="11445" y="193"/>
                  </a:lnTo>
                  <a:lnTo>
                    <a:pt x="11478" y="192"/>
                  </a:lnTo>
                  <a:lnTo>
                    <a:pt x="11511" y="192"/>
                  </a:lnTo>
                  <a:lnTo>
                    <a:pt x="11544" y="193"/>
                  </a:lnTo>
                  <a:lnTo>
                    <a:pt x="11576" y="195"/>
                  </a:lnTo>
                  <a:lnTo>
                    <a:pt x="11609" y="197"/>
                  </a:lnTo>
                  <a:lnTo>
                    <a:pt x="11642" y="201"/>
                  </a:lnTo>
                  <a:lnTo>
                    <a:pt x="11673" y="206"/>
                  </a:lnTo>
                  <a:lnTo>
                    <a:pt x="11706" y="211"/>
                  </a:lnTo>
                  <a:lnTo>
                    <a:pt x="11739" y="217"/>
                  </a:lnTo>
                  <a:lnTo>
                    <a:pt x="11771" y="225"/>
                  </a:lnTo>
                  <a:lnTo>
                    <a:pt x="11805" y="234"/>
                  </a:lnTo>
                  <a:lnTo>
                    <a:pt x="11839" y="243"/>
                  </a:lnTo>
                  <a:lnTo>
                    <a:pt x="11872" y="252"/>
                  </a:lnTo>
                  <a:lnTo>
                    <a:pt x="11908" y="263"/>
                  </a:lnTo>
                  <a:lnTo>
                    <a:pt x="11943" y="274"/>
                  </a:lnTo>
                  <a:lnTo>
                    <a:pt x="11980" y="287"/>
                  </a:lnTo>
                  <a:lnTo>
                    <a:pt x="12044" y="317"/>
                  </a:lnTo>
                  <a:lnTo>
                    <a:pt x="12103" y="350"/>
                  </a:lnTo>
                  <a:lnTo>
                    <a:pt x="12158" y="385"/>
                  </a:lnTo>
                  <a:lnTo>
                    <a:pt x="12208" y="422"/>
                  </a:lnTo>
                  <a:lnTo>
                    <a:pt x="12254" y="462"/>
                  </a:lnTo>
                  <a:lnTo>
                    <a:pt x="12296" y="503"/>
                  </a:lnTo>
                  <a:lnTo>
                    <a:pt x="12334" y="545"/>
                  </a:lnTo>
                  <a:lnTo>
                    <a:pt x="12368" y="588"/>
                  </a:lnTo>
                  <a:lnTo>
                    <a:pt x="12398" y="633"/>
                  </a:lnTo>
                  <a:lnTo>
                    <a:pt x="12426" y="680"/>
                  </a:lnTo>
                  <a:lnTo>
                    <a:pt x="12449" y="726"/>
                  </a:lnTo>
                  <a:lnTo>
                    <a:pt x="12470" y="774"/>
                  </a:lnTo>
                  <a:lnTo>
                    <a:pt x="12488" y="821"/>
                  </a:lnTo>
                  <a:lnTo>
                    <a:pt x="12503" y="869"/>
                  </a:lnTo>
                  <a:lnTo>
                    <a:pt x="12516" y="917"/>
                  </a:lnTo>
                  <a:lnTo>
                    <a:pt x="12526" y="964"/>
                  </a:lnTo>
                  <a:lnTo>
                    <a:pt x="12534" y="1011"/>
                  </a:lnTo>
                  <a:lnTo>
                    <a:pt x="12539" y="1057"/>
                  </a:lnTo>
                  <a:lnTo>
                    <a:pt x="12543" y="1102"/>
                  </a:lnTo>
                  <a:lnTo>
                    <a:pt x="12546" y="1146"/>
                  </a:lnTo>
                  <a:lnTo>
                    <a:pt x="12547" y="1190"/>
                  </a:lnTo>
                  <a:lnTo>
                    <a:pt x="12546" y="1231"/>
                  </a:lnTo>
                  <a:lnTo>
                    <a:pt x="12544" y="1272"/>
                  </a:lnTo>
                  <a:lnTo>
                    <a:pt x="12542" y="1309"/>
                  </a:lnTo>
                  <a:lnTo>
                    <a:pt x="12539" y="1345"/>
                  </a:lnTo>
                  <a:lnTo>
                    <a:pt x="12535" y="1379"/>
                  </a:lnTo>
                  <a:lnTo>
                    <a:pt x="12530" y="1410"/>
                  </a:lnTo>
                  <a:lnTo>
                    <a:pt x="12525" y="1439"/>
                  </a:lnTo>
                  <a:lnTo>
                    <a:pt x="12516" y="1487"/>
                  </a:lnTo>
                  <a:lnTo>
                    <a:pt x="12506" y="1522"/>
                  </a:lnTo>
                  <a:close/>
                  <a:moveTo>
                    <a:pt x="15589" y="2586"/>
                  </a:moveTo>
                  <a:lnTo>
                    <a:pt x="15538" y="2584"/>
                  </a:lnTo>
                  <a:lnTo>
                    <a:pt x="15485" y="2581"/>
                  </a:lnTo>
                  <a:lnTo>
                    <a:pt x="15430" y="2578"/>
                  </a:lnTo>
                  <a:lnTo>
                    <a:pt x="15375" y="2574"/>
                  </a:lnTo>
                  <a:lnTo>
                    <a:pt x="15347" y="2571"/>
                  </a:lnTo>
                  <a:lnTo>
                    <a:pt x="15318" y="2567"/>
                  </a:lnTo>
                  <a:lnTo>
                    <a:pt x="15290" y="2563"/>
                  </a:lnTo>
                  <a:lnTo>
                    <a:pt x="15260" y="2557"/>
                  </a:lnTo>
                  <a:lnTo>
                    <a:pt x="15230" y="2551"/>
                  </a:lnTo>
                  <a:lnTo>
                    <a:pt x="15201" y="2544"/>
                  </a:lnTo>
                  <a:lnTo>
                    <a:pt x="15170" y="2536"/>
                  </a:lnTo>
                  <a:lnTo>
                    <a:pt x="15138" y="2527"/>
                  </a:lnTo>
                  <a:lnTo>
                    <a:pt x="15108" y="2518"/>
                  </a:lnTo>
                  <a:lnTo>
                    <a:pt x="15075" y="2505"/>
                  </a:lnTo>
                  <a:lnTo>
                    <a:pt x="15044" y="2493"/>
                  </a:lnTo>
                  <a:lnTo>
                    <a:pt x="15011" y="2479"/>
                  </a:lnTo>
                  <a:lnTo>
                    <a:pt x="14977" y="2464"/>
                  </a:lnTo>
                  <a:lnTo>
                    <a:pt x="14943" y="2446"/>
                  </a:lnTo>
                  <a:lnTo>
                    <a:pt x="14909" y="2428"/>
                  </a:lnTo>
                  <a:lnTo>
                    <a:pt x="14874" y="2408"/>
                  </a:lnTo>
                  <a:lnTo>
                    <a:pt x="14839" y="2385"/>
                  </a:lnTo>
                  <a:lnTo>
                    <a:pt x="14804" y="2362"/>
                  </a:lnTo>
                  <a:lnTo>
                    <a:pt x="14767" y="2335"/>
                  </a:lnTo>
                  <a:lnTo>
                    <a:pt x="14730" y="2308"/>
                  </a:lnTo>
                  <a:lnTo>
                    <a:pt x="14693" y="2277"/>
                  </a:lnTo>
                  <a:lnTo>
                    <a:pt x="14656" y="2245"/>
                  </a:lnTo>
                  <a:lnTo>
                    <a:pt x="14617" y="2211"/>
                  </a:lnTo>
                  <a:lnTo>
                    <a:pt x="14578" y="2174"/>
                  </a:lnTo>
                  <a:lnTo>
                    <a:pt x="14533" y="2131"/>
                  </a:lnTo>
                  <a:lnTo>
                    <a:pt x="14487" y="2085"/>
                  </a:lnTo>
                  <a:lnTo>
                    <a:pt x="14439" y="2037"/>
                  </a:lnTo>
                  <a:lnTo>
                    <a:pt x="14389" y="1987"/>
                  </a:lnTo>
                  <a:lnTo>
                    <a:pt x="14338" y="1935"/>
                  </a:lnTo>
                  <a:lnTo>
                    <a:pt x="14285" y="1881"/>
                  </a:lnTo>
                  <a:lnTo>
                    <a:pt x="14230" y="1826"/>
                  </a:lnTo>
                  <a:lnTo>
                    <a:pt x="14173" y="1770"/>
                  </a:lnTo>
                  <a:lnTo>
                    <a:pt x="14115" y="1712"/>
                  </a:lnTo>
                  <a:lnTo>
                    <a:pt x="14055" y="1653"/>
                  </a:lnTo>
                  <a:lnTo>
                    <a:pt x="13995" y="1594"/>
                  </a:lnTo>
                  <a:lnTo>
                    <a:pt x="13933" y="1534"/>
                  </a:lnTo>
                  <a:lnTo>
                    <a:pt x="13869" y="1473"/>
                  </a:lnTo>
                  <a:lnTo>
                    <a:pt x="13805" y="1413"/>
                  </a:lnTo>
                  <a:lnTo>
                    <a:pt x="13740" y="1353"/>
                  </a:lnTo>
                  <a:lnTo>
                    <a:pt x="13673" y="1293"/>
                  </a:lnTo>
                  <a:lnTo>
                    <a:pt x="13670" y="1289"/>
                  </a:lnTo>
                  <a:lnTo>
                    <a:pt x="13669" y="1284"/>
                  </a:lnTo>
                  <a:lnTo>
                    <a:pt x="13668" y="1278"/>
                  </a:lnTo>
                  <a:lnTo>
                    <a:pt x="13667" y="1273"/>
                  </a:lnTo>
                  <a:lnTo>
                    <a:pt x="13660" y="1241"/>
                  </a:lnTo>
                  <a:lnTo>
                    <a:pt x="13667" y="1240"/>
                  </a:lnTo>
                  <a:lnTo>
                    <a:pt x="13687" y="1238"/>
                  </a:lnTo>
                  <a:lnTo>
                    <a:pt x="13717" y="1233"/>
                  </a:lnTo>
                  <a:lnTo>
                    <a:pt x="13756" y="1225"/>
                  </a:lnTo>
                  <a:lnTo>
                    <a:pt x="13779" y="1220"/>
                  </a:lnTo>
                  <a:lnTo>
                    <a:pt x="13803" y="1213"/>
                  </a:lnTo>
                  <a:lnTo>
                    <a:pt x="13829" y="1206"/>
                  </a:lnTo>
                  <a:lnTo>
                    <a:pt x="13855" y="1197"/>
                  </a:lnTo>
                  <a:lnTo>
                    <a:pt x="13883" y="1188"/>
                  </a:lnTo>
                  <a:lnTo>
                    <a:pt x="13910" y="1177"/>
                  </a:lnTo>
                  <a:lnTo>
                    <a:pt x="13939" y="1165"/>
                  </a:lnTo>
                  <a:lnTo>
                    <a:pt x="13968" y="1151"/>
                  </a:lnTo>
                  <a:lnTo>
                    <a:pt x="13997" y="1136"/>
                  </a:lnTo>
                  <a:lnTo>
                    <a:pt x="14026" y="1120"/>
                  </a:lnTo>
                  <a:lnTo>
                    <a:pt x="14053" y="1102"/>
                  </a:lnTo>
                  <a:lnTo>
                    <a:pt x="14081" y="1082"/>
                  </a:lnTo>
                  <a:lnTo>
                    <a:pt x="14107" y="1060"/>
                  </a:lnTo>
                  <a:lnTo>
                    <a:pt x="14133" y="1037"/>
                  </a:lnTo>
                  <a:lnTo>
                    <a:pt x="14156" y="1012"/>
                  </a:lnTo>
                  <a:lnTo>
                    <a:pt x="14179" y="985"/>
                  </a:lnTo>
                  <a:lnTo>
                    <a:pt x="14199" y="955"/>
                  </a:lnTo>
                  <a:lnTo>
                    <a:pt x="14218" y="925"/>
                  </a:lnTo>
                  <a:lnTo>
                    <a:pt x="14234" y="891"/>
                  </a:lnTo>
                  <a:lnTo>
                    <a:pt x="14247" y="856"/>
                  </a:lnTo>
                  <a:lnTo>
                    <a:pt x="14257" y="818"/>
                  </a:lnTo>
                  <a:lnTo>
                    <a:pt x="14266" y="777"/>
                  </a:lnTo>
                  <a:lnTo>
                    <a:pt x="14271" y="734"/>
                  </a:lnTo>
                  <a:lnTo>
                    <a:pt x="14272" y="689"/>
                  </a:lnTo>
                  <a:lnTo>
                    <a:pt x="14271" y="667"/>
                  </a:lnTo>
                  <a:lnTo>
                    <a:pt x="14270" y="641"/>
                  </a:lnTo>
                  <a:lnTo>
                    <a:pt x="14267" y="613"/>
                  </a:lnTo>
                  <a:lnTo>
                    <a:pt x="14262" y="580"/>
                  </a:lnTo>
                  <a:lnTo>
                    <a:pt x="14259" y="564"/>
                  </a:lnTo>
                  <a:lnTo>
                    <a:pt x="14255" y="547"/>
                  </a:lnTo>
                  <a:lnTo>
                    <a:pt x="14251" y="528"/>
                  </a:lnTo>
                  <a:lnTo>
                    <a:pt x="14246" y="510"/>
                  </a:lnTo>
                  <a:lnTo>
                    <a:pt x="14240" y="491"/>
                  </a:lnTo>
                  <a:lnTo>
                    <a:pt x="14234" y="472"/>
                  </a:lnTo>
                  <a:lnTo>
                    <a:pt x="14226" y="453"/>
                  </a:lnTo>
                  <a:lnTo>
                    <a:pt x="14218" y="433"/>
                  </a:lnTo>
                  <a:lnTo>
                    <a:pt x="14208" y="414"/>
                  </a:lnTo>
                  <a:lnTo>
                    <a:pt x="14198" y="394"/>
                  </a:lnTo>
                  <a:lnTo>
                    <a:pt x="14187" y="374"/>
                  </a:lnTo>
                  <a:lnTo>
                    <a:pt x="14175" y="354"/>
                  </a:lnTo>
                  <a:lnTo>
                    <a:pt x="14160" y="334"/>
                  </a:lnTo>
                  <a:lnTo>
                    <a:pt x="14146" y="314"/>
                  </a:lnTo>
                  <a:lnTo>
                    <a:pt x="14130" y="295"/>
                  </a:lnTo>
                  <a:lnTo>
                    <a:pt x="14112" y="275"/>
                  </a:lnTo>
                  <a:lnTo>
                    <a:pt x="14093" y="256"/>
                  </a:lnTo>
                  <a:lnTo>
                    <a:pt x="14073" y="237"/>
                  </a:lnTo>
                  <a:lnTo>
                    <a:pt x="14051" y="218"/>
                  </a:lnTo>
                  <a:lnTo>
                    <a:pt x="14028" y="200"/>
                  </a:lnTo>
                  <a:lnTo>
                    <a:pt x="14003" y="183"/>
                  </a:lnTo>
                  <a:lnTo>
                    <a:pt x="13977" y="165"/>
                  </a:lnTo>
                  <a:lnTo>
                    <a:pt x="13948" y="148"/>
                  </a:lnTo>
                  <a:lnTo>
                    <a:pt x="13918" y="133"/>
                  </a:lnTo>
                  <a:lnTo>
                    <a:pt x="13896" y="121"/>
                  </a:lnTo>
                  <a:lnTo>
                    <a:pt x="13871" y="112"/>
                  </a:lnTo>
                  <a:lnTo>
                    <a:pt x="13847" y="104"/>
                  </a:lnTo>
                  <a:lnTo>
                    <a:pt x="13820" y="96"/>
                  </a:lnTo>
                  <a:lnTo>
                    <a:pt x="13794" y="90"/>
                  </a:lnTo>
                  <a:lnTo>
                    <a:pt x="13767" y="84"/>
                  </a:lnTo>
                  <a:lnTo>
                    <a:pt x="13740" y="79"/>
                  </a:lnTo>
                  <a:lnTo>
                    <a:pt x="13713" y="74"/>
                  </a:lnTo>
                  <a:lnTo>
                    <a:pt x="13663" y="67"/>
                  </a:lnTo>
                  <a:lnTo>
                    <a:pt x="13617" y="63"/>
                  </a:lnTo>
                  <a:lnTo>
                    <a:pt x="13579" y="61"/>
                  </a:lnTo>
                  <a:lnTo>
                    <a:pt x="13552" y="60"/>
                  </a:lnTo>
                  <a:lnTo>
                    <a:pt x="13489" y="60"/>
                  </a:lnTo>
                  <a:lnTo>
                    <a:pt x="13422" y="60"/>
                  </a:lnTo>
                  <a:lnTo>
                    <a:pt x="13355" y="60"/>
                  </a:lnTo>
                  <a:lnTo>
                    <a:pt x="13288" y="60"/>
                  </a:lnTo>
                  <a:lnTo>
                    <a:pt x="13220" y="60"/>
                  </a:lnTo>
                  <a:lnTo>
                    <a:pt x="13154" y="60"/>
                  </a:lnTo>
                  <a:lnTo>
                    <a:pt x="13090" y="60"/>
                  </a:lnTo>
                  <a:lnTo>
                    <a:pt x="13030" y="60"/>
                  </a:lnTo>
                  <a:lnTo>
                    <a:pt x="12974" y="60"/>
                  </a:lnTo>
                  <a:lnTo>
                    <a:pt x="12922" y="61"/>
                  </a:lnTo>
                  <a:lnTo>
                    <a:pt x="12876" y="61"/>
                  </a:lnTo>
                  <a:lnTo>
                    <a:pt x="12836" y="61"/>
                  </a:lnTo>
                  <a:lnTo>
                    <a:pt x="12804" y="61"/>
                  </a:lnTo>
                  <a:lnTo>
                    <a:pt x="12780" y="61"/>
                  </a:lnTo>
                  <a:lnTo>
                    <a:pt x="12765" y="61"/>
                  </a:lnTo>
                  <a:lnTo>
                    <a:pt x="12760" y="61"/>
                  </a:lnTo>
                  <a:lnTo>
                    <a:pt x="12754" y="63"/>
                  </a:lnTo>
                  <a:lnTo>
                    <a:pt x="12738" y="67"/>
                  </a:lnTo>
                  <a:lnTo>
                    <a:pt x="12729" y="70"/>
                  </a:lnTo>
                  <a:lnTo>
                    <a:pt x="12720" y="74"/>
                  </a:lnTo>
                  <a:lnTo>
                    <a:pt x="12711" y="80"/>
                  </a:lnTo>
                  <a:lnTo>
                    <a:pt x="12704" y="85"/>
                  </a:lnTo>
                  <a:lnTo>
                    <a:pt x="12700" y="88"/>
                  </a:lnTo>
                  <a:lnTo>
                    <a:pt x="12697" y="91"/>
                  </a:lnTo>
                  <a:lnTo>
                    <a:pt x="12695" y="94"/>
                  </a:lnTo>
                  <a:lnTo>
                    <a:pt x="12694" y="98"/>
                  </a:lnTo>
                  <a:lnTo>
                    <a:pt x="12693" y="101"/>
                  </a:lnTo>
                  <a:lnTo>
                    <a:pt x="12694" y="105"/>
                  </a:lnTo>
                  <a:lnTo>
                    <a:pt x="12695" y="109"/>
                  </a:lnTo>
                  <a:lnTo>
                    <a:pt x="12697" y="113"/>
                  </a:lnTo>
                  <a:lnTo>
                    <a:pt x="12701" y="117"/>
                  </a:lnTo>
                  <a:lnTo>
                    <a:pt x="12706" y="122"/>
                  </a:lnTo>
                  <a:lnTo>
                    <a:pt x="12712" y="126"/>
                  </a:lnTo>
                  <a:lnTo>
                    <a:pt x="12719" y="132"/>
                  </a:lnTo>
                  <a:lnTo>
                    <a:pt x="12728" y="137"/>
                  </a:lnTo>
                  <a:lnTo>
                    <a:pt x="12738" y="142"/>
                  </a:lnTo>
                  <a:lnTo>
                    <a:pt x="12750" y="147"/>
                  </a:lnTo>
                  <a:lnTo>
                    <a:pt x="12764" y="152"/>
                  </a:lnTo>
                  <a:lnTo>
                    <a:pt x="12792" y="162"/>
                  </a:lnTo>
                  <a:lnTo>
                    <a:pt x="12820" y="171"/>
                  </a:lnTo>
                  <a:lnTo>
                    <a:pt x="12846" y="178"/>
                  </a:lnTo>
                  <a:lnTo>
                    <a:pt x="12871" y="186"/>
                  </a:lnTo>
                  <a:lnTo>
                    <a:pt x="12894" y="193"/>
                  </a:lnTo>
                  <a:lnTo>
                    <a:pt x="12916" y="200"/>
                  </a:lnTo>
                  <a:lnTo>
                    <a:pt x="12936" y="209"/>
                  </a:lnTo>
                  <a:lnTo>
                    <a:pt x="12955" y="218"/>
                  </a:lnTo>
                  <a:lnTo>
                    <a:pt x="12963" y="224"/>
                  </a:lnTo>
                  <a:lnTo>
                    <a:pt x="12971" y="230"/>
                  </a:lnTo>
                  <a:lnTo>
                    <a:pt x="12979" y="237"/>
                  </a:lnTo>
                  <a:lnTo>
                    <a:pt x="12986" y="245"/>
                  </a:lnTo>
                  <a:lnTo>
                    <a:pt x="12993" y="253"/>
                  </a:lnTo>
                  <a:lnTo>
                    <a:pt x="13000" y="262"/>
                  </a:lnTo>
                  <a:lnTo>
                    <a:pt x="13005" y="271"/>
                  </a:lnTo>
                  <a:lnTo>
                    <a:pt x="13011" y="282"/>
                  </a:lnTo>
                  <a:lnTo>
                    <a:pt x="13015" y="294"/>
                  </a:lnTo>
                  <a:lnTo>
                    <a:pt x="13020" y="307"/>
                  </a:lnTo>
                  <a:lnTo>
                    <a:pt x="13023" y="320"/>
                  </a:lnTo>
                  <a:lnTo>
                    <a:pt x="13027" y="335"/>
                  </a:lnTo>
                  <a:lnTo>
                    <a:pt x="13029" y="352"/>
                  </a:lnTo>
                  <a:lnTo>
                    <a:pt x="13031" y="369"/>
                  </a:lnTo>
                  <a:lnTo>
                    <a:pt x="13033" y="389"/>
                  </a:lnTo>
                  <a:lnTo>
                    <a:pt x="13034" y="409"/>
                  </a:lnTo>
                  <a:lnTo>
                    <a:pt x="13035" y="464"/>
                  </a:lnTo>
                  <a:lnTo>
                    <a:pt x="13036" y="542"/>
                  </a:lnTo>
                  <a:lnTo>
                    <a:pt x="13037" y="640"/>
                  </a:lnTo>
                  <a:lnTo>
                    <a:pt x="13038" y="754"/>
                  </a:lnTo>
                  <a:lnTo>
                    <a:pt x="13038" y="879"/>
                  </a:lnTo>
                  <a:lnTo>
                    <a:pt x="13039" y="1014"/>
                  </a:lnTo>
                  <a:lnTo>
                    <a:pt x="13039" y="1152"/>
                  </a:lnTo>
                  <a:lnTo>
                    <a:pt x="13039" y="1293"/>
                  </a:lnTo>
                  <a:lnTo>
                    <a:pt x="13039" y="1431"/>
                  </a:lnTo>
                  <a:lnTo>
                    <a:pt x="13039" y="1561"/>
                  </a:lnTo>
                  <a:lnTo>
                    <a:pt x="13039" y="1683"/>
                  </a:lnTo>
                  <a:lnTo>
                    <a:pt x="13038" y="1790"/>
                  </a:lnTo>
                  <a:lnTo>
                    <a:pt x="13038" y="1879"/>
                  </a:lnTo>
                  <a:lnTo>
                    <a:pt x="13038" y="1949"/>
                  </a:lnTo>
                  <a:lnTo>
                    <a:pt x="13038" y="1993"/>
                  </a:lnTo>
                  <a:lnTo>
                    <a:pt x="13038" y="2008"/>
                  </a:lnTo>
                  <a:lnTo>
                    <a:pt x="13039" y="2014"/>
                  </a:lnTo>
                  <a:lnTo>
                    <a:pt x="13039" y="2028"/>
                  </a:lnTo>
                  <a:lnTo>
                    <a:pt x="13038" y="2038"/>
                  </a:lnTo>
                  <a:lnTo>
                    <a:pt x="13035" y="2051"/>
                  </a:lnTo>
                  <a:lnTo>
                    <a:pt x="13033" y="2057"/>
                  </a:lnTo>
                  <a:lnTo>
                    <a:pt x="13030" y="2063"/>
                  </a:lnTo>
                  <a:lnTo>
                    <a:pt x="13027" y="2069"/>
                  </a:lnTo>
                  <a:lnTo>
                    <a:pt x="13022" y="2076"/>
                  </a:lnTo>
                  <a:lnTo>
                    <a:pt x="13017" y="2083"/>
                  </a:lnTo>
                  <a:lnTo>
                    <a:pt x="13012" y="2089"/>
                  </a:lnTo>
                  <a:lnTo>
                    <a:pt x="13005" y="2097"/>
                  </a:lnTo>
                  <a:lnTo>
                    <a:pt x="12997" y="2104"/>
                  </a:lnTo>
                  <a:lnTo>
                    <a:pt x="12988" y="2110"/>
                  </a:lnTo>
                  <a:lnTo>
                    <a:pt x="12978" y="2117"/>
                  </a:lnTo>
                  <a:lnTo>
                    <a:pt x="12967" y="2123"/>
                  </a:lnTo>
                  <a:lnTo>
                    <a:pt x="12955" y="2129"/>
                  </a:lnTo>
                  <a:lnTo>
                    <a:pt x="12940" y="2135"/>
                  </a:lnTo>
                  <a:lnTo>
                    <a:pt x="12926" y="2141"/>
                  </a:lnTo>
                  <a:lnTo>
                    <a:pt x="12910" y="2146"/>
                  </a:lnTo>
                  <a:lnTo>
                    <a:pt x="12891" y="2152"/>
                  </a:lnTo>
                  <a:lnTo>
                    <a:pt x="12872" y="2157"/>
                  </a:lnTo>
                  <a:lnTo>
                    <a:pt x="12851" y="2161"/>
                  </a:lnTo>
                  <a:lnTo>
                    <a:pt x="12828" y="2165"/>
                  </a:lnTo>
                  <a:lnTo>
                    <a:pt x="12804" y="2168"/>
                  </a:lnTo>
                  <a:lnTo>
                    <a:pt x="12792" y="2170"/>
                  </a:lnTo>
                  <a:lnTo>
                    <a:pt x="12779" y="2173"/>
                  </a:lnTo>
                  <a:lnTo>
                    <a:pt x="12766" y="2177"/>
                  </a:lnTo>
                  <a:lnTo>
                    <a:pt x="12753" y="2182"/>
                  </a:lnTo>
                  <a:lnTo>
                    <a:pt x="12740" y="2187"/>
                  </a:lnTo>
                  <a:lnTo>
                    <a:pt x="12729" y="2193"/>
                  </a:lnTo>
                  <a:lnTo>
                    <a:pt x="12719" y="2200"/>
                  </a:lnTo>
                  <a:lnTo>
                    <a:pt x="12712" y="2206"/>
                  </a:lnTo>
                  <a:lnTo>
                    <a:pt x="12709" y="2209"/>
                  </a:lnTo>
                  <a:lnTo>
                    <a:pt x="12707" y="2213"/>
                  </a:lnTo>
                  <a:lnTo>
                    <a:pt x="12706" y="2216"/>
                  </a:lnTo>
                  <a:lnTo>
                    <a:pt x="12706" y="2219"/>
                  </a:lnTo>
                  <a:lnTo>
                    <a:pt x="12707" y="2222"/>
                  </a:lnTo>
                  <a:lnTo>
                    <a:pt x="12708" y="2225"/>
                  </a:lnTo>
                  <a:lnTo>
                    <a:pt x="12711" y="2228"/>
                  </a:lnTo>
                  <a:lnTo>
                    <a:pt x="12715" y="2231"/>
                  </a:lnTo>
                  <a:lnTo>
                    <a:pt x="12720" y="2233"/>
                  </a:lnTo>
                  <a:lnTo>
                    <a:pt x="12726" y="2236"/>
                  </a:lnTo>
                  <a:lnTo>
                    <a:pt x="12734" y="2238"/>
                  </a:lnTo>
                  <a:lnTo>
                    <a:pt x="12743" y="2240"/>
                  </a:lnTo>
                  <a:lnTo>
                    <a:pt x="12767" y="2244"/>
                  </a:lnTo>
                  <a:lnTo>
                    <a:pt x="12796" y="2246"/>
                  </a:lnTo>
                  <a:lnTo>
                    <a:pt x="12833" y="2248"/>
                  </a:lnTo>
                  <a:lnTo>
                    <a:pt x="12877" y="2250"/>
                  </a:lnTo>
                  <a:lnTo>
                    <a:pt x="12928" y="2252"/>
                  </a:lnTo>
                  <a:lnTo>
                    <a:pt x="12983" y="2253"/>
                  </a:lnTo>
                  <a:lnTo>
                    <a:pt x="13041" y="2253"/>
                  </a:lnTo>
                  <a:lnTo>
                    <a:pt x="13103" y="2253"/>
                  </a:lnTo>
                  <a:lnTo>
                    <a:pt x="13164" y="2253"/>
                  </a:lnTo>
                  <a:lnTo>
                    <a:pt x="13224" y="2252"/>
                  </a:lnTo>
                  <a:lnTo>
                    <a:pt x="13282" y="2252"/>
                  </a:lnTo>
                  <a:lnTo>
                    <a:pt x="13338" y="2250"/>
                  </a:lnTo>
                  <a:lnTo>
                    <a:pt x="13388" y="2250"/>
                  </a:lnTo>
                  <a:lnTo>
                    <a:pt x="13432" y="2249"/>
                  </a:lnTo>
                  <a:lnTo>
                    <a:pt x="13469" y="2249"/>
                  </a:lnTo>
                  <a:lnTo>
                    <a:pt x="13497" y="2248"/>
                  </a:lnTo>
                  <a:lnTo>
                    <a:pt x="13514" y="2248"/>
                  </a:lnTo>
                  <a:lnTo>
                    <a:pt x="13520" y="2248"/>
                  </a:lnTo>
                  <a:lnTo>
                    <a:pt x="13534" y="2247"/>
                  </a:lnTo>
                  <a:lnTo>
                    <a:pt x="13564" y="2244"/>
                  </a:lnTo>
                  <a:lnTo>
                    <a:pt x="13584" y="2242"/>
                  </a:lnTo>
                  <a:lnTo>
                    <a:pt x="13603" y="2240"/>
                  </a:lnTo>
                  <a:lnTo>
                    <a:pt x="13622" y="2236"/>
                  </a:lnTo>
                  <a:lnTo>
                    <a:pt x="13640" y="2232"/>
                  </a:lnTo>
                  <a:lnTo>
                    <a:pt x="13647" y="2230"/>
                  </a:lnTo>
                  <a:lnTo>
                    <a:pt x="13653" y="2227"/>
                  </a:lnTo>
                  <a:lnTo>
                    <a:pt x="13659" y="2224"/>
                  </a:lnTo>
                  <a:lnTo>
                    <a:pt x="13663" y="2221"/>
                  </a:lnTo>
                  <a:lnTo>
                    <a:pt x="13665" y="2218"/>
                  </a:lnTo>
                  <a:lnTo>
                    <a:pt x="13666" y="2215"/>
                  </a:lnTo>
                  <a:lnTo>
                    <a:pt x="13665" y="2211"/>
                  </a:lnTo>
                  <a:lnTo>
                    <a:pt x="13662" y="2207"/>
                  </a:lnTo>
                  <a:lnTo>
                    <a:pt x="13658" y="2203"/>
                  </a:lnTo>
                  <a:lnTo>
                    <a:pt x="13650" y="2197"/>
                  </a:lnTo>
                  <a:lnTo>
                    <a:pt x="13641" y="2193"/>
                  </a:lnTo>
                  <a:lnTo>
                    <a:pt x="13628" y="2187"/>
                  </a:lnTo>
                  <a:lnTo>
                    <a:pt x="13613" y="2182"/>
                  </a:lnTo>
                  <a:lnTo>
                    <a:pt x="13596" y="2176"/>
                  </a:lnTo>
                  <a:lnTo>
                    <a:pt x="13574" y="2171"/>
                  </a:lnTo>
                  <a:lnTo>
                    <a:pt x="13550" y="2164"/>
                  </a:lnTo>
                  <a:lnTo>
                    <a:pt x="13519" y="2159"/>
                  </a:lnTo>
                  <a:lnTo>
                    <a:pt x="13483" y="2153"/>
                  </a:lnTo>
                  <a:lnTo>
                    <a:pt x="13463" y="2150"/>
                  </a:lnTo>
                  <a:lnTo>
                    <a:pt x="13443" y="2144"/>
                  </a:lnTo>
                  <a:lnTo>
                    <a:pt x="13422" y="2138"/>
                  </a:lnTo>
                  <a:lnTo>
                    <a:pt x="13402" y="2131"/>
                  </a:lnTo>
                  <a:lnTo>
                    <a:pt x="13392" y="2127"/>
                  </a:lnTo>
                  <a:lnTo>
                    <a:pt x="13381" y="2123"/>
                  </a:lnTo>
                  <a:lnTo>
                    <a:pt x="13372" y="2117"/>
                  </a:lnTo>
                  <a:lnTo>
                    <a:pt x="13363" y="2112"/>
                  </a:lnTo>
                  <a:lnTo>
                    <a:pt x="13355" y="2105"/>
                  </a:lnTo>
                  <a:lnTo>
                    <a:pt x="13346" y="2098"/>
                  </a:lnTo>
                  <a:lnTo>
                    <a:pt x="13339" y="2090"/>
                  </a:lnTo>
                  <a:lnTo>
                    <a:pt x="13330" y="2082"/>
                  </a:lnTo>
                  <a:lnTo>
                    <a:pt x="13324" y="2073"/>
                  </a:lnTo>
                  <a:lnTo>
                    <a:pt x="13318" y="2063"/>
                  </a:lnTo>
                  <a:lnTo>
                    <a:pt x="13312" y="2052"/>
                  </a:lnTo>
                  <a:lnTo>
                    <a:pt x="13307" y="2040"/>
                  </a:lnTo>
                  <a:lnTo>
                    <a:pt x="13303" y="2028"/>
                  </a:lnTo>
                  <a:lnTo>
                    <a:pt x="13300" y="2014"/>
                  </a:lnTo>
                  <a:lnTo>
                    <a:pt x="13298" y="2000"/>
                  </a:lnTo>
                  <a:lnTo>
                    <a:pt x="13296" y="1984"/>
                  </a:lnTo>
                  <a:lnTo>
                    <a:pt x="13294" y="1946"/>
                  </a:lnTo>
                  <a:lnTo>
                    <a:pt x="13293" y="1899"/>
                  </a:lnTo>
                  <a:lnTo>
                    <a:pt x="13292" y="1847"/>
                  </a:lnTo>
                  <a:lnTo>
                    <a:pt x="13291" y="1791"/>
                  </a:lnTo>
                  <a:lnTo>
                    <a:pt x="13291" y="1731"/>
                  </a:lnTo>
                  <a:lnTo>
                    <a:pt x="13291" y="1670"/>
                  </a:lnTo>
                  <a:lnTo>
                    <a:pt x="13292" y="1608"/>
                  </a:lnTo>
                  <a:lnTo>
                    <a:pt x="13292" y="1548"/>
                  </a:lnTo>
                  <a:lnTo>
                    <a:pt x="13293" y="1490"/>
                  </a:lnTo>
                  <a:lnTo>
                    <a:pt x="13294" y="1435"/>
                  </a:lnTo>
                  <a:lnTo>
                    <a:pt x="13295" y="1385"/>
                  </a:lnTo>
                  <a:lnTo>
                    <a:pt x="13296" y="1341"/>
                  </a:lnTo>
                  <a:lnTo>
                    <a:pt x="13296" y="1304"/>
                  </a:lnTo>
                  <a:lnTo>
                    <a:pt x="13297" y="1277"/>
                  </a:lnTo>
                  <a:lnTo>
                    <a:pt x="13297" y="1259"/>
                  </a:lnTo>
                  <a:lnTo>
                    <a:pt x="13298" y="1253"/>
                  </a:lnTo>
                  <a:lnTo>
                    <a:pt x="13354" y="1249"/>
                  </a:lnTo>
                  <a:lnTo>
                    <a:pt x="13357" y="1252"/>
                  </a:lnTo>
                  <a:lnTo>
                    <a:pt x="13366" y="1260"/>
                  </a:lnTo>
                  <a:lnTo>
                    <a:pt x="13381" y="1276"/>
                  </a:lnTo>
                  <a:lnTo>
                    <a:pt x="13402" y="1296"/>
                  </a:lnTo>
                  <a:lnTo>
                    <a:pt x="13429" y="1322"/>
                  </a:lnTo>
                  <a:lnTo>
                    <a:pt x="13463" y="1353"/>
                  </a:lnTo>
                  <a:lnTo>
                    <a:pt x="13502" y="1391"/>
                  </a:lnTo>
                  <a:lnTo>
                    <a:pt x="13547" y="1435"/>
                  </a:lnTo>
                  <a:lnTo>
                    <a:pt x="13599" y="1484"/>
                  </a:lnTo>
                  <a:lnTo>
                    <a:pt x="13656" y="1538"/>
                  </a:lnTo>
                  <a:lnTo>
                    <a:pt x="13719" y="1598"/>
                  </a:lnTo>
                  <a:lnTo>
                    <a:pt x="13789" y="1664"/>
                  </a:lnTo>
                  <a:lnTo>
                    <a:pt x="13864" y="1736"/>
                  </a:lnTo>
                  <a:lnTo>
                    <a:pt x="13946" y="1812"/>
                  </a:lnTo>
                  <a:lnTo>
                    <a:pt x="14034" y="1895"/>
                  </a:lnTo>
                  <a:lnTo>
                    <a:pt x="14128" y="1983"/>
                  </a:lnTo>
                  <a:lnTo>
                    <a:pt x="14205" y="2056"/>
                  </a:lnTo>
                  <a:lnTo>
                    <a:pt x="14281" y="2124"/>
                  </a:lnTo>
                  <a:lnTo>
                    <a:pt x="14352" y="2189"/>
                  </a:lnTo>
                  <a:lnTo>
                    <a:pt x="14423" y="2249"/>
                  </a:lnTo>
                  <a:lnTo>
                    <a:pt x="14456" y="2278"/>
                  </a:lnTo>
                  <a:lnTo>
                    <a:pt x="14491" y="2306"/>
                  </a:lnTo>
                  <a:lnTo>
                    <a:pt x="14525" y="2332"/>
                  </a:lnTo>
                  <a:lnTo>
                    <a:pt x="14559" y="2358"/>
                  </a:lnTo>
                  <a:lnTo>
                    <a:pt x="14592" y="2383"/>
                  </a:lnTo>
                  <a:lnTo>
                    <a:pt x="14626" y="2407"/>
                  </a:lnTo>
                  <a:lnTo>
                    <a:pt x="14660" y="2429"/>
                  </a:lnTo>
                  <a:lnTo>
                    <a:pt x="14693" y="2451"/>
                  </a:lnTo>
                  <a:lnTo>
                    <a:pt x="14728" y="2472"/>
                  </a:lnTo>
                  <a:lnTo>
                    <a:pt x="14763" y="2492"/>
                  </a:lnTo>
                  <a:lnTo>
                    <a:pt x="14797" y="2512"/>
                  </a:lnTo>
                  <a:lnTo>
                    <a:pt x="14833" y="2530"/>
                  </a:lnTo>
                  <a:lnTo>
                    <a:pt x="14869" y="2547"/>
                  </a:lnTo>
                  <a:lnTo>
                    <a:pt x="14906" y="2564"/>
                  </a:lnTo>
                  <a:lnTo>
                    <a:pt x="14943" y="2579"/>
                  </a:lnTo>
                  <a:lnTo>
                    <a:pt x="14981" y="2593"/>
                  </a:lnTo>
                  <a:lnTo>
                    <a:pt x="15021" y="2607"/>
                  </a:lnTo>
                  <a:lnTo>
                    <a:pt x="15061" y="2621"/>
                  </a:lnTo>
                  <a:lnTo>
                    <a:pt x="15102" y="2632"/>
                  </a:lnTo>
                  <a:lnTo>
                    <a:pt x="15145" y="2643"/>
                  </a:lnTo>
                  <a:lnTo>
                    <a:pt x="15187" y="2654"/>
                  </a:lnTo>
                  <a:lnTo>
                    <a:pt x="15232" y="2663"/>
                  </a:lnTo>
                  <a:lnTo>
                    <a:pt x="15278" y="2673"/>
                  </a:lnTo>
                  <a:lnTo>
                    <a:pt x="15325" y="2681"/>
                  </a:lnTo>
                  <a:lnTo>
                    <a:pt x="15368" y="2687"/>
                  </a:lnTo>
                  <a:lnTo>
                    <a:pt x="15407" y="2691"/>
                  </a:lnTo>
                  <a:lnTo>
                    <a:pt x="15442" y="2694"/>
                  </a:lnTo>
                  <a:lnTo>
                    <a:pt x="15474" y="2696"/>
                  </a:lnTo>
                  <a:lnTo>
                    <a:pt x="15502" y="2697"/>
                  </a:lnTo>
                  <a:lnTo>
                    <a:pt x="15528" y="2697"/>
                  </a:lnTo>
                  <a:lnTo>
                    <a:pt x="15551" y="2696"/>
                  </a:lnTo>
                  <a:lnTo>
                    <a:pt x="15571" y="2694"/>
                  </a:lnTo>
                  <a:lnTo>
                    <a:pt x="15589" y="2691"/>
                  </a:lnTo>
                  <a:lnTo>
                    <a:pt x="15605" y="2689"/>
                  </a:lnTo>
                  <a:lnTo>
                    <a:pt x="15619" y="2685"/>
                  </a:lnTo>
                  <a:lnTo>
                    <a:pt x="15632" y="2682"/>
                  </a:lnTo>
                  <a:lnTo>
                    <a:pt x="15652" y="2675"/>
                  </a:lnTo>
                  <a:lnTo>
                    <a:pt x="15668" y="2668"/>
                  </a:lnTo>
                  <a:lnTo>
                    <a:pt x="15687" y="2660"/>
                  </a:lnTo>
                  <a:lnTo>
                    <a:pt x="15710" y="2650"/>
                  </a:lnTo>
                  <a:lnTo>
                    <a:pt x="15721" y="2644"/>
                  </a:lnTo>
                  <a:lnTo>
                    <a:pt x="15731" y="2638"/>
                  </a:lnTo>
                  <a:lnTo>
                    <a:pt x="15735" y="2635"/>
                  </a:lnTo>
                  <a:lnTo>
                    <a:pt x="15739" y="2632"/>
                  </a:lnTo>
                  <a:lnTo>
                    <a:pt x="15742" y="2629"/>
                  </a:lnTo>
                  <a:lnTo>
                    <a:pt x="15744" y="2625"/>
                  </a:lnTo>
                  <a:lnTo>
                    <a:pt x="15745" y="2622"/>
                  </a:lnTo>
                  <a:lnTo>
                    <a:pt x="15745" y="2619"/>
                  </a:lnTo>
                  <a:lnTo>
                    <a:pt x="15744" y="2616"/>
                  </a:lnTo>
                  <a:lnTo>
                    <a:pt x="15742" y="2612"/>
                  </a:lnTo>
                  <a:lnTo>
                    <a:pt x="15739" y="2609"/>
                  </a:lnTo>
                  <a:lnTo>
                    <a:pt x="15734" y="2606"/>
                  </a:lnTo>
                  <a:lnTo>
                    <a:pt x="15728" y="2604"/>
                  </a:lnTo>
                  <a:lnTo>
                    <a:pt x="15719" y="2601"/>
                  </a:lnTo>
                  <a:lnTo>
                    <a:pt x="15699" y="2596"/>
                  </a:lnTo>
                  <a:lnTo>
                    <a:pt x="15670" y="2592"/>
                  </a:lnTo>
                  <a:lnTo>
                    <a:pt x="15635" y="2588"/>
                  </a:lnTo>
                  <a:lnTo>
                    <a:pt x="15589" y="2586"/>
                  </a:lnTo>
                  <a:close/>
                  <a:moveTo>
                    <a:pt x="13309" y="1123"/>
                  </a:moveTo>
                  <a:lnTo>
                    <a:pt x="13294" y="361"/>
                  </a:lnTo>
                  <a:lnTo>
                    <a:pt x="13294" y="355"/>
                  </a:lnTo>
                  <a:lnTo>
                    <a:pt x="13295" y="337"/>
                  </a:lnTo>
                  <a:lnTo>
                    <a:pt x="13297" y="325"/>
                  </a:lnTo>
                  <a:lnTo>
                    <a:pt x="13300" y="312"/>
                  </a:lnTo>
                  <a:lnTo>
                    <a:pt x="13305" y="298"/>
                  </a:lnTo>
                  <a:lnTo>
                    <a:pt x="13311" y="283"/>
                  </a:lnTo>
                  <a:lnTo>
                    <a:pt x="13315" y="275"/>
                  </a:lnTo>
                  <a:lnTo>
                    <a:pt x="13320" y="268"/>
                  </a:lnTo>
                  <a:lnTo>
                    <a:pt x="13325" y="261"/>
                  </a:lnTo>
                  <a:lnTo>
                    <a:pt x="13330" y="255"/>
                  </a:lnTo>
                  <a:lnTo>
                    <a:pt x="13338" y="248"/>
                  </a:lnTo>
                  <a:lnTo>
                    <a:pt x="13344" y="242"/>
                  </a:lnTo>
                  <a:lnTo>
                    <a:pt x="13352" y="236"/>
                  </a:lnTo>
                  <a:lnTo>
                    <a:pt x="13361" y="230"/>
                  </a:lnTo>
                  <a:lnTo>
                    <a:pt x="13370" y="225"/>
                  </a:lnTo>
                  <a:lnTo>
                    <a:pt x="13380" y="220"/>
                  </a:lnTo>
                  <a:lnTo>
                    <a:pt x="13391" y="216"/>
                  </a:lnTo>
                  <a:lnTo>
                    <a:pt x="13403" y="213"/>
                  </a:lnTo>
                  <a:lnTo>
                    <a:pt x="13416" y="210"/>
                  </a:lnTo>
                  <a:lnTo>
                    <a:pt x="13429" y="209"/>
                  </a:lnTo>
                  <a:lnTo>
                    <a:pt x="13445" y="208"/>
                  </a:lnTo>
                  <a:lnTo>
                    <a:pt x="13461" y="208"/>
                  </a:lnTo>
                  <a:lnTo>
                    <a:pt x="13493" y="207"/>
                  </a:lnTo>
                  <a:lnTo>
                    <a:pt x="13527" y="208"/>
                  </a:lnTo>
                  <a:lnTo>
                    <a:pt x="13564" y="210"/>
                  </a:lnTo>
                  <a:lnTo>
                    <a:pt x="13601" y="214"/>
                  </a:lnTo>
                  <a:lnTo>
                    <a:pt x="13620" y="217"/>
                  </a:lnTo>
                  <a:lnTo>
                    <a:pt x="13639" y="220"/>
                  </a:lnTo>
                  <a:lnTo>
                    <a:pt x="13658" y="223"/>
                  </a:lnTo>
                  <a:lnTo>
                    <a:pt x="13677" y="228"/>
                  </a:lnTo>
                  <a:lnTo>
                    <a:pt x="13697" y="232"/>
                  </a:lnTo>
                  <a:lnTo>
                    <a:pt x="13715" y="239"/>
                  </a:lnTo>
                  <a:lnTo>
                    <a:pt x="13735" y="245"/>
                  </a:lnTo>
                  <a:lnTo>
                    <a:pt x="13753" y="252"/>
                  </a:lnTo>
                  <a:lnTo>
                    <a:pt x="13772" y="259"/>
                  </a:lnTo>
                  <a:lnTo>
                    <a:pt x="13790" y="267"/>
                  </a:lnTo>
                  <a:lnTo>
                    <a:pt x="13808" y="277"/>
                  </a:lnTo>
                  <a:lnTo>
                    <a:pt x="13826" y="288"/>
                  </a:lnTo>
                  <a:lnTo>
                    <a:pt x="13843" y="298"/>
                  </a:lnTo>
                  <a:lnTo>
                    <a:pt x="13859" y="310"/>
                  </a:lnTo>
                  <a:lnTo>
                    <a:pt x="13876" y="323"/>
                  </a:lnTo>
                  <a:lnTo>
                    <a:pt x="13891" y="337"/>
                  </a:lnTo>
                  <a:lnTo>
                    <a:pt x="13906" y="352"/>
                  </a:lnTo>
                  <a:lnTo>
                    <a:pt x="13919" y="368"/>
                  </a:lnTo>
                  <a:lnTo>
                    <a:pt x="13933" y="384"/>
                  </a:lnTo>
                  <a:lnTo>
                    <a:pt x="13946" y="403"/>
                  </a:lnTo>
                  <a:lnTo>
                    <a:pt x="13957" y="422"/>
                  </a:lnTo>
                  <a:lnTo>
                    <a:pt x="13968" y="443"/>
                  </a:lnTo>
                  <a:lnTo>
                    <a:pt x="13978" y="465"/>
                  </a:lnTo>
                  <a:lnTo>
                    <a:pt x="13987" y="487"/>
                  </a:lnTo>
                  <a:lnTo>
                    <a:pt x="13993" y="531"/>
                  </a:lnTo>
                  <a:lnTo>
                    <a:pt x="13998" y="584"/>
                  </a:lnTo>
                  <a:lnTo>
                    <a:pt x="14000" y="613"/>
                  </a:lnTo>
                  <a:lnTo>
                    <a:pt x="14002" y="643"/>
                  </a:lnTo>
                  <a:lnTo>
                    <a:pt x="14002" y="675"/>
                  </a:lnTo>
                  <a:lnTo>
                    <a:pt x="14001" y="707"/>
                  </a:lnTo>
                  <a:lnTo>
                    <a:pt x="13998" y="739"/>
                  </a:lnTo>
                  <a:lnTo>
                    <a:pt x="13994" y="771"/>
                  </a:lnTo>
                  <a:lnTo>
                    <a:pt x="13992" y="787"/>
                  </a:lnTo>
                  <a:lnTo>
                    <a:pt x="13989" y="804"/>
                  </a:lnTo>
                  <a:lnTo>
                    <a:pt x="13985" y="819"/>
                  </a:lnTo>
                  <a:lnTo>
                    <a:pt x="13981" y="835"/>
                  </a:lnTo>
                  <a:lnTo>
                    <a:pt x="13976" y="850"/>
                  </a:lnTo>
                  <a:lnTo>
                    <a:pt x="13969" y="866"/>
                  </a:lnTo>
                  <a:lnTo>
                    <a:pt x="13963" y="880"/>
                  </a:lnTo>
                  <a:lnTo>
                    <a:pt x="13957" y="895"/>
                  </a:lnTo>
                  <a:lnTo>
                    <a:pt x="13949" y="910"/>
                  </a:lnTo>
                  <a:lnTo>
                    <a:pt x="13941" y="923"/>
                  </a:lnTo>
                  <a:lnTo>
                    <a:pt x="13933" y="936"/>
                  </a:lnTo>
                  <a:lnTo>
                    <a:pt x="13923" y="949"/>
                  </a:lnTo>
                  <a:lnTo>
                    <a:pt x="13901" y="971"/>
                  </a:lnTo>
                  <a:lnTo>
                    <a:pt x="13875" y="998"/>
                  </a:lnTo>
                  <a:lnTo>
                    <a:pt x="13858" y="1014"/>
                  </a:lnTo>
                  <a:lnTo>
                    <a:pt x="13840" y="1030"/>
                  </a:lnTo>
                  <a:lnTo>
                    <a:pt x="13819" y="1045"/>
                  </a:lnTo>
                  <a:lnTo>
                    <a:pt x="13797" y="1060"/>
                  </a:lnTo>
                  <a:lnTo>
                    <a:pt x="13784" y="1068"/>
                  </a:lnTo>
                  <a:lnTo>
                    <a:pt x="13770" y="1076"/>
                  </a:lnTo>
                  <a:lnTo>
                    <a:pt x="13757" y="1083"/>
                  </a:lnTo>
                  <a:lnTo>
                    <a:pt x="13742" y="1089"/>
                  </a:lnTo>
                  <a:lnTo>
                    <a:pt x="13727" y="1095"/>
                  </a:lnTo>
                  <a:lnTo>
                    <a:pt x="13709" y="1101"/>
                  </a:lnTo>
                  <a:lnTo>
                    <a:pt x="13692" y="1107"/>
                  </a:lnTo>
                  <a:lnTo>
                    <a:pt x="13673" y="1112"/>
                  </a:lnTo>
                  <a:lnTo>
                    <a:pt x="13654" y="1117"/>
                  </a:lnTo>
                  <a:lnTo>
                    <a:pt x="13634" y="1121"/>
                  </a:lnTo>
                  <a:lnTo>
                    <a:pt x="13612" y="1125"/>
                  </a:lnTo>
                  <a:lnTo>
                    <a:pt x="13590" y="1127"/>
                  </a:lnTo>
                  <a:lnTo>
                    <a:pt x="13566" y="1129"/>
                  </a:lnTo>
                  <a:lnTo>
                    <a:pt x="13542" y="1131"/>
                  </a:lnTo>
                  <a:lnTo>
                    <a:pt x="13515" y="1131"/>
                  </a:lnTo>
                  <a:lnTo>
                    <a:pt x="13489" y="1131"/>
                  </a:lnTo>
                  <a:lnTo>
                    <a:pt x="13309" y="1123"/>
                  </a:lnTo>
                  <a:close/>
                  <a:moveTo>
                    <a:pt x="1810" y="3375"/>
                  </a:moveTo>
                  <a:lnTo>
                    <a:pt x="1810" y="3416"/>
                  </a:lnTo>
                  <a:lnTo>
                    <a:pt x="1810" y="3455"/>
                  </a:lnTo>
                  <a:lnTo>
                    <a:pt x="1810" y="3491"/>
                  </a:lnTo>
                  <a:lnTo>
                    <a:pt x="1809" y="3525"/>
                  </a:lnTo>
                  <a:lnTo>
                    <a:pt x="1808" y="3556"/>
                  </a:lnTo>
                  <a:lnTo>
                    <a:pt x="1807" y="3582"/>
                  </a:lnTo>
                  <a:lnTo>
                    <a:pt x="1806" y="3607"/>
                  </a:lnTo>
                  <a:lnTo>
                    <a:pt x="1804" y="3627"/>
                  </a:lnTo>
                  <a:lnTo>
                    <a:pt x="1803" y="3638"/>
                  </a:lnTo>
                  <a:lnTo>
                    <a:pt x="1801" y="3650"/>
                  </a:lnTo>
                  <a:lnTo>
                    <a:pt x="1798" y="3659"/>
                  </a:lnTo>
                  <a:lnTo>
                    <a:pt x="1795" y="3666"/>
                  </a:lnTo>
                  <a:lnTo>
                    <a:pt x="1791" y="3673"/>
                  </a:lnTo>
                  <a:lnTo>
                    <a:pt x="1786" y="3678"/>
                  </a:lnTo>
                  <a:lnTo>
                    <a:pt x="1778" y="3682"/>
                  </a:lnTo>
                  <a:lnTo>
                    <a:pt x="1770" y="3684"/>
                  </a:lnTo>
                  <a:lnTo>
                    <a:pt x="1762" y="3686"/>
                  </a:lnTo>
                  <a:lnTo>
                    <a:pt x="1753" y="3687"/>
                  </a:lnTo>
                  <a:lnTo>
                    <a:pt x="1742" y="3688"/>
                  </a:lnTo>
                  <a:lnTo>
                    <a:pt x="1729" y="3689"/>
                  </a:lnTo>
                  <a:lnTo>
                    <a:pt x="1720" y="3689"/>
                  </a:lnTo>
                  <a:lnTo>
                    <a:pt x="1715" y="3691"/>
                  </a:lnTo>
                  <a:lnTo>
                    <a:pt x="1713" y="3692"/>
                  </a:lnTo>
                  <a:lnTo>
                    <a:pt x="1711" y="3694"/>
                  </a:lnTo>
                  <a:lnTo>
                    <a:pt x="1711" y="3696"/>
                  </a:lnTo>
                  <a:lnTo>
                    <a:pt x="1711" y="3698"/>
                  </a:lnTo>
                  <a:lnTo>
                    <a:pt x="1711" y="3701"/>
                  </a:lnTo>
                  <a:lnTo>
                    <a:pt x="1712" y="3704"/>
                  </a:lnTo>
                  <a:lnTo>
                    <a:pt x="1714" y="3706"/>
                  </a:lnTo>
                  <a:lnTo>
                    <a:pt x="1716" y="3707"/>
                  </a:lnTo>
                  <a:lnTo>
                    <a:pt x="1723" y="3709"/>
                  </a:lnTo>
                  <a:lnTo>
                    <a:pt x="1734" y="3710"/>
                  </a:lnTo>
                  <a:lnTo>
                    <a:pt x="1772" y="3710"/>
                  </a:lnTo>
                  <a:lnTo>
                    <a:pt x="1814" y="3708"/>
                  </a:lnTo>
                  <a:lnTo>
                    <a:pt x="1852" y="3707"/>
                  </a:lnTo>
                  <a:lnTo>
                    <a:pt x="1880" y="3707"/>
                  </a:lnTo>
                  <a:lnTo>
                    <a:pt x="1893" y="3707"/>
                  </a:lnTo>
                  <a:lnTo>
                    <a:pt x="1910" y="3707"/>
                  </a:lnTo>
                  <a:lnTo>
                    <a:pt x="1930" y="3708"/>
                  </a:lnTo>
                  <a:lnTo>
                    <a:pt x="1952" y="3708"/>
                  </a:lnTo>
                  <a:lnTo>
                    <a:pt x="1977" y="3709"/>
                  </a:lnTo>
                  <a:lnTo>
                    <a:pt x="2003" y="3710"/>
                  </a:lnTo>
                  <a:lnTo>
                    <a:pt x="2031" y="3710"/>
                  </a:lnTo>
                  <a:lnTo>
                    <a:pt x="2059" y="3710"/>
                  </a:lnTo>
                  <a:lnTo>
                    <a:pt x="2068" y="3709"/>
                  </a:lnTo>
                  <a:lnTo>
                    <a:pt x="2075" y="3707"/>
                  </a:lnTo>
                  <a:lnTo>
                    <a:pt x="2078" y="3706"/>
                  </a:lnTo>
                  <a:lnTo>
                    <a:pt x="2080" y="3704"/>
                  </a:lnTo>
                  <a:lnTo>
                    <a:pt x="2081" y="3701"/>
                  </a:lnTo>
                  <a:lnTo>
                    <a:pt x="2082" y="3698"/>
                  </a:lnTo>
                  <a:lnTo>
                    <a:pt x="2081" y="3696"/>
                  </a:lnTo>
                  <a:lnTo>
                    <a:pt x="2080" y="3694"/>
                  </a:lnTo>
                  <a:lnTo>
                    <a:pt x="2079" y="3692"/>
                  </a:lnTo>
                  <a:lnTo>
                    <a:pt x="2077" y="3691"/>
                  </a:lnTo>
                  <a:lnTo>
                    <a:pt x="2071" y="3689"/>
                  </a:lnTo>
                  <a:lnTo>
                    <a:pt x="2062" y="3689"/>
                  </a:lnTo>
                  <a:lnTo>
                    <a:pt x="2049" y="3688"/>
                  </a:lnTo>
                  <a:lnTo>
                    <a:pt x="2033" y="3687"/>
                  </a:lnTo>
                  <a:lnTo>
                    <a:pt x="2017" y="3686"/>
                  </a:lnTo>
                  <a:lnTo>
                    <a:pt x="2004" y="3684"/>
                  </a:lnTo>
                  <a:lnTo>
                    <a:pt x="1998" y="3683"/>
                  </a:lnTo>
                  <a:lnTo>
                    <a:pt x="1992" y="3682"/>
                  </a:lnTo>
                  <a:lnTo>
                    <a:pt x="1987" y="3680"/>
                  </a:lnTo>
                  <a:lnTo>
                    <a:pt x="1983" y="3678"/>
                  </a:lnTo>
                  <a:lnTo>
                    <a:pt x="1979" y="3675"/>
                  </a:lnTo>
                  <a:lnTo>
                    <a:pt x="1974" y="3673"/>
                  </a:lnTo>
                  <a:lnTo>
                    <a:pt x="1971" y="3670"/>
                  </a:lnTo>
                  <a:lnTo>
                    <a:pt x="1969" y="3666"/>
                  </a:lnTo>
                  <a:lnTo>
                    <a:pt x="1964" y="3658"/>
                  </a:lnTo>
                  <a:lnTo>
                    <a:pt x="1961" y="3650"/>
                  </a:lnTo>
                  <a:lnTo>
                    <a:pt x="1959" y="3639"/>
                  </a:lnTo>
                  <a:lnTo>
                    <a:pt x="1958" y="3628"/>
                  </a:lnTo>
                  <a:lnTo>
                    <a:pt x="1956" y="3608"/>
                  </a:lnTo>
                  <a:lnTo>
                    <a:pt x="1955" y="3583"/>
                  </a:lnTo>
                  <a:lnTo>
                    <a:pt x="1954" y="3556"/>
                  </a:lnTo>
                  <a:lnTo>
                    <a:pt x="1954" y="3525"/>
                  </a:lnTo>
                  <a:lnTo>
                    <a:pt x="1953" y="3491"/>
                  </a:lnTo>
                  <a:lnTo>
                    <a:pt x="1953" y="3455"/>
                  </a:lnTo>
                  <a:lnTo>
                    <a:pt x="1953" y="3416"/>
                  </a:lnTo>
                  <a:lnTo>
                    <a:pt x="1953" y="3375"/>
                  </a:lnTo>
                  <a:lnTo>
                    <a:pt x="1953" y="3172"/>
                  </a:lnTo>
                  <a:lnTo>
                    <a:pt x="1953" y="3113"/>
                  </a:lnTo>
                  <a:lnTo>
                    <a:pt x="1953" y="3065"/>
                  </a:lnTo>
                  <a:lnTo>
                    <a:pt x="1953" y="3028"/>
                  </a:lnTo>
                  <a:lnTo>
                    <a:pt x="1953" y="2998"/>
                  </a:lnTo>
                  <a:lnTo>
                    <a:pt x="1954" y="2975"/>
                  </a:lnTo>
                  <a:lnTo>
                    <a:pt x="1954" y="2957"/>
                  </a:lnTo>
                  <a:lnTo>
                    <a:pt x="1955" y="2942"/>
                  </a:lnTo>
                  <a:lnTo>
                    <a:pt x="1955" y="2928"/>
                  </a:lnTo>
                  <a:lnTo>
                    <a:pt x="1956" y="2913"/>
                  </a:lnTo>
                  <a:lnTo>
                    <a:pt x="1958" y="2901"/>
                  </a:lnTo>
                  <a:lnTo>
                    <a:pt x="1961" y="2891"/>
                  </a:lnTo>
                  <a:lnTo>
                    <a:pt x="1966" y="2882"/>
                  </a:lnTo>
                  <a:lnTo>
                    <a:pt x="1968" y="2879"/>
                  </a:lnTo>
                  <a:lnTo>
                    <a:pt x="1971" y="2875"/>
                  </a:lnTo>
                  <a:lnTo>
                    <a:pt x="1974" y="2871"/>
                  </a:lnTo>
                  <a:lnTo>
                    <a:pt x="1979" y="2869"/>
                  </a:lnTo>
                  <a:lnTo>
                    <a:pt x="1988" y="2865"/>
                  </a:lnTo>
                  <a:lnTo>
                    <a:pt x="1998" y="2862"/>
                  </a:lnTo>
                  <a:lnTo>
                    <a:pt x="2008" y="2860"/>
                  </a:lnTo>
                  <a:lnTo>
                    <a:pt x="2016" y="2859"/>
                  </a:lnTo>
                  <a:lnTo>
                    <a:pt x="2025" y="2859"/>
                  </a:lnTo>
                  <a:lnTo>
                    <a:pt x="2033" y="2858"/>
                  </a:lnTo>
                  <a:lnTo>
                    <a:pt x="2041" y="2858"/>
                  </a:lnTo>
                  <a:lnTo>
                    <a:pt x="2046" y="2856"/>
                  </a:lnTo>
                  <a:lnTo>
                    <a:pt x="2048" y="2855"/>
                  </a:lnTo>
                  <a:lnTo>
                    <a:pt x="2050" y="2853"/>
                  </a:lnTo>
                  <a:lnTo>
                    <a:pt x="2051" y="2850"/>
                  </a:lnTo>
                  <a:lnTo>
                    <a:pt x="2051" y="2847"/>
                  </a:lnTo>
                  <a:lnTo>
                    <a:pt x="2051" y="2845"/>
                  </a:lnTo>
                  <a:lnTo>
                    <a:pt x="2049" y="2843"/>
                  </a:lnTo>
                  <a:lnTo>
                    <a:pt x="2047" y="2841"/>
                  </a:lnTo>
                  <a:lnTo>
                    <a:pt x="2045" y="2840"/>
                  </a:lnTo>
                  <a:lnTo>
                    <a:pt x="2037" y="2838"/>
                  </a:lnTo>
                  <a:lnTo>
                    <a:pt x="2027" y="2838"/>
                  </a:lnTo>
                  <a:lnTo>
                    <a:pt x="1991" y="2839"/>
                  </a:lnTo>
                  <a:lnTo>
                    <a:pt x="1951" y="2840"/>
                  </a:lnTo>
                  <a:lnTo>
                    <a:pt x="1914" y="2841"/>
                  </a:lnTo>
                  <a:lnTo>
                    <a:pt x="1886" y="2841"/>
                  </a:lnTo>
                  <a:lnTo>
                    <a:pt x="1855" y="2841"/>
                  </a:lnTo>
                  <a:lnTo>
                    <a:pt x="1815" y="2840"/>
                  </a:lnTo>
                  <a:lnTo>
                    <a:pt x="1773" y="2839"/>
                  </a:lnTo>
                  <a:lnTo>
                    <a:pt x="1736" y="2838"/>
                  </a:lnTo>
                  <a:lnTo>
                    <a:pt x="1724" y="2838"/>
                  </a:lnTo>
                  <a:lnTo>
                    <a:pt x="1715" y="2840"/>
                  </a:lnTo>
                  <a:lnTo>
                    <a:pt x="1712" y="2841"/>
                  </a:lnTo>
                  <a:lnTo>
                    <a:pt x="1710" y="2843"/>
                  </a:lnTo>
                  <a:lnTo>
                    <a:pt x="1709" y="2845"/>
                  </a:lnTo>
                  <a:lnTo>
                    <a:pt x="1708" y="2847"/>
                  </a:lnTo>
                  <a:lnTo>
                    <a:pt x="1709" y="2850"/>
                  </a:lnTo>
                  <a:lnTo>
                    <a:pt x="1710" y="2853"/>
                  </a:lnTo>
                  <a:lnTo>
                    <a:pt x="1711" y="2855"/>
                  </a:lnTo>
                  <a:lnTo>
                    <a:pt x="1713" y="2856"/>
                  </a:lnTo>
                  <a:lnTo>
                    <a:pt x="1719" y="2858"/>
                  </a:lnTo>
                  <a:lnTo>
                    <a:pt x="1726" y="2858"/>
                  </a:lnTo>
                  <a:lnTo>
                    <a:pt x="1738" y="2859"/>
                  </a:lnTo>
                  <a:lnTo>
                    <a:pt x="1748" y="2859"/>
                  </a:lnTo>
                  <a:lnTo>
                    <a:pt x="1758" y="2861"/>
                  </a:lnTo>
                  <a:lnTo>
                    <a:pt x="1768" y="2863"/>
                  </a:lnTo>
                  <a:lnTo>
                    <a:pt x="1777" y="2866"/>
                  </a:lnTo>
                  <a:lnTo>
                    <a:pt x="1785" y="2870"/>
                  </a:lnTo>
                  <a:lnTo>
                    <a:pt x="1792" y="2876"/>
                  </a:lnTo>
                  <a:lnTo>
                    <a:pt x="1797" y="2883"/>
                  </a:lnTo>
                  <a:lnTo>
                    <a:pt x="1801" y="2892"/>
                  </a:lnTo>
                  <a:lnTo>
                    <a:pt x="1804" y="2902"/>
                  </a:lnTo>
                  <a:lnTo>
                    <a:pt x="1806" y="2914"/>
                  </a:lnTo>
                  <a:lnTo>
                    <a:pt x="1808" y="2928"/>
                  </a:lnTo>
                  <a:lnTo>
                    <a:pt x="1808" y="2942"/>
                  </a:lnTo>
                  <a:lnTo>
                    <a:pt x="1809" y="2957"/>
                  </a:lnTo>
                  <a:lnTo>
                    <a:pt x="1809" y="2975"/>
                  </a:lnTo>
                  <a:lnTo>
                    <a:pt x="1810" y="2998"/>
                  </a:lnTo>
                  <a:lnTo>
                    <a:pt x="1810" y="3028"/>
                  </a:lnTo>
                  <a:lnTo>
                    <a:pt x="1810" y="3065"/>
                  </a:lnTo>
                  <a:lnTo>
                    <a:pt x="1810" y="3113"/>
                  </a:lnTo>
                  <a:lnTo>
                    <a:pt x="1810" y="3172"/>
                  </a:lnTo>
                  <a:lnTo>
                    <a:pt x="1810" y="3375"/>
                  </a:lnTo>
                  <a:close/>
                  <a:moveTo>
                    <a:pt x="2295" y="3068"/>
                  </a:moveTo>
                  <a:lnTo>
                    <a:pt x="2298" y="3068"/>
                  </a:lnTo>
                  <a:lnTo>
                    <a:pt x="2312" y="3083"/>
                  </a:lnTo>
                  <a:lnTo>
                    <a:pt x="2336" y="3106"/>
                  </a:lnTo>
                  <a:lnTo>
                    <a:pt x="2367" y="3138"/>
                  </a:lnTo>
                  <a:lnTo>
                    <a:pt x="2405" y="3175"/>
                  </a:lnTo>
                  <a:lnTo>
                    <a:pt x="2449" y="3218"/>
                  </a:lnTo>
                  <a:lnTo>
                    <a:pt x="2496" y="3264"/>
                  </a:lnTo>
                  <a:lnTo>
                    <a:pt x="2546" y="3312"/>
                  </a:lnTo>
                  <a:lnTo>
                    <a:pt x="2598" y="3359"/>
                  </a:lnTo>
                  <a:lnTo>
                    <a:pt x="2648" y="3405"/>
                  </a:lnTo>
                  <a:lnTo>
                    <a:pt x="2700" y="3453"/>
                  </a:lnTo>
                  <a:lnTo>
                    <a:pt x="2752" y="3501"/>
                  </a:lnTo>
                  <a:lnTo>
                    <a:pt x="2803" y="3548"/>
                  </a:lnTo>
                  <a:lnTo>
                    <a:pt x="2851" y="3591"/>
                  </a:lnTo>
                  <a:lnTo>
                    <a:pt x="2896" y="3632"/>
                  </a:lnTo>
                  <a:lnTo>
                    <a:pt x="2936" y="3669"/>
                  </a:lnTo>
                  <a:lnTo>
                    <a:pt x="2970" y="3698"/>
                  </a:lnTo>
                  <a:lnTo>
                    <a:pt x="2980" y="3708"/>
                  </a:lnTo>
                  <a:lnTo>
                    <a:pt x="2991" y="3716"/>
                  </a:lnTo>
                  <a:lnTo>
                    <a:pt x="2996" y="3719"/>
                  </a:lnTo>
                  <a:lnTo>
                    <a:pt x="3002" y="3722"/>
                  </a:lnTo>
                  <a:lnTo>
                    <a:pt x="3007" y="3723"/>
                  </a:lnTo>
                  <a:lnTo>
                    <a:pt x="3013" y="3724"/>
                  </a:lnTo>
                  <a:lnTo>
                    <a:pt x="3016" y="3723"/>
                  </a:lnTo>
                  <a:lnTo>
                    <a:pt x="3020" y="3722"/>
                  </a:lnTo>
                  <a:lnTo>
                    <a:pt x="3022" y="3719"/>
                  </a:lnTo>
                  <a:lnTo>
                    <a:pt x="3025" y="3716"/>
                  </a:lnTo>
                  <a:lnTo>
                    <a:pt x="3026" y="3711"/>
                  </a:lnTo>
                  <a:lnTo>
                    <a:pt x="3028" y="3705"/>
                  </a:lnTo>
                  <a:lnTo>
                    <a:pt x="3028" y="3696"/>
                  </a:lnTo>
                  <a:lnTo>
                    <a:pt x="3029" y="3687"/>
                  </a:lnTo>
                  <a:lnTo>
                    <a:pt x="3042" y="2960"/>
                  </a:lnTo>
                  <a:lnTo>
                    <a:pt x="3043" y="2938"/>
                  </a:lnTo>
                  <a:lnTo>
                    <a:pt x="3045" y="2918"/>
                  </a:lnTo>
                  <a:lnTo>
                    <a:pt x="3046" y="2910"/>
                  </a:lnTo>
                  <a:lnTo>
                    <a:pt x="3049" y="2903"/>
                  </a:lnTo>
                  <a:lnTo>
                    <a:pt x="3051" y="2896"/>
                  </a:lnTo>
                  <a:lnTo>
                    <a:pt x="3053" y="2890"/>
                  </a:lnTo>
                  <a:lnTo>
                    <a:pt x="3056" y="2885"/>
                  </a:lnTo>
                  <a:lnTo>
                    <a:pt x="3059" y="2880"/>
                  </a:lnTo>
                  <a:lnTo>
                    <a:pt x="3063" y="2876"/>
                  </a:lnTo>
                  <a:lnTo>
                    <a:pt x="3067" y="2873"/>
                  </a:lnTo>
                  <a:lnTo>
                    <a:pt x="3072" y="2869"/>
                  </a:lnTo>
                  <a:lnTo>
                    <a:pt x="3077" y="2866"/>
                  </a:lnTo>
                  <a:lnTo>
                    <a:pt x="3082" y="2864"/>
                  </a:lnTo>
                  <a:lnTo>
                    <a:pt x="3089" y="2862"/>
                  </a:lnTo>
                  <a:lnTo>
                    <a:pt x="3100" y="2860"/>
                  </a:lnTo>
                  <a:lnTo>
                    <a:pt x="3109" y="2859"/>
                  </a:lnTo>
                  <a:lnTo>
                    <a:pt x="3118" y="2858"/>
                  </a:lnTo>
                  <a:lnTo>
                    <a:pt x="3127" y="2858"/>
                  </a:lnTo>
                  <a:lnTo>
                    <a:pt x="3136" y="2858"/>
                  </a:lnTo>
                  <a:lnTo>
                    <a:pt x="3143" y="2856"/>
                  </a:lnTo>
                  <a:lnTo>
                    <a:pt x="3147" y="2854"/>
                  </a:lnTo>
                  <a:lnTo>
                    <a:pt x="3149" y="2853"/>
                  </a:lnTo>
                  <a:lnTo>
                    <a:pt x="3150" y="2851"/>
                  </a:lnTo>
                  <a:lnTo>
                    <a:pt x="3150" y="2848"/>
                  </a:lnTo>
                  <a:lnTo>
                    <a:pt x="3149" y="2845"/>
                  </a:lnTo>
                  <a:lnTo>
                    <a:pt x="3148" y="2843"/>
                  </a:lnTo>
                  <a:lnTo>
                    <a:pt x="3144" y="2841"/>
                  </a:lnTo>
                  <a:lnTo>
                    <a:pt x="3141" y="2840"/>
                  </a:lnTo>
                  <a:lnTo>
                    <a:pt x="3132" y="2838"/>
                  </a:lnTo>
                  <a:lnTo>
                    <a:pt x="3121" y="2838"/>
                  </a:lnTo>
                  <a:lnTo>
                    <a:pt x="3077" y="2839"/>
                  </a:lnTo>
                  <a:lnTo>
                    <a:pt x="3041" y="2840"/>
                  </a:lnTo>
                  <a:lnTo>
                    <a:pt x="3014" y="2841"/>
                  </a:lnTo>
                  <a:lnTo>
                    <a:pt x="2997" y="2841"/>
                  </a:lnTo>
                  <a:lnTo>
                    <a:pt x="2971" y="2841"/>
                  </a:lnTo>
                  <a:lnTo>
                    <a:pt x="2935" y="2840"/>
                  </a:lnTo>
                  <a:lnTo>
                    <a:pt x="2892" y="2839"/>
                  </a:lnTo>
                  <a:lnTo>
                    <a:pt x="2844" y="2838"/>
                  </a:lnTo>
                  <a:lnTo>
                    <a:pt x="2832" y="2838"/>
                  </a:lnTo>
                  <a:lnTo>
                    <a:pt x="2821" y="2840"/>
                  </a:lnTo>
                  <a:lnTo>
                    <a:pt x="2818" y="2841"/>
                  </a:lnTo>
                  <a:lnTo>
                    <a:pt x="2815" y="2843"/>
                  </a:lnTo>
                  <a:lnTo>
                    <a:pt x="2813" y="2845"/>
                  </a:lnTo>
                  <a:lnTo>
                    <a:pt x="2812" y="2848"/>
                  </a:lnTo>
                  <a:lnTo>
                    <a:pt x="2813" y="2851"/>
                  </a:lnTo>
                  <a:lnTo>
                    <a:pt x="2813" y="2853"/>
                  </a:lnTo>
                  <a:lnTo>
                    <a:pt x="2815" y="2854"/>
                  </a:lnTo>
                  <a:lnTo>
                    <a:pt x="2817" y="2856"/>
                  </a:lnTo>
                  <a:lnTo>
                    <a:pt x="2823" y="2858"/>
                  </a:lnTo>
                  <a:lnTo>
                    <a:pt x="2832" y="2858"/>
                  </a:lnTo>
                  <a:lnTo>
                    <a:pt x="2847" y="2858"/>
                  </a:lnTo>
                  <a:lnTo>
                    <a:pt x="2865" y="2859"/>
                  </a:lnTo>
                  <a:lnTo>
                    <a:pt x="2874" y="2860"/>
                  </a:lnTo>
                  <a:lnTo>
                    <a:pt x="2883" y="2861"/>
                  </a:lnTo>
                  <a:lnTo>
                    <a:pt x="2891" y="2863"/>
                  </a:lnTo>
                  <a:lnTo>
                    <a:pt x="2898" y="2865"/>
                  </a:lnTo>
                  <a:lnTo>
                    <a:pt x="2910" y="2870"/>
                  </a:lnTo>
                  <a:lnTo>
                    <a:pt x="2918" y="2877"/>
                  </a:lnTo>
                  <a:lnTo>
                    <a:pt x="2922" y="2881"/>
                  </a:lnTo>
                  <a:lnTo>
                    <a:pt x="2925" y="2885"/>
                  </a:lnTo>
                  <a:lnTo>
                    <a:pt x="2928" y="2890"/>
                  </a:lnTo>
                  <a:lnTo>
                    <a:pt x="2931" y="2895"/>
                  </a:lnTo>
                  <a:lnTo>
                    <a:pt x="2935" y="2908"/>
                  </a:lnTo>
                  <a:lnTo>
                    <a:pt x="2939" y="2926"/>
                  </a:lnTo>
                  <a:lnTo>
                    <a:pt x="2940" y="2945"/>
                  </a:lnTo>
                  <a:lnTo>
                    <a:pt x="2941" y="2969"/>
                  </a:lnTo>
                  <a:lnTo>
                    <a:pt x="2955" y="3487"/>
                  </a:lnTo>
                  <a:lnTo>
                    <a:pt x="2948" y="3487"/>
                  </a:lnTo>
                  <a:lnTo>
                    <a:pt x="2933" y="3474"/>
                  </a:lnTo>
                  <a:lnTo>
                    <a:pt x="2908" y="3450"/>
                  </a:lnTo>
                  <a:lnTo>
                    <a:pt x="2874" y="3416"/>
                  </a:lnTo>
                  <a:lnTo>
                    <a:pt x="2834" y="3378"/>
                  </a:lnTo>
                  <a:lnTo>
                    <a:pt x="2790" y="3336"/>
                  </a:lnTo>
                  <a:lnTo>
                    <a:pt x="2747" y="3296"/>
                  </a:lnTo>
                  <a:lnTo>
                    <a:pt x="2707" y="3257"/>
                  </a:lnTo>
                  <a:lnTo>
                    <a:pt x="2671" y="3224"/>
                  </a:lnTo>
                  <a:lnTo>
                    <a:pt x="2602" y="3161"/>
                  </a:lnTo>
                  <a:lnTo>
                    <a:pt x="2535" y="3098"/>
                  </a:lnTo>
                  <a:lnTo>
                    <a:pt x="2471" y="3038"/>
                  </a:lnTo>
                  <a:lnTo>
                    <a:pt x="2412" y="2982"/>
                  </a:lnTo>
                  <a:lnTo>
                    <a:pt x="2362" y="2934"/>
                  </a:lnTo>
                  <a:lnTo>
                    <a:pt x="2323" y="2895"/>
                  </a:lnTo>
                  <a:lnTo>
                    <a:pt x="2294" y="2867"/>
                  </a:lnTo>
                  <a:lnTo>
                    <a:pt x="2281" y="2854"/>
                  </a:lnTo>
                  <a:lnTo>
                    <a:pt x="2266" y="2840"/>
                  </a:lnTo>
                  <a:lnTo>
                    <a:pt x="2254" y="2829"/>
                  </a:lnTo>
                  <a:lnTo>
                    <a:pt x="2249" y="2825"/>
                  </a:lnTo>
                  <a:lnTo>
                    <a:pt x="2244" y="2821"/>
                  </a:lnTo>
                  <a:lnTo>
                    <a:pt x="2239" y="2818"/>
                  </a:lnTo>
                  <a:lnTo>
                    <a:pt x="2234" y="2818"/>
                  </a:lnTo>
                  <a:lnTo>
                    <a:pt x="2230" y="2819"/>
                  </a:lnTo>
                  <a:lnTo>
                    <a:pt x="2227" y="2822"/>
                  </a:lnTo>
                  <a:lnTo>
                    <a:pt x="2224" y="2825"/>
                  </a:lnTo>
                  <a:lnTo>
                    <a:pt x="2222" y="2830"/>
                  </a:lnTo>
                  <a:lnTo>
                    <a:pt x="2220" y="2835"/>
                  </a:lnTo>
                  <a:lnTo>
                    <a:pt x="2218" y="2842"/>
                  </a:lnTo>
                  <a:lnTo>
                    <a:pt x="2218" y="2849"/>
                  </a:lnTo>
                  <a:lnTo>
                    <a:pt x="2217" y="2857"/>
                  </a:lnTo>
                  <a:lnTo>
                    <a:pt x="2206" y="3540"/>
                  </a:lnTo>
                  <a:lnTo>
                    <a:pt x="2206" y="3575"/>
                  </a:lnTo>
                  <a:lnTo>
                    <a:pt x="2204" y="3604"/>
                  </a:lnTo>
                  <a:lnTo>
                    <a:pt x="2202" y="3627"/>
                  </a:lnTo>
                  <a:lnTo>
                    <a:pt x="2199" y="3645"/>
                  </a:lnTo>
                  <a:lnTo>
                    <a:pt x="2196" y="3654"/>
                  </a:lnTo>
                  <a:lnTo>
                    <a:pt x="2194" y="3661"/>
                  </a:lnTo>
                  <a:lnTo>
                    <a:pt x="2191" y="3666"/>
                  </a:lnTo>
                  <a:lnTo>
                    <a:pt x="2187" y="3671"/>
                  </a:lnTo>
                  <a:lnTo>
                    <a:pt x="2183" y="3675"/>
                  </a:lnTo>
                  <a:lnTo>
                    <a:pt x="2179" y="3678"/>
                  </a:lnTo>
                  <a:lnTo>
                    <a:pt x="2174" y="3681"/>
                  </a:lnTo>
                  <a:lnTo>
                    <a:pt x="2167" y="3683"/>
                  </a:lnTo>
                  <a:lnTo>
                    <a:pt x="2153" y="3686"/>
                  </a:lnTo>
                  <a:lnTo>
                    <a:pt x="2139" y="3688"/>
                  </a:lnTo>
                  <a:lnTo>
                    <a:pt x="2125" y="3688"/>
                  </a:lnTo>
                  <a:lnTo>
                    <a:pt x="2111" y="3689"/>
                  </a:lnTo>
                  <a:lnTo>
                    <a:pt x="2102" y="3689"/>
                  </a:lnTo>
                  <a:lnTo>
                    <a:pt x="2096" y="3691"/>
                  </a:lnTo>
                  <a:lnTo>
                    <a:pt x="2094" y="3692"/>
                  </a:lnTo>
                  <a:lnTo>
                    <a:pt x="2092" y="3693"/>
                  </a:lnTo>
                  <a:lnTo>
                    <a:pt x="2091" y="3695"/>
                  </a:lnTo>
                  <a:lnTo>
                    <a:pt x="2091" y="3698"/>
                  </a:lnTo>
                  <a:lnTo>
                    <a:pt x="2091" y="3702"/>
                  </a:lnTo>
                  <a:lnTo>
                    <a:pt x="2093" y="3705"/>
                  </a:lnTo>
                  <a:lnTo>
                    <a:pt x="2095" y="3707"/>
                  </a:lnTo>
                  <a:lnTo>
                    <a:pt x="2098" y="3708"/>
                  </a:lnTo>
                  <a:lnTo>
                    <a:pt x="2107" y="3710"/>
                  </a:lnTo>
                  <a:lnTo>
                    <a:pt x="2118" y="3710"/>
                  </a:lnTo>
                  <a:lnTo>
                    <a:pt x="2165" y="3710"/>
                  </a:lnTo>
                  <a:lnTo>
                    <a:pt x="2206" y="3708"/>
                  </a:lnTo>
                  <a:lnTo>
                    <a:pt x="2238" y="3707"/>
                  </a:lnTo>
                  <a:lnTo>
                    <a:pt x="2254" y="3707"/>
                  </a:lnTo>
                  <a:lnTo>
                    <a:pt x="2264" y="3707"/>
                  </a:lnTo>
                  <a:lnTo>
                    <a:pt x="2278" y="3707"/>
                  </a:lnTo>
                  <a:lnTo>
                    <a:pt x="2293" y="3708"/>
                  </a:lnTo>
                  <a:lnTo>
                    <a:pt x="2310" y="3708"/>
                  </a:lnTo>
                  <a:lnTo>
                    <a:pt x="2332" y="3709"/>
                  </a:lnTo>
                  <a:lnTo>
                    <a:pt x="2355" y="3710"/>
                  </a:lnTo>
                  <a:lnTo>
                    <a:pt x="2381" y="3710"/>
                  </a:lnTo>
                  <a:lnTo>
                    <a:pt x="2410" y="3710"/>
                  </a:lnTo>
                  <a:lnTo>
                    <a:pt x="2423" y="3710"/>
                  </a:lnTo>
                  <a:lnTo>
                    <a:pt x="2432" y="3708"/>
                  </a:lnTo>
                  <a:lnTo>
                    <a:pt x="2435" y="3706"/>
                  </a:lnTo>
                  <a:lnTo>
                    <a:pt x="2437" y="3704"/>
                  </a:lnTo>
                  <a:lnTo>
                    <a:pt x="2439" y="3702"/>
                  </a:lnTo>
                  <a:lnTo>
                    <a:pt x="2439" y="3698"/>
                  </a:lnTo>
                  <a:lnTo>
                    <a:pt x="2439" y="3695"/>
                  </a:lnTo>
                  <a:lnTo>
                    <a:pt x="2438" y="3693"/>
                  </a:lnTo>
                  <a:lnTo>
                    <a:pt x="2436" y="3692"/>
                  </a:lnTo>
                  <a:lnTo>
                    <a:pt x="2434" y="3691"/>
                  </a:lnTo>
                  <a:lnTo>
                    <a:pt x="2427" y="3689"/>
                  </a:lnTo>
                  <a:lnTo>
                    <a:pt x="2418" y="3689"/>
                  </a:lnTo>
                  <a:lnTo>
                    <a:pt x="2402" y="3688"/>
                  </a:lnTo>
                  <a:lnTo>
                    <a:pt x="2386" y="3687"/>
                  </a:lnTo>
                  <a:lnTo>
                    <a:pt x="2369" y="3685"/>
                  </a:lnTo>
                  <a:lnTo>
                    <a:pt x="2352" y="3681"/>
                  </a:lnTo>
                  <a:lnTo>
                    <a:pt x="2348" y="3679"/>
                  </a:lnTo>
                  <a:lnTo>
                    <a:pt x="2343" y="3677"/>
                  </a:lnTo>
                  <a:lnTo>
                    <a:pt x="2339" y="3674"/>
                  </a:lnTo>
                  <a:lnTo>
                    <a:pt x="2336" y="3670"/>
                  </a:lnTo>
                  <a:lnTo>
                    <a:pt x="2332" y="3666"/>
                  </a:lnTo>
                  <a:lnTo>
                    <a:pt x="2328" y="3661"/>
                  </a:lnTo>
                  <a:lnTo>
                    <a:pt x="2325" y="3655"/>
                  </a:lnTo>
                  <a:lnTo>
                    <a:pt x="2322" y="3647"/>
                  </a:lnTo>
                  <a:lnTo>
                    <a:pt x="2320" y="3639"/>
                  </a:lnTo>
                  <a:lnTo>
                    <a:pt x="2317" y="3631"/>
                  </a:lnTo>
                  <a:lnTo>
                    <a:pt x="2314" y="3621"/>
                  </a:lnTo>
                  <a:lnTo>
                    <a:pt x="2312" y="3610"/>
                  </a:lnTo>
                  <a:lnTo>
                    <a:pt x="2310" y="3584"/>
                  </a:lnTo>
                  <a:lnTo>
                    <a:pt x="2308" y="3553"/>
                  </a:lnTo>
                  <a:lnTo>
                    <a:pt x="2295" y="3068"/>
                  </a:lnTo>
                  <a:close/>
                  <a:moveTo>
                    <a:pt x="4050" y="3375"/>
                  </a:moveTo>
                  <a:lnTo>
                    <a:pt x="4050" y="3414"/>
                  </a:lnTo>
                  <a:lnTo>
                    <a:pt x="4050" y="3452"/>
                  </a:lnTo>
                  <a:lnTo>
                    <a:pt x="4050" y="3486"/>
                  </a:lnTo>
                  <a:lnTo>
                    <a:pt x="4050" y="3520"/>
                  </a:lnTo>
                  <a:lnTo>
                    <a:pt x="4049" y="3550"/>
                  </a:lnTo>
                  <a:lnTo>
                    <a:pt x="4048" y="3577"/>
                  </a:lnTo>
                  <a:lnTo>
                    <a:pt x="4047" y="3601"/>
                  </a:lnTo>
                  <a:lnTo>
                    <a:pt x="4045" y="3621"/>
                  </a:lnTo>
                  <a:lnTo>
                    <a:pt x="4043" y="3633"/>
                  </a:lnTo>
                  <a:lnTo>
                    <a:pt x="4041" y="3644"/>
                  </a:lnTo>
                  <a:lnTo>
                    <a:pt x="4038" y="3655"/>
                  </a:lnTo>
                  <a:lnTo>
                    <a:pt x="4035" y="3664"/>
                  </a:lnTo>
                  <a:lnTo>
                    <a:pt x="4031" y="3671"/>
                  </a:lnTo>
                  <a:lnTo>
                    <a:pt x="4026" y="3677"/>
                  </a:lnTo>
                  <a:lnTo>
                    <a:pt x="4022" y="3680"/>
                  </a:lnTo>
                  <a:lnTo>
                    <a:pt x="4019" y="3681"/>
                  </a:lnTo>
                  <a:lnTo>
                    <a:pt x="4015" y="3683"/>
                  </a:lnTo>
                  <a:lnTo>
                    <a:pt x="4011" y="3684"/>
                  </a:lnTo>
                  <a:lnTo>
                    <a:pt x="4003" y="3686"/>
                  </a:lnTo>
                  <a:lnTo>
                    <a:pt x="3993" y="3687"/>
                  </a:lnTo>
                  <a:lnTo>
                    <a:pt x="3982" y="3688"/>
                  </a:lnTo>
                  <a:lnTo>
                    <a:pt x="3969" y="3689"/>
                  </a:lnTo>
                  <a:lnTo>
                    <a:pt x="3961" y="3689"/>
                  </a:lnTo>
                  <a:lnTo>
                    <a:pt x="3955" y="3691"/>
                  </a:lnTo>
                  <a:lnTo>
                    <a:pt x="3953" y="3692"/>
                  </a:lnTo>
                  <a:lnTo>
                    <a:pt x="3952" y="3694"/>
                  </a:lnTo>
                  <a:lnTo>
                    <a:pt x="3951" y="3696"/>
                  </a:lnTo>
                  <a:lnTo>
                    <a:pt x="3951" y="3698"/>
                  </a:lnTo>
                  <a:lnTo>
                    <a:pt x="3952" y="3701"/>
                  </a:lnTo>
                  <a:lnTo>
                    <a:pt x="3953" y="3704"/>
                  </a:lnTo>
                  <a:lnTo>
                    <a:pt x="3954" y="3706"/>
                  </a:lnTo>
                  <a:lnTo>
                    <a:pt x="3957" y="3707"/>
                  </a:lnTo>
                  <a:lnTo>
                    <a:pt x="3964" y="3709"/>
                  </a:lnTo>
                  <a:lnTo>
                    <a:pt x="3975" y="3710"/>
                  </a:lnTo>
                  <a:lnTo>
                    <a:pt x="3993" y="3710"/>
                  </a:lnTo>
                  <a:lnTo>
                    <a:pt x="4013" y="3709"/>
                  </a:lnTo>
                  <a:lnTo>
                    <a:pt x="4034" y="3709"/>
                  </a:lnTo>
                  <a:lnTo>
                    <a:pt x="4054" y="3708"/>
                  </a:lnTo>
                  <a:lnTo>
                    <a:pt x="4075" y="3708"/>
                  </a:lnTo>
                  <a:lnTo>
                    <a:pt x="4093" y="3707"/>
                  </a:lnTo>
                  <a:lnTo>
                    <a:pt x="4108" y="3707"/>
                  </a:lnTo>
                  <a:lnTo>
                    <a:pt x="4119" y="3707"/>
                  </a:lnTo>
                  <a:lnTo>
                    <a:pt x="4146" y="3707"/>
                  </a:lnTo>
                  <a:lnTo>
                    <a:pt x="4175" y="3708"/>
                  </a:lnTo>
                  <a:lnTo>
                    <a:pt x="4205" y="3709"/>
                  </a:lnTo>
                  <a:lnTo>
                    <a:pt x="4240" y="3710"/>
                  </a:lnTo>
                  <a:lnTo>
                    <a:pt x="4261" y="3711"/>
                  </a:lnTo>
                  <a:lnTo>
                    <a:pt x="4289" y="3711"/>
                  </a:lnTo>
                  <a:lnTo>
                    <a:pt x="4320" y="3712"/>
                  </a:lnTo>
                  <a:lnTo>
                    <a:pt x="4353" y="3713"/>
                  </a:lnTo>
                  <a:lnTo>
                    <a:pt x="4390" y="3713"/>
                  </a:lnTo>
                  <a:lnTo>
                    <a:pt x="4426" y="3713"/>
                  </a:lnTo>
                  <a:lnTo>
                    <a:pt x="4461" y="3713"/>
                  </a:lnTo>
                  <a:lnTo>
                    <a:pt x="4495" y="3714"/>
                  </a:lnTo>
                  <a:lnTo>
                    <a:pt x="4511" y="3714"/>
                  </a:lnTo>
                  <a:lnTo>
                    <a:pt x="4523" y="3713"/>
                  </a:lnTo>
                  <a:lnTo>
                    <a:pt x="4532" y="3712"/>
                  </a:lnTo>
                  <a:lnTo>
                    <a:pt x="4540" y="3710"/>
                  </a:lnTo>
                  <a:lnTo>
                    <a:pt x="4543" y="3708"/>
                  </a:lnTo>
                  <a:lnTo>
                    <a:pt x="4546" y="3706"/>
                  </a:lnTo>
                  <a:lnTo>
                    <a:pt x="4548" y="3704"/>
                  </a:lnTo>
                  <a:lnTo>
                    <a:pt x="4550" y="3701"/>
                  </a:lnTo>
                  <a:lnTo>
                    <a:pt x="4554" y="3693"/>
                  </a:lnTo>
                  <a:lnTo>
                    <a:pt x="4557" y="3683"/>
                  </a:lnTo>
                  <a:lnTo>
                    <a:pt x="4563" y="3657"/>
                  </a:lnTo>
                  <a:lnTo>
                    <a:pt x="4568" y="3621"/>
                  </a:lnTo>
                  <a:lnTo>
                    <a:pt x="4571" y="3583"/>
                  </a:lnTo>
                  <a:lnTo>
                    <a:pt x="4573" y="3555"/>
                  </a:lnTo>
                  <a:lnTo>
                    <a:pt x="4573" y="3548"/>
                  </a:lnTo>
                  <a:lnTo>
                    <a:pt x="4572" y="3540"/>
                  </a:lnTo>
                  <a:lnTo>
                    <a:pt x="4571" y="3538"/>
                  </a:lnTo>
                  <a:lnTo>
                    <a:pt x="4569" y="3536"/>
                  </a:lnTo>
                  <a:lnTo>
                    <a:pt x="4567" y="3535"/>
                  </a:lnTo>
                  <a:lnTo>
                    <a:pt x="4564" y="3534"/>
                  </a:lnTo>
                  <a:lnTo>
                    <a:pt x="4561" y="3534"/>
                  </a:lnTo>
                  <a:lnTo>
                    <a:pt x="4558" y="3535"/>
                  </a:lnTo>
                  <a:lnTo>
                    <a:pt x="4556" y="3536"/>
                  </a:lnTo>
                  <a:lnTo>
                    <a:pt x="4554" y="3538"/>
                  </a:lnTo>
                  <a:lnTo>
                    <a:pt x="4552" y="3543"/>
                  </a:lnTo>
                  <a:lnTo>
                    <a:pt x="4550" y="3552"/>
                  </a:lnTo>
                  <a:lnTo>
                    <a:pt x="4547" y="3568"/>
                  </a:lnTo>
                  <a:lnTo>
                    <a:pt x="4543" y="3583"/>
                  </a:lnTo>
                  <a:lnTo>
                    <a:pt x="4539" y="3595"/>
                  </a:lnTo>
                  <a:lnTo>
                    <a:pt x="4533" y="3607"/>
                  </a:lnTo>
                  <a:lnTo>
                    <a:pt x="4526" y="3617"/>
                  </a:lnTo>
                  <a:lnTo>
                    <a:pt x="4519" y="3624"/>
                  </a:lnTo>
                  <a:lnTo>
                    <a:pt x="4509" y="3631"/>
                  </a:lnTo>
                  <a:lnTo>
                    <a:pt x="4499" y="3637"/>
                  </a:lnTo>
                  <a:lnTo>
                    <a:pt x="4487" y="3641"/>
                  </a:lnTo>
                  <a:lnTo>
                    <a:pt x="4474" y="3645"/>
                  </a:lnTo>
                  <a:lnTo>
                    <a:pt x="4459" y="3647"/>
                  </a:lnTo>
                  <a:lnTo>
                    <a:pt x="4444" y="3650"/>
                  </a:lnTo>
                  <a:lnTo>
                    <a:pt x="4416" y="3651"/>
                  </a:lnTo>
                  <a:lnTo>
                    <a:pt x="4390" y="3651"/>
                  </a:lnTo>
                  <a:lnTo>
                    <a:pt x="4369" y="3651"/>
                  </a:lnTo>
                  <a:lnTo>
                    <a:pt x="4347" y="3650"/>
                  </a:lnTo>
                  <a:lnTo>
                    <a:pt x="4328" y="3649"/>
                  </a:lnTo>
                  <a:lnTo>
                    <a:pt x="4308" y="3646"/>
                  </a:lnTo>
                  <a:lnTo>
                    <a:pt x="4290" y="3644"/>
                  </a:lnTo>
                  <a:lnTo>
                    <a:pt x="4274" y="3641"/>
                  </a:lnTo>
                  <a:lnTo>
                    <a:pt x="4257" y="3637"/>
                  </a:lnTo>
                  <a:lnTo>
                    <a:pt x="4243" y="3632"/>
                  </a:lnTo>
                  <a:lnTo>
                    <a:pt x="4230" y="3626"/>
                  </a:lnTo>
                  <a:lnTo>
                    <a:pt x="4217" y="3620"/>
                  </a:lnTo>
                  <a:lnTo>
                    <a:pt x="4207" y="3612"/>
                  </a:lnTo>
                  <a:lnTo>
                    <a:pt x="4199" y="3603"/>
                  </a:lnTo>
                  <a:lnTo>
                    <a:pt x="4195" y="3598"/>
                  </a:lnTo>
                  <a:lnTo>
                    <a:pt x="4192" y="3592"/>
                  </a:lnTo>
                  <a:lnTo>
                    <a:pt x="4189" y="3587"/>
                  </a:lnTo>
                  <a:lnTo>
                    <a:pt x="4187" y="3581"/>
                  </a:lnTo>
                  <a:lnTo>
                    <a:pt x="4185" y="3575"/>
                  </a:lnTo>
                  <a:lnTo>
                    <a:pt x="4184" y="3568"/>
                  </a:lnTo>
                  <a:lnTo>
                    <a:pt x="4183" y="3561"/>
                  </a:lnTo>
                  <a:lnTo>
                    <a:pt x="4182" y="3554"/>
                  </a:lnTo>
                  <a:lnTo>
                    <a:pt x="4182" y="3538"/>
                  </a:lnTo>
                  <a:lnTo>
                    <a:pt x="4182" y="3517"/>
                  </a:lnTo>
                  <a:lnTo>
                    <a:pt x="4182" y="3494"/>
                  </a:lnTo>
                  <a:lnTo>
                    <a:pt x="4182" y="3467"/>
                  </a:lnTo>
                  <a:lnTo>
                    <a:pt x="4182" y="3440"/>
                  </a:lnTo>
                  <a:lnTo>
                    <a:pt x="4182" y="3415"/>
                  </a:lnTo>
                  <a:lnTo>
                    <a:pt x="4182" y="3393"/>
                  </a:lnTo>
                  <a:lnTo>
                    <a:pt x="4182" y="3375"/>
                  </a:lnTo>
                  <a:lnTo>
                    <a:pt x="4182" y="3284"/>
                  </a:lnTo>
                  <a:lnTo>
                    <a:pt x="4183" y="3279"/>
                  </a:lnTo>
                  <a:lnTo>
                    <a:pt x="4184" y="3275"/>
                  </a:lnTo>
                  <a:lnTo>
                    <a:pt x="4186" y="3273"/>
                  </a:lnTo>
                  <a:lnTo>
                    <a:pt x="4189" y="3272"/>
                  </a:lnTo>
                  <a:lnTo>
                    <a:pt x="4205" y="3272"/>
                  </a:lnTo>
                  <a:lnTo>
                    <a:pt x="4231" y="3273"/>
                  </a:lnTo>
                  <a:lnTo>
                    <a:pt x="4262" y="3273"/>
                  </a:lnTo>
                  <a:lnTo>
                    <a:pt x="4296" y="3273"/>
                  </a:lnTo>
                  <a:lnTo>
                    <a:pt x="4331" y="3274"/>
                  </a:lnTo>
                  <a:lnTo>
                    <a:pt x="4361" y="3274"/>
                  </a:lnTo>
                  <a:lnTo>
                    <a:pt x="4385" y="3275"/>
                  </a:lnTo>
                  <a:lnTo>
                    <a:pt x="4399" y="3276"/>
                  </a:lnTo>
                  <a:lnTo>
                    <a:pt x="4415" y="3278"/>
                  </a:lnTo>
                  <a:lnTo>
                    <a:pt x="4427" y="3281"/>
                  </a:lnTo>
                  <a:lnTo>
                    <a:pt x="4437" y="3287"/>
                  </a:lnTo>
                  <a:lnTo>
                    <a:pt x="4445" y="3292"/>
                  </a:lnTo>
                  <a:lnTo>
                    <a:pt x="4452" y="3298"/>
                  </a:lnTo>
                  <a:lnTo>
                    <a:pt x="4457" y="3305"/>
                  </a:lnTo>
                  <a:lnTo>
                    <a:pt x="4461" y="3313"/>
                  </a:lnTo>
                  <a:lnTo>
                    <a:pt x="4465" y="3321"/>
                  </a:lnTo>
                  <a:lnTo>
                    <a:pt x="4467" y="3332"/>
                  </a:lnTo>
                  <a:lnTo>
                    <a:pt x="4468" y="3343"/>
                  </a:lnTo>
                  <a:lnTo>
                    <a:pt x="4468" y="3354"/>
                  </a:lnTo>
                  <a:lnTo>
                    <a:pt x="4469" y="3363"/>
                  </a:lnTo>
                  <a:lnTo>
                    <a:pt x="4470" y="3367"/>
                  </a:lnTo>
                  <a:lnTo>
                    <a:pt x="4471" y="3370"/>
                  </a:lnTo>
                  <a:lnTo>
                    <a:pt x="4474" y="3372"/>
                  </a:lnTo>
                  <a:lnTo>
                    <a:pt x="4479" y="3373"/>
                  </a:lnTo>
                  <a:lnTo>
                    <a:pt x="4483" y="3372"/>
                  </a:lnTo>
                  <a:lnTo>
                    <a:pt x="4485" y="3371"/>
                  </a:lnTo>
                  <a:lnTo>
                    <a:pt x="4487" y="3368"/>
                  </a:lnTo>
                  <a:lnTo>
                    <a:pt x="4488" y="3365"/>
                  </a:lnTo>
                  <a:lnTo>
                    <a:pt x="4489" y="3358"/>
                  </a:lnTo>
                  <a:lnTo>
                    <a:pt x="4489" y="3351"/>
                  </a:lnTo>
                  <a:lnTo>
                    <a:pt x="4490" y="3339"/>
                  </a:lnTo>
                  <a:lnTo>
                    <a:pt x="4491" y="3318"/>
                  </a:lnTo>
                  <a:lnTo>
                    <a:pt x="4492" y="3295"/>
                  </a:lnTo>
                  <a:lnTo>
                    <a:pt x="4494" y="3273"/>
                  </a:lnTo>
                  <a:lnTo>
                    <a:pt x="4497" y="3237"/>
                  </a:lnTo>
                  <a:lnTo>
                    <a:pt x="4500" y="3212"/>
                  </a:lnTo>
                  <a:lnTo>
                    <a:pt x="4502" y="3198"/>
                  </a:lnTo>
                  <a:lnTo>
                    <a:pt x="4503" y="3190"/>
                  </a:lnTo>
                  <a:lnTo>
                    <a:pt x="4502" y="3186"/>
                  </a:lnTo>
                  <a:lnTo>
                    <a:pt x="4501" y="3182"/>
                  </a:lnTo>
                  <a:lnTo>
                    <a:pt x="4498" y="3180"/>
                  </a:lnTo>
                  <a:lnTo>
                    <a:pt x="4495" y="3180"/>
                  </a:lnTo>
                  <a:lnTo>
                    <a:pt x="4491" y="3181"/>
                  </a:lnTo>
                  <a:lnTo>
                    <a:pt x="4487" y="3185"/>
                  </a:lnTo>
                  <a:lnTo>
                    <a:pt x="4482" y="3190"/>
                  </a:lnTo>
                  <a:lnTo>
                    <a:pt x="4477" y="3196"/>
                  </a:lnTo>
                  <a:lnTo>
                    <a:pt x="4473" y="3200"/>
                  </a:lnTo>
                  <a:lnTo>
                    <a:pt x="4468" y="3203"/>
                  </a:lnTo>
                  <a:lnTo>
                    <a:pt x="4461" y="3205"/>
                  </a:lnTo>
                  <a:lnTo>
                    <a:pt x="4455" y="3207"/>
                  </a:lnTo>
                  <a:lnTo>
                    <a:pt x="4440" y="3211"/>
                  </a:lnTo>
                  <a:lnTo>
                    <a:pt x="4422" y="3213"/>
                  </a:lnTo>
                  <a:lnTo>
                    <a:pt x="4404" y="3213"/>
                  </a:lnTo>
                  <a:lnTo>
                    <a:pt x="4378" y="3214"/>
                  </a:lnTo>
                  <a:lnTo>
                    <a:pt x="4343" y="3214"/>
                  </a:lnTo>
                  <a:lnTo>
                    <a:pt x="4305" y="3215"/>
                  </a:lnTo>
                  <a:lnTo>
                    <a:pt x="4268" y="3215"/>
                  </a:lnTo>
                  <a:lnTo>
                    <a:pt x="4233" y="3215"/>
                  </a:lnTo>
                  <a:lnTo>
                    <a:pt x="4206" y="3215"/>
                  </a:lnTo>
                  <a:lnTo>
                    <a:pt x="4190" y="3215"/>
                  </a:lnTo>
                  <a:lnTo>
                    <a:pt x="4188" y="3215"/>
                  </a:lnTo>
                  <a:lnTo>
                    <a:pt x="4186" y="3214"/>
                  </a:lnTo>
                  <a:lnTo>
                    <a:pt x="4185" y="3213"/>
                  </a:lnTo>
                  <a:lnTo>
                    <a:pt x="4184" y="3212"/>
                  </a:lnTo>
                  <a:lnTo>
                    <a:pt x="4183" y="3208"/>
                  </a:lnTo>
                  <a:lnTo>
                    <a:pt x="4182" y="3202"/>
                  </a:lnTo>
                  <a:lnTo>
                    <a:pt x="4182" y="2910"/>
                  </a:lnTo>
                  <a:lnTo>
                    <a:pt x="4183" y="2905"/>
                  </a:lnTo>
                  <a:lnTo>
                    <a:pt x="4184" y="2902"/>
                  </a:lnTo>
                  <a:lnTo>
                    <a:pt x="4187" y="2900"/>
                  </a:lnTo>
                  <a:lnTo>
                    <a:pt x="4190" y="2899"/>
                  </a:lnTo>
                  <a:lnTo>
                    <a:pt x="4206" y="2899"/>
                  </a:lnTo>
                  <a:lnTo>
                    <a:pt x="4234" y="2899"/>
                  </a:lnTo>
                  <a:lnTo>
                    <a:pt x="4269" y="2900"/>
                  </a:lnTo>
                  <a:lnTo>
                    <a:pt x="4308" y="2900"/>
                  </a:lnTo>
                  <a:lnTo>
                    <a:pt x="4347" y="2901"/>
                  </a:lnTo>
                  <a:lnTo>
                    <a:pt x="4382" y="2902"/>
                  </a:lnTo>
                  <a:lnTo>
                    <a:pt x="4409" y="2903"/>
                  </a:lnTo>
                  <a:lnTo>
                    <a:pt x="4424" y="2903"/>
                  </a:lnTo>
                  <a:lnTo>
                    <a:pt x="4443" y="2906"/>
                  </a:lnTo>
                  <a:lnTo>
                    <a:pt x="4459" y="2910"/>
                  </a:lnTo>
                  <a:lnTo>
                    <a:pt x="4472" y="2914"/>
                  </a:lnTo>
                  <a:lnTo>
                    <a:pt x="4481" y="2919"/>
                  </a:lnTo>
                  <a:lnTo>
                    <a:pt x="4488" y="2925"/>
                  </a:lnTo>
                  <a:lnTo>
                    <a:pt x="4494" y="2931"/>
                  </a:lnTo>
                  <a:lnTo>
                    <a:pt x="4498" y="2938"/>
                  </a:lnTo>
                  <a:lnTo>
                    <a:pt x="4501" y="2945"/>
                  </a:lnTo>
                  <a:lnTo>
                    <a:pt x="4504" y="2956"/>
                  </a:lnTo>
                  <a:lnTo>
                    <a:pt x="4506" y="2968"/>
                  </a:lnTo>
                  <a:lnTo>
                    <a:pt x="4507" y="2979"/>
                  </a:lnTo>
                  <a:lnTo>
                    <a:pt x="4508" y="2987"/>
                  </a:lnTo>
                  <a:lnTo>
                    <a:pt x="4508" y="2994"/>
                  </a:lnTo>
                  <a:lnTo>
                    <a:pt x="4511" y="2999"/>
                  </a:lnTo>
                  <a:lnTo>
                    <a:pt x="4512" y="3000"/>
                  </a:lnTo>
                  <a:lnTo>
                    <a:pt x="4514" y="3002"/>
                  </a:lnTo>
                  <a:lnTo>
                    <a:pt x="4516" y="3003"/>
                  </a:lnTo>
                  <a:lnTo>
                    <a:pt x="4519" y="3003"/>
                  </a:lnTo>
                  <a:lnTo>
                    <a:pt x="4521" y="3002"/>
                  </a:lnTo>
                  <a:lnTo>
                    <a:pt x="4524" y="3002"/>
                  </a:lnTo>
                  <a:lnTo>
                    <a:pt x="4526" y="3000"/>
                  </a:lnTo>
                  <a:lnTo>
                    <a:pt x="4527" y="2999"/>
                  </a:lnTo>
                  <a:lnTo>
                    <a:pt x="4529" y="2995"/>
                  </a:lnTo>
                  <a:lnTo>
                    <a:pt x="4530" y="2990"/>
                  </a:lnTo>
                  <a:lnTo>
                    <a:pt x="4532" y="2974"/>
                  </a:lnTo>
                  <a:lnTo>
                    <a:pt x="4533" y="2951"/>
                  </a:lnTo>
                  <a:lnTo>
                    <a:pt x="4535" y="2929"/>
                  </a:lnTo>
                  <a:lnTo>
                    <a:pt x="4536" y="2914"/>
                  </a:lnTo>
                  <a:lnTo>
                    <a:pt x="4539" y="2881"/>
                  </a:lnTo>
                  <a:lnTo>
                    <a:pt x="4542" y="2859"/>
                  </a:lnTo>
                  <a:lnTo>
                    <a:pt x="4544" y="2847"/>
                  </a:lnTo>
                  <a:lnTo>
                    <a:pt x="4545" y="2839"/>
                  </a:lnTo>
                  <a:lnTo>
                    <a:pt x="4545" y="2835"/>
                  </a:lnTo>
                  <a:lnTo>
                    <a:pt x="4544" y="2832"/>
                  </a:lnTo>
                  <a:lnTo>
                    <a:pt x="4541" y="2830"/>
                  </a:lnTo>
                  <a:lnTo>
                    <a:pt x="4538" y="2829"/>
                  </a:lnTo>
                  <a:lnTo>
                    <a:pt x="4529" y="2831"/>
                  </a:lnTo>
                  <a:lnTo>
                    <a:pt x="4520" y="2833"/>
                  </a:lnTo>
                  <a:lnTo>
                    <a:pt x="4512" y="2835"/>
                  </a:lnTo>
                  <a:lnTo>
                    <a:pt x="4499" y="2837"/>
                  </a:lnTo>
                  <a:lnTo>
                    <a:pt x="4486" y="2839"/>
                  </a:lnTo>
                  <a:lnTo>
                    <a:pt x="4470" y="2840"/>
                  </a:lnTo>
                  <a:lnTo>
                    <a:pt x="4450" y="2841"/>
                  </a:lnTo>
                  <a:lnTo>
                    <a:pt x="4412" y="2841"/>
                  </a:lnTo>
                  <a:lnTo>
                    <a:pt x="4361" y="2841"/>
                  </a:lnTo>
                  <a:lnTo>
                    <a:pt x="4303" y="2841"/>
                  </a:lnTo>
                  <a:lnTo>
                    <a:pt x="4245" y="2842"/>
                  </a:lnTo>
                  <a:lnTo>
                    <a:pt x="4192" y="2841"/>
                  </a:lnTo>
                  <a:lnTo>
                    <a:pt x="4150" y="2841"/>
                  </a:lnTo>
                  <a:lnTo>
                    <a:pt x="4126" y="2841"/>
                  </a:lnTo>
                  <a:lnTo>
                    <a:pt x="4111" y="2841"/>
                  </a:lnTo>
                  <a:lnTo>
                    <a:pt x="4094" y="2841"/>
                  </a:lnTo>
                  <a:lnTo>
                    <a:pt x="4075" y="2840"/>
                  </a:lnTo>
                  <a:lnTo>
                    <a:pt x="4053" y="2839"/>
                  </a:lnTo>
                  <a:lnTo>
                    <a:pt x="4031" y="2839"/>
                  </a:lnTo>
                  <a:lnTo>
                    <a:pt x="4007" y="2839"/>
                  </a:lnTo>
                  <a:lnTo>
                    <a:pt x="3983" y="2838"/>
                  </a:lnTo>
                  <a:lnTo>
                    <a:pt x="3959" y="2838"/>
                  </a:lnTo>
                  <a:lnTo>
                    <a:pt x="3948" y="2838"/>
                  </a:lnTo>
                  <a:lnTo>
                    <a:pt x="3940" y="2840"/>
                  </a:lnTo>
                  <a:lnTo>
                    <a:pt x="3938" y="2842"/>
                  </a:lnTo>
                  <a:lnTo>
                    <a:pt x="3936" y="2843"/>
                  </a:lnTo>
                  <a:lnTo>
                    <a:pt x="3935" y="2845"/>
                  </a:lnTo>
                  <a:lnTo>
                    <a:pt x="3934" y="2848"/>
                  </a:lnTo>
                  <a:lnTo>
                    <a:pt x="3935" y="2851"/>
                  </a:lnTo>
                  <a:lnTo>
                    <a:pt x="3935" y="2853"/>
                  </a:lnTo>
                  <a:lnTo>
                    <a:pt x="3937" y="2855"/>
                  </a:lnTo>
                  <a:lnTo>
                    <a:pt x="3939" y="2856"/>
                  </a:lnTo>
                  <a:lnTo>
                    <a:pt x="3945" y="2858"/>
                  </a:lnTo>
                  <a:lnTo>
                    <a:pt x="3953" y="2858"/>
                  </a:lnTo>
                  <a:lnTo>
                    <a:pt x="3966" y="2859"/>
                  </a:lnTo>
                  <a:lnTo>
                    <a:pt x="3979" y="2859"/>
                  </a:lnTo>
                  <a:lnTo>
                    <a:pt x="3990" y="2860"/>
                  </a:lnTo>
                  <a:lnTo>
                    <a:pt x="3999" y="2862"/>
                  </a:lnTo>
                  <a:lnTo>
                    <a:pt x="4011" y="2865"/>
                  </a:lnTo>
                  <a:lnTo>
                    <a:pt x="4022" y="2870"/>
                  </a:lnTo>
                  <a:lnTo>
                    <a:pt x="4027" y="2874"/>
                  </a:lnTo>
                  <a:lnTo>
                    <a:pt x="4031" y="2877"/>
                  </a:lnTo>
                  <a:lnTo>
                    <a:pt x="4034" y="2880"/>
                  </a:lnTo>
                  <a:lnTo>
                    <a:pt x="4037" y="2884"/>
                  </a:lnTo>
                  <a:lnTo>
                    <a:pt x="4042" y="2892"/>
                  </a:lnTo>
                  <a:lnTo>
                    <a:pt x="4045" y="2902"/>
                  </a:lnTo>
                  <a:lnTo>
                    <a:pt x="4047" y="2914"/>
                  </a:lnTo>
                  <a:lnTo>
                    <a:pt x="4048" y="2928"/>
                  </a:lnTo>
                  <a:lnTo>
                    <a:pt x="4049" y="2942"/>
                  </a:lnTo>
                  <a:lnTo>
                    <a:pt x="4050" y="2957"/>
                  </a:lnTo>
                  <a:lnTo>
                    <a:pt x="4050" y="2975"/>
                  </a:lnTo>
                  <a:lnTo>
                    <a:pt x="4050" y="2998"/>
                  </a:lnTo>
                  <a:lnTo>
                    <a:pt x="4050" y="3028"/>
                  </a:lnTo>
                  <a:lnTo>
                    <a:pt x="4050" y="3065"/>
                  </a:lnTo>
                  <a:lnTo>
                    <a:pt x="4050" y="3113"/>
                  </a:lnTo>
                  <a:lnTo>
                    <a:pt x="4050" y="3172"/>
                  </a:lnTo>
                  <a:lnTo>
                    <a:pt x="4050" y="3375"/>
                  </a:lnTo>
                  <a:close/>
                  <a:moveTo>
                    <a:pt x="4897" y="2911"/>
                  </a:moveTo>
                  <a:lnTo>
                    <a:pt x="4898" y="2905"/>
                  </a:lnTo>
                  <a:lnTo>
                    <a:pt x="4899" y="2901"/>
                  </a:lnTo>
                  <a:lnTo>
                    <a:pt x="4904" y="2898"/>
                  </a:lnTo>
                  <a:lnTo>
                    <a:pt x="4909" y="2896"/>
                  </a:lnTo>
                  <a:lnTo>
                    <a:pt x="4919" y="2894"/>
                  </a:lnTo>
                  <a:lnTo>
                    <a:pt x="4932" y="2893"/>
                  </a:lnTo>
                  <a:lnTo>
                    <a:pt x="4950" y="2892"/>
                  </a:lnTo>
                  <a:lnTo>
                    <a:pt x="4969" y="2892"/>
                  </a:lnTo>
                  <a:lnTo>
                    <a:pt x="4983" y="2893"/>
                  </a:lnTo>
                  <a:lnTo>
                    <a:pt x="4997" y="2894"/>
                  </a:lnTo>
                  <a:lnTo>
                    <a:pt x="5013" y="2897"/>
                  </a:lnTo>
                  <a:lnTo>
                    <a:pt x="5028" y="2901"/>
                  </a:lnTo>
                  <a:lnTo>
                    <a:pt x="5044" y="2907"/>
                  </a:lnTo>
                  <a:lnTo>
                    <a:pt x="5061" y="2913"/>
                  </a:lnTo>
                  <a:lnTo>
                    <a:pt x="5076" y="2922"/>
                  </a:lnTo>
                  <a:lnTo>
                    <a:pt x="5091" y="2933"/>
                  </a:lnTo>
                  <a:lnTo>
                    <a:pt x="5099" y="2939"/>
                  </a:lnTo>
                  <a:lnTo>
                    <a:pt x="5106" y="2945"/>
                  </a:lnTo>
                  <a:lnTo>
                    <a:pt x="5113" y="2951"/>
                  </a:lnTo>
                  <a:lnTo>
                    <a:pt x="5119" y="2958"/>
                  </a:lnTo>
                  <a:lnTo>
                    <a:pt x="5125" y="2966"/>
                  </a:lnTo>
                  <a:lnTo>
                    <a:pt x="5131" y="2974"/>
                  </a:lnTo>
                  <a:lnTo>
                    <a:pt x="5136" y="2983"/>
                  </a:lnTo>
                  <a:lnTo>
                    <a:pt x="5141" y="2992"/>
                  </a:lnTo>
                  <a:lnTo>
                    <a:pt x="5147" y="3002"/>
                  </a:lnTo>
                  <a:lnTo>
                    <a:pt x="5151" y="3012"/>
                  </a:lnTo>
                  <a:lnTo>
                    <a:pt x="5154" y="3022"/>
                  </a:lnTo>
                  <a:lnTo>
                    <a:pt x="5157" y="3034"/>
                  </a:lnTo>
                  <a:lnTo>
                    <a:pt x="5159" y="3046"/>
                  </a:lnTo>
                  <a:lnTo>
                    <a:pt x="5161" y="3058"/>
                  </a:lnTo>
                  <a:lnTo>
                    <a:pt x="5162" y="3071"/>
                  </a:lnTo>
                  <a:lnTo>
                    <a:pt x="5162" y="3086"/>
                  </a:lnTo>
                  <a:lnTo>
                    <a:pt x="5162" y="3103"/>
                  </a:lnTo>
                  <a:lnTo>
                    <a:pt x="5160" y="3120"/>
                  </a:lnTo>
                  <a:lnTo>
                    <a:pt x="5156" y="3137"/>
                  </a:lnTo>
                  <a:lnTo>
                    <a:pt x="5152" y="3152"/>
                  </a:lnTo>
                  <a:lnTo>
                    <a:pt x="5146" y="3166"/>
                  </a:lnTo>
                  <a:lnTo>
                    <a:pt x="5138" y="3180"/>
                  </a:lnTo>
                  <a:lnTo>
                    <a:pt x="5129" y="3194"/>
                  </a:lnTo>
                  <a:lnTo>
                    <a:pt x="5119" y="3206"/>
                  </a:lnTo>
                  <a:lnTo>
                    <a:pt x="5108" y="3216"/>
                  </a:lnTo>
                  <a:lnTo>
                    <a:pt x="5095" y="3226"/>
                  </a:lnTo>
                  <a:lnTo>
                    <a:pt x="5082" y="3235"/>
                  </a:lnTo>
                  <a:lnTo>
                    <a:pt x="5067" y="3242"/>
                  </a:lnTo>
                  <a:lnTo>
                    <a:pt x="5051" y="3248"/>
                  </a:lnTo>
                  <a:lnTo>
                    <a:pt x="5034" y="3252"/>
                  </a:lnTo>
                  <a:lnTo>
                    <a:pt x="5016" y="3254"/>
                  </a:lnTo>
                  <a:lnTo>
                    <a:pt x="4995" y="3255"/>
                  </a:lnTo>
                  <a:lnTo>
                    <a:pt x="4973" y="3256"/>
                  </a:lnTo>
                  <a:lnTo>
                    <a:pt x="4951" y="3256"/>
                  </a:lnTo>
                  <a:lnTo>
                    <a:pt x="4939" y="3256"/>
                  </a:lnTo>
                  <a:lnTo>
                    <a:pt x="4928" y="3255"/>
                  </a:lnTo>
                  <a:lnTo>
                    <a:pt x="4918" y="3254"/>
                  </a:lnTo>
                  <a:lnTo>
                    <a:pt x="4909" y="3252"/>
                  </a:lnTo>
                  <a:lnTo>
                    <a:pt x="4906" y="3251"/>
                  </a:lnTo>
                  <a:lnTo>
                    <a:pt x="4904" y="3249"/>
                  </a:lnTo>
                  <a:lnTo>
                    <a:pt x="4902" y="3248"/>
                  </a:lnTo>
                  <a:lnTo>
                    <a:pt x="4899" y="3246"/>
                  </a:lnTo>
                  <a:lnTo>
                    <a:pt x="4898" y="3240"/>
                  </a:lnTo>
                  <a:lnTo>
                    <a:pt x="4897" y="3232"/>
                  </a:lnTo>
                  <a:lnTo>
                    <a:pt x="4897" y="2911"/>
                  </a:lnTo>
                  <a:close/>
                  <a:moveTo>
                    <a:pt x="4762" y="3375"/>
                  </a:moveTo>
                  <a:lnTo>
                    <a:pt x="4762" y="3414"/>
                  </a:lnTo>
                  <a:lnTo>
                    <a:pt x="4762" y="3452"/>
                  </a:lnTo>
                  <a:lnTo>
                    <a:pt x="4762" y="3486"/>
                  </a:lnTo>
                  <a:lnTo>
                    <a:pt x="4761" y="3520"/>
                  </a:lnTo>
                  <a:lnTo>
                    <a:pt x="4761" y="3550"/>
                  </a:lnTo>
                  <a:lnTo>
                    <a:pt x="4760" y="3577"/>
                  </a:lnTo>
                  <a:lnTo>
                    <a:pt x="4758" y="3601"/>
                  </a:lnTo>
                  <a:lnTo>
                    <a:pt x="4756" y="3621"/>
                  </a:lnTo>
                  <a:lnTo>
                    <a:pt x="4753" y="3633"/>
                  </a:lnTo>
                  <a:lnTo>
                    <a:pt x="4751" y="3644"/>
                  </a:lnTo>
                  <a:lnTo>
                    <a:pt x="4749" y="3655"/>
                  </a:lnTo>
                  <a:lnTo>
                    <a:pt x="4746" y="3664"/>
                  </a:lnTo>
                  <a:lnTo>
                    <a:pt x="4742" y="3671"/>
                  </a:lnTo>
                  <a:lnTo>
                    <a:pt x="4736" y="3677"/>
                  </a:lnTo>
                  <a:lnTo>
                    <a:pt x="4733" y="3680"/>
                  </a:lnTo>
                  <a:lnTo>
                    <a:pt x="4730" y="3681"/>
                  </a:lnTo>
                  <a:lnTo>
                    <a:pt x="4727" y="3683"/>
                  </a:lnTo>
                  <a:lnTo>
                    <a:pt x="4722" y="3684"/>
                  </a:lnTo>
                  <a:lnTo>
                    <a:pt x="4714" y="3686"/>
                  </a:lnTo>
                  <a:lnTo>
                    <a:pt x="4704" y="3687"/>
                  </a:lnTo>
                  <a:lnTo>
                    <a:pt x="4693" y="3688"/>
                  </a:lnTo>
                  <a:lnTo>
                    <a:pt x="4681" y="3689"/>
                  </a:lnTo>
                  <a:lnTo>
                    <a:pt x="4672" y="3689"/>
                  </a:lnTo>
                  <a:lnTo>
                    <a:pt x="4667" y="3691"/>
                  </a:lnTo>
                  <a:lnTo>
                    <a:pt x="4665" y="3692"/>
                  </a:lnTo>
                  <a:lnTo>
                    <a:pt x="4664" y="3694"/>
                  </a:lnTo>
                  <a:lnTo>
                    <a:pt x="4663" y="3696"/>
                  </a:lnTo>
                  <a:lnTo>
                    <a:pt x="4663" y="3698"/>
                  </a:lnTo>
                  <a:lnTo>
                    <a:pt x="4663" y="3701"/>
                  </a:lnTo>
                  <a:lnTo>
                    <a:pt x="4664" y="3704"/>
                  </a:lnTo>
                  <a:lnTo>
                    <a:pt x="4666" y="3706"/>
                  </a:lnTo>
                  <a:lnTo>
                    <a:pt x="4668" y="3707"/>
                  </a:lnTo>
                  <a:lnTo>
                    <a:pt x="4676" y="3709"/>
                  </a:lnTo>
                  <a:lnTo>
                    <a:pt x="4685" y="3710"/>
                  </a:lnTo>
                  <a:lnTo>
                    <a:pt x="4724" y="3710"/>
                  </a:lnTo>
                  <a:lnTo>
                    <a:pt x="4765" y="3708"/>
                  </a:lnTo>
                  <a:lnTo>
                    <a:pt x="4801" y="3707"/>
                  </a:lnTo>
                  <a:lnTo>
                    <a:pt x="4826" y="3707"/>
                  </a:lnTo>
                  <a:lnTo>
                    <a:pt x="4836" y="3707"/>
                  </a:lnTo>
                  <a:lnTo>
                    <a:pt x="4850" y="3707"/>
                  </a:lnTo>
                  <a:lnTo>
                    <a:pt x="4870" y="3708"/>
                  </a:lnTo>
                  <a:lnTo>
                    <a:pt x="4892" y="3708"/>
                  </a:lnTo>
                  <a:lnTo>
                    <a:pt x="4918" y="3709"/>
                  </a:lnTo>
                  <a:lnTo>
                    <a:pt x="4943" y="3710"/>
                  </a:lnTo>
                  <a:lnTo>
                    <a:pt x="4970" y="3710"/>
                  </a:lnTo>
                  <a:lnTo>
                    <a:pt x="4995" y="3710"/>
                  </a:lnTo>
                  <a:lnTo>
                    <a:pt x="5006" y="3709"/>
                  </a:lnTo>
                  <a:lnTo>
                    <a:pt x="5013" y="3707"/>
                  </a:lnTo>
                  <a:lnTo>
                    <a:pt x="5016" y="3706"/>
                  </a:lnTo>
                  <a:lnTo>
                    <a:pt x="5018" y="3704"/>
                  </a:lnTo>
                  <a:lnTo>
                    <a:pt x="5019" y="3701"/>
                  </a:lnTo>
                  <a:lnTo>
                    <a:pt x="5019" y="3698"/>
                  </a:lnTo>
                  <a:lnTo>
                    <a:pt x="5018" y="3694"/>
                  </a:lnTo>
                  <a:lnTo>
                    <a:pt x="5016" y="3691"/>
                  </a:lnTo>
                  <a:lnTo>
                    <a:pt x="5011" y="3689"/>
                  </a:lnTo>
                  <a:lnTo>
                    <a:pt x="5006" y="3689"/>
                  </a:lnTo>
                  <a:lnTo>
                    <a:pt x="4993" y="3688"/>
                  </a:lnTo>
                  <a:lnTo>
                    <a:pt x="4978" y="3687"/>
                  </a:lnTo>
                  <a:lnTo>
                    <a:pt x="4963" y="3686"/>
                  </a:lnTo>
                  <a:lnTo>
                    <a:pt x="4948" y="3684"/>
                  </a:lnTo>
                  <a:lnTo>
                    <a:pt x="4942" y="3683"/>
                  </a:lnTo>
                  <a:lnTo>
                    <a:pt x="4937" y="3681"/>
                  </a:lnTo>
                  <a:lnTo>
                    <a:pt x="4932" y="3680"/>
                  </a:lnTo>
                  <a:lnTo>
                    <a:pt x="4927" y="3677"/>
                  </a:lnTo>
                  <a:lnTo>
                    <a:pt x="4924" y="3674"/>
                  </a:lnTo>
                  <a:lnTo>
                    <a:pt x="4920" y="3671"/>
                  </a:lnTo>
                  <a:lnTo>
                    <a:pt x="4917" y="3668"/>
                  </a:lnTo>
                  <a:lnTo>
                    <a:pt x="4915" y="3664"/>
                  </a:lnTo>
                  <a:lnTo>
                    <a:pt x="4911" y="3655"/>
                  </a:lnTo>
                  <a:lnTo>
                    <a:pt x="4908" y="3644"/>
                  </a:lnTo>
                  <a:lnTo>
                    <a:pt x="4905" y="3633"/>
                  </a:lnTo>
                  <a:lnTo>
                    <a:pt x="4904" y="3621"/>
                  </a:lnTo>
                  <a:lnTo>
                    <a:pt x="4902" y="3601"/>
                  </a:lnTo>
                  <a:lnTo>
                    <a:pt x="4901" y="3577"/>
                  </a:lnTo>
                  <a:lnTo>
                    <a:pt x="4899" y="3550"/>
                  </a:lnTo>
                  <a:lnTo>
                    <a:pt x="4898" y="3520"/>
                  </a:lnTo>
                  <a:lnTo>
                    <a:pt x="4898" y="3486"/>
                  </a:lnTo>
                  <a:lnTo>
                    <a:pt x="4897" y="3451"/>
                  </a:lnTo>
                  <a:lnTo>
                    <a:pt x="4897" y="3414"/>
                  </a:lnTo>
                  <a:lnTo>
                    <a:pt x="4897" y="3374"/>
                  </a:lnTo>
                  <a:lnTo>
                    <a:pt x="4897" y="3358"/>
                  </a:lnTo>
                  <a:lnTo>
                    <a:pt x="4898" y="3354"/>
                  </a:lnTo>
                  <a:lnTo>
                    <a:pt x="4901" y="3351"/>
                  </a:lnTo>
                  <a:lnTo>
                    <a:pt x="4904" y="3349"/>
                  </a:lnTo>
                  <a:lnTo>
                    <a:pt x="4907" y="3349"/>
                  </a:lnTo>
                  <a:lnTo>
                    <a:pt x="4975" y="3351"/>
                  </a:lnTo>
                  <a:lnTo>
                    <a:pt x="4981" y="3352"/>
                  </a:lnTo>
                  <a:lnTo>
                    <a:pt x="4986" y="3353"/>
                  </a:lnTo>
                  <a:lnTo>
                    <a:pt x="4991" y="3355"/>
                  </a:lnTo>
                  <a:lnTo>
                    <a:pt x="4995" y="3359"/>
                  </a:lnTo>
                  <a:lnTo>
                    <a:pt x="5003" y="3368"/>
                  </a:lnTo>
                  <a:lnTo>
                    <a:pt x="5014" y="3382"/>
                  </a:lnTo>
                  <a:lnTo>
                    <a:pt x="5026" y="3401"/>
                  </a:lnTo>
                  <a:lnTo>
                    <a:pt x="5041" y="3421"/>
                  </a:lnTo>
                  <a:lnTo>
                    <a:pt x="5058" y="3445"/>
                  </a:lnTo>
                  <a:lnTo>
                    <a:pt x="5075" y="3469"/>
                  </a:lnTo>
                  <a:lnTo>
                    <a:pt x="5092" y="3494"/>
                  </a:lnTo>
                  <a:lnTo>
                    <a:pt x="5110" y="3518"/>
                  </a:lnTo>
                  <a:lnTo>
                    <a:pt x="5134" y="3550"/>
                  </a:lnTo>
                  <a:lnTo>
                    <a:pt x="5157" y="3578"/>
                  </a:lnTo>
                  <a:lnTo>
                    <a:pt x="5180" y="3604"/>
                  </a:lnTo>
                  <a:lnTo>
                    <a:pt x="5202" y="3626"/>
                  </a:lnTo>
                  <a:lnTo>
                    <a:pt x="5223" y="3645"/>
                  </a:lnTo>
                  <a:lnTo>
                    <a:pt x="5244" y="3663"/>
                  </a:lnTo>
                  <a:lnTo>
                    <a:pt x="5263" y="3676"/>
                  </a:lnTo>
                  <a:lnTo>
                    <a:pt x="5282" y="3687"/>
                  </a:lnTo>
                  <a:lnTo>
                    <a:pt x="5293" y="3693"/>
                  </a:lnTo>
                  <a:lnTo>
                    <a:pt x="5303" y="3698"/>
                  </a:lnTo>
                  <a:lnTo>
                    <a:pt x="5313" y="3702"/>
                  </a:lnTo>
                  <a:lnTo>
                    <a:pt x="5324" y="3705"/>
                  </a:lnTo>
                  <a:lnTo>
                    <a:pt x="5336" y="3707"/>
                  </a:lnTo>
                  <a:lnTo>
                    <a:pt x="5352" y="3709"/>
                  </a:lnTo>
                  <a:lnTo>
                    <a:pt x="5369" y="3710"/>
                  </a:lnTo>
                  <a:lnTo>
                    <a:pt x="5392" y="3710"/>
                  </a:lnTo>
                  <a:lnTo>
                    <a:pt x="5482" y="3710"/>
                  </a:lnTo>
                  <a:lnTo>
                    <a:pt x="5492" y="3710"/>
                  </a:lnTo>
                  <a:lnTo>
                    <a:pt x="5499" y="3708"/>
                  </a:lnTo>
                  <a:lnTo>
                    <a:pt x="5502" y="3706"/>
                  </a:lnTo>
                  <a:lnTo>
                    <a:pt x="5503" y="3704"/>
                  </a:lnTo>
                  <a:lnTo>
                    <a:pt x="5504" y="3702"/>
                  </a:lnTo>
                  <a:lnTo>
                    <a:pt x="5505" y="3698"/>
                  </a:lnTo>
                  <a:lnTo>
                    <a:pt x="5504" y="3694"/>
                  </a:lnTo>
                  <a:lnTo>
                    <a:pt x="5501" y="3691"/>
                  </a:lnTo>
                  <a:lnTo>
                    <a:pt x="5497" y="3689"/>
                  </a:lnTo>
                  <a:lnTo>
                    <a:pt x="5491" y="3689"/>
                  </a:lnTo>
                  <a:lnTo>
                    <a:pt x="5483" y="3688"/>
                  </a:lnTo>
                  <a:lnTo>
                    <a:pt x="5476" y="3688"/>
                  </a:lnTo>
                  <a:lnTo>
                    <a:pt x="5467" y="3687"/>
                  </a:lnTo>
                  <a:lnTo>
                    <a:pt x="5459" y="3685"/>
                  </a:lnTo>
                  <a:lnTo>
                    <a:pt x="5452" y="3684"/>
                  </a:lnTo>
                  <a:lnTo>
                    <a:pt x="5443" y="3681"/>
                  </a:lnTo>
                  <a:lnTo>
                    <a:pt x="5432" y="3677"/>
                  </a:lnTo>
                  <a:lnTo>
                    <a:pt x="5421" y="3670"/>
                  </a:lnTo>
                  <a:lnTo>
                    <a:pt x="5407" y="3661"/>
                  </a:lnTo>
                  <a:lnTo>
                    <a:pt x="5390" y="3647"/>
                  </a:lnTo>
                  <a:lnTo>
                    <a:pt x="5370" y="3629"/>
                  </a:lnTo>
                  <a:lnTo>
                    <a:pt x="5348" y="3607"/>
                  </a:lnTo>
                  <a:lnTo>
                    <a:pt x="5321" y="3579"/>
                  </a:lnTo>
                  <a:lnTo>
                    <a:pt x="5293" y="3551"/>
                  </a:lnTo>
                  <a:lnTo>
                    <a:pt x="5261" y="3519"/>
                  </a:lnTo>
                  <a:lnTo>
                    <a:pt x="5228" y="3485"/>
                  </a:lnTo>
                  <a:lnTo>
                    <a:pt x="5195" y="3449"/>
                  </a:lnTo>
                  <a:lnTo>
                    <a:pt x="5159" y="3410"/>
                  </a:lnTo>
                  <a:lnTo>
                    <a:pt x="5121" y="3367"/>
                  </a:lnTo>
                  <a:lnTo>
                    <a:pt x="5083" y="3320"/>
                  </a:lnTo>
                  <a:lnTo>
                    <a:pt x="5126" y="3291"/>
                  </a:lnTo>
                  <a:lnTo>
                    <a:pt x="5165" y="3264"/>
                  </a:lnTo>
                  <a:lnTo>
                    <a:pt x="5182" y="3251"/>
                  </a:lnTo>
                  <a:lnTo>
                    <a:pt x="5200" y="3238"/>
                  </a:lnTo>
                  <a:lnTo>
                    <a:pt x="5214" y="3224"/>
                  </a:lnTo>
                  <a:lnTo>
                    <a:pt x="5228" y="3210"/>
                  </a:lnTo>
                  <a:lnTo>
                    <a:pt x="5240" y="3195"/>
                  </a:lnTo>
                  <a:lnTo>
                    <a:pt x="5252" y="3178"/>
                  </a:lnTo>
                  <a:lnTo>
                    <a:pt x="5257" y="3170"/>
                  </a:lnTo>
                  <a:lnTo>
                    <a:pt x="5261" y="3161"/>
                  </a:lnTo>
                  <a:lnTo>
                    <a:pt x="5265" y="3152"/>
                  </a:lnTo>
                  <a:lnTo>
                    <a:pt x="5269" y="3142"/>
                  </a:lnTo>
                  <a:lnTo>
                    <a:pt x="5272" y="3132"/>
                  </a:lnTo>
                  <a:lnTo>
                    <a:pt x="5275" y="3121"/>
                  </a:lnTo>
                  <a:lnTo>
                    <a:pt x="5277" y="3110"/>
                  </a:lnTo>
                  <a:lnTo>
                    <a:pt x="5279" y="3099"/>
                  </a:lnTo>
                  <a:lnTo>
                    <a:pt x="5281" y="3073"/>
                  </a:lnTo>
                  <a:lnTo>
                    <a:pt x="5282" y="3046"/>
                  </a:lnTo>
                  <a:lnTo>
                    <a:pt x="5281" y="3032"/>
                  </a:lnTo>
                  <a:lnTo>
                    <a:pt x="5280" y="3017"/>
                  </a:lnTo>
                  <a:lnTo>
                    <a:pt x="5277" y="3004"/>
                  </a:lnTo>
                  <a:lnTo>
                    <a:pt x="5274" y="2991"/>
                  </a:lnTo>
                  <a:lnTo>
                    <a:pt x="5270" y="2979"/>
                  </a:lnTo>
                  <a:lnTo>
                    <a:pt x="5265" y="2967"/>
                  </a:lnTo>
                  <a:lnTo>
                    <a:pt x="5260" y="2956"/>
                  </a:lnTo>
                  <a:lnTo>
                    <a:pt x="5255" y="2946"/>
                  </a:lnTo>
                  <a:lnTo>
                    <a:pt x="5249" y="2936"/>
                  </a:lnTo>
                  <a:lnTo>
                    <a:pt x="5243" y="2927"/>
                  </a:lnTo>
                  <a:lnTo>
                    <a:pt x="5236" y="2918"/>
                  </a:lnTo>
                  <a:lnTo>
                    <a:pt x="5229" y="2910"/>
                  </a:lnTo>
                  <a:lnTo>
                    <a:pt x="5216" y="2897"/>
                  </a:lnTo>
                  <a:lnTo>
                    <a:pt x="5204" y="2888"/>
                  </a:lnTo>
                  <a:lnTo>
                    <a:pt x="5191" y="2880"/>
                  </a:lnTo>
                  <a:lnTo>
                    <a:pt x="5179" y="2874"/>
                  </a:lnTo>
                  <a:lnTo>
                    <a:pt x="5167" y="2867"/>
                  </a:lnTo>
                  <a:lnTo>
                    <a:pt x="5155" y="2861"/>
                  </a:lnTo>
                  <a:lnTo>
                    <a:pt x="5141" y="2857"/>
                  </a:lnTo>
                  <a:lnTo>
                    <a:pt x="5128" y="2853"/>
                  </a:lnTo>
                  <a:lnTo>
                    <a:pt x="5115" y="2850"/>
                  </a:lnTo>
                  <a:lnTo>
                    <a:pt x="5102" y="2847"/>
                  </a:lnTo>
                  <a:lnTo>
                    <a:pt x="5074" y="2842"/>
                  </a:lnTo>
                  <a:lnTo>
                    <a:pt x="5046" y="2840"/>
                  </a:lnTo>
                  <a:lnTo>
                    <a:pt x="5019" y="2838"/>
                  </a:lnTo>
                  <a:lnTo>
                    <a:pt x="4991" y="2838"/>
                  </a:lnTo>
                  <a:lnTo>
                    <a:pt x="4976" y="2838"/>
                  </a:lnTo>
                  <a:lnTo>
                    <a:pt x="4957" y="2839"/>
                  </a:lnTo>
                  <a:lnTo>
                    <a:pt x="4934" y="2839"/>
                  </a:lnTo>
                  <a:lnTo>
                    <a:pt x="4912" y="2840"/>
                  </a:lnTo>
                  <a:lnTo>
                    <a:pt x="4888" y="2840"/>
                  </a:lnTo>
                  <a:lnTo>
                    <a:pt x="4866" y="2841"/>
                  </a:lnTo>
                  <a:lnTo>
                    <a:pt x="4845" y="2841"/>
                  </a:lnTo>
                  <a:lnTo>
                    <a:pt x="4829" y="2841"/>
                  </a:lnTo>
                  <a:lnTo>
                    <a:pt x="4817" y="2841"/>
                  </a:lnTo>
                  <a:lnTo>
                    <a:pt x="4802" y="2841"/>
                  </a:lnTo>
                  <a:lnTo>
                    <a:pt x="4784" y="2840"/>
                  </a:lnTo>
                  <a:lnTo>
                    <a:pt x="4764" y="2840"/>
                  </a:lnTo>
                  <a:lnTo>
                    <a:pt x="4741" y="2839"/>
                  </a:lnTo>
                  <a:lnTo>
                    <a:pt x="4718" y="2839"/>
                  </a:lnTo>
                  <a:lnTo>
                    <a:pt x="4693" y="2838"/>
                  </a:lnTo>
                  <a:lnTo>
                    <a:pt x="4671" y="2838"/>
                  </a:lnTo>
                  <a:lnTo>
                    <a:pt x="4660" y="2838"/>
                  </a:lnTo>
                  <a:lnTo>
                    <a:pt x="4651" y="2840"/>
                  </a:lnTo>
                  <a:lnTo>
                    <a:pt x="4648" y="2842"/>
                  </a:lnTo>
                  <a:lnTo>
                    <a:pt x="4646" y="2843"/>
                  </a:lnTo>
                  <a:lnTo>
                    <a:pt x="4645" y="2845"/>
                  </a:lnTo>
                  <a:lnTo>
                    <a:pt x="4645" y="2848"/>
                  </a:lnTo>
                  <a:lnTo>
                    <a:pt x="4645" y="2851"/>
                  </a:lnTo>
                  <a:lnTo>
                    <a:pt x="4646" y="2853"/>
                  </a:lnTo>
                  <a:lnTo>
                    <a:pt x="4648" y="2855"/>
                  </a:lnTo>
                  <a:lnTo>
                    <a:pt x="4650" y="2856"/>
                  </a:lnTo>
                  <a:lnTo>
                    <a:pt x="4656" y="2858"/>
                  </a:lnTo>
                  <a:lnTo>
                    <a:pt x="4665" y="2858"/>
                  </a:lnTo>
                  <a:lnTo>
                    <a:pt x="4677" y="2859"/>
                  </a:lnTo>
                  <a:lnTo>
                    <a:pt x="4690" y="2859"/>
                  </a:lnTo>
                  <a:lnTo>
                    <a:pt x="4701" y="2860"/>
                  </a:lnTo>
                  <a:lnTo>
                    <a:pt x="4710" y="2862"/>
                  </a:lnTo>
                  <a:lnTo>
                    <a:pt x="4723" y="2865"/>
                  </a:lnTo>
                  <a:lnTo>
                    <a:pt x="4733" y="2870"/>
                  </a:lnTo>
                  <a:lnTo>
                    <a:pt x="4737" y="2874"/>
                  </a:lnTo>
                  <a:lnTo>
                    <a:pt x="4741" y="2877"/>
                  </a:lnTo>
                  <a:lnTo>
                    <a:pt x="4745" y="2880"/>
                  </a:lnTo>
                  <a:lnTo>
                    <a:pt x="4747" y="2884"/>
                  </a:lnTo>
                  <a:lnTo>
                    <a:pt x="4752" y="2892"/>
                  </a:lnTo>
                  <a:lnTo>
                    <a:pt x="4756" y="2902"/>
                  </a:lnTo>
                  <a:lnTo>
                    <a:pt x="4758" y="2914"/>
                  </a:lnTo>
                  <a:lnTo>
                    <a:pt x="4760" y="2928"/>
                  </a:lnTo>
                  <a:lnTo>
                    <a:pt x="4760" y="2942"/>
                  </a:lnTo>
                  <a:lnTo>
                    <a:pt x="4761" y="2957"/>
                  </a:lnTo>
                  <a:lnTo>
                    <a:pt x="4761" y="2975"/>
                  </a:lnTo>
                  <a:lnTo>
                    <a:pt x="4762" y="2998"/>
                  </a:lnTo>
                  <a:lnTo>
                    <a:pt x="4762" y="3028"/>
                  </a:lnTo>
                  <a:lnTo>
                    <a:pt x="4762" y="3065"/>
                  </a:lnTo>
                  <a:lnTo>
                    <a:pt x="4762" y="3113"/>
                  </a:lnTo>
                  <a:lnTo>
                    <a:pt x="4762" y="3172"/>
                  </a:lnTo>
                  <a:lnTo>
                    <a:pt x="4762" y="3375"/>
                  </a:lnTo>
                  <a:close/>
                  <a:moveTo>
                    <a:pt x="6918" y="3309"/>
                  </a:moveTo>
                  <a:lnTo>
                    <a:pt x="6915" y="3309"/>
                  </a:lnTo>
                  <a:lnTo>
                    <a:pt x="6913" y="3307"/>
                  </a:lnTo>
                  <a:lnTo>
                    <a:pt x="6912" y="3304"/>
                  </a:lnTo>
                  <a:lnTo>
                    <a:pt x="6913" y="3301"/>
                  </a:lnTo>
                  <a:lnTo>
                    <a:pt x="7012" y="3031"/>
                  </a:lnTo>
                  <a:lnTo>
                    <a:pt x="7013" y="3028"/>
                  </a:lnTo>
                  <a:lnTo>
                    <a:pt x="7015" y="3023"/>
                  </a:lnTo>
                  <a:lnTo>
                    <a:pt x="7017" y="3021"/>
                  </a:lnTo>
                  <a:lnTo>
                    <a:pt x="7019" y="3020"/>
                  </a:lnTo>
                  <a:lnTo>
                    <a:pt x="7021" y="3021"/>
                  </a:lnTo>
                  <a:lnTo>
                    <a:pt x="7022" y="3023"/>
                  </a:lnTo>
                  <a:lnTo>
                    <a:pt x="7023" y="3028"/>
                  </a:lnTo>
                  <a:lnTo>
                    <a:pt x="7025" y="3031"/>
                  </a:lnTo>
                  <a:lnTo>
                    <a:pt x="7128" y="3302"/>
                  </a:lnTo>
                  <a:lnTo>
                    <a:pt x="7129" y="3305"/>
                  </a:lnTo>
                  <a:lnTo>
                    <a:pt x="7128" y="3307"/>
                  </a:lnTo>
                  <a:lnTo>
                    <a:pt x="7126" y="3309"/>
                  </a:lnTo>
                  <a:lnTo>
                    <a:pt x="7123" y="3309"/>
                  </a:lnTo>
                  <a:lnTo>
                    <a:pt x="6918" y="3309"/>
                  </a:lnTo>
                  <a:close/>
                  <a:moveTo>
                    <a:pt x="7149" y="3369"/>
                  </a:moveTo>
                  <a:lnTo>
                    <a:pt x="7153" y="3369"/>
                  </a:lnTo>
                  <a:lnTo>
                    <a:pt x="7156" y="3371"/>
                  </a:lnTo>
                  <a:lnTo>
                    <a:pt x="7158" y="3373"/>
                  </a:lnTo>
                  <a:lnTo>
                    <a:pt x="7160" y="3377"/>
                  </a:lnTo>
                  <a:lnTo>
                    <a:pt x="7235" y="3661"/>
                  </a:lnTo>
                  <a:lnTo>
                    <a:pt x="7236" y="3667"/>
                  </a:lnTo>
                  <a:lnTo>
                    <a:pt x="7236" y="3671"/>
                  </a:lnTo>
                  <a:lnTo>
                    <a:pt x="7236" y="3676"/>
                  </a:lnTo>
                  <a:lnTo>
                    <a:pt x="7234" y="3679"/>
                  </a:lnTo>
                  <a:lnTo>
                    <a:pt x="7233" y="3682"/>
                  </a:lnTo>
                  <a:lnTo>
                    <a:pt x="7230" y="3685"/>
                  </a:lnTo>
                  <a:lnTo>
                    <a:pt x="7228" y="3687"/>
                  </a:lnTo>
                  <a:lnTo>
                    <a:pt x="7225" y="3687"/>
                  </a:lnTo>
                  <a:lnTo>
                    <a:pt x="7218" y="3689"/>
                  </a:lnTo>
                  <a:lnTo>
                    <a:pt x="7213" y="3691"/>
                  </a:lnTo>
                  <a:lnTo>
                    <a:pt x="7211" y="3692"/>
                  </a:lnTo>
                  <a:lnTo>
                    <a:pt x="7210" y="3694"/>
                  </a:lnTo>
                  <a:lnTo>
                    <a:pt x="7209" y="3695"/>
                  </a:lnTo>
                  <a:lnTo>
                    <a:pt x="7209" y="3698"/>
                  </a:lnTo>
                  <a:lnTo>
                    <a:pt x="7210" y="3701"/>
                  </a:lnTo>
                  <a:lnTo>
                    <a:pt x="7211" y="3703"/>
                  </a:lnTo>
                  <a:lnTo>
                    <a:pt x="7214" y="3705"/>
                  </a:lnTo>
                  <a:lnTo>
                    <a:pt x="7218" y="3706"/>
                  </a:lnTo>
                  <a:lnTo>
                    <a:pt x="7229" y="3707"/>
                  </a:lnTo>
                  <a:lnTo>
                    <a:pt x="7244" y="3708"/>
                  </a:lnTo>
                  <a:lnTo>
                    <a:pt x="7277" y="3709"/>
                  </a:lnTo>
                  <a:lnTo>
                    <a:pt x="7311" y="3709"/>
                  </a:lnTo>
                  <a:lnTo>
                    <a:pt x="7343" y="3710"/>
                  </a:lnTo>
                  <a:lnTo>
                    <a:pt x="7371" y="3710"/>
                  </a:lnTo>
                  <a:lnTo>
                    <a:pt x="7399" y="3710"/>
                  </a:lnTo>
                  <a:lnTo>
                    <a:pt x="7423" y="3710"/>
                  </a:lnTo>
                  <a:lnTo>
                    <a:pt x="7444" y="3710"/>
                  </a:lnTo>
                  <a:lnTo>
                    <a:pt x="7462" y="3710"/>
                  </a:lnTo>
                  <a:lnTo>
                    <a:pt x="7488" y="3710"/>
                  </a:lnTo>
                  <a:lnTo>
                    <a:pt x="7504" y="3708"/>
                  </a:lnTo>
                  <a:lnTo>
                    <a:pt x="7509" y="3706"/>
                  </a:lnTo>
                  <a:lnTo>
                    <a:pt x="7512" y="3704"/>
                  </a:lnTo>
                  <a:lnTo>
                    <a:pt x="7514" y="3702"/>
                  </a:lnTo>
                  <a:lnTo>
                    <a:pt x="7515" y="3698"/>
                  </a:lnTo>
                  <a:lnTo>
                    <a:pt x="7514" y="3695"/>
                  </a:lnTo>
                  <a:lnTo>
                    <a:pt x="7514" y="3693"/>
                  </a:lnTo>
                  <a:lnTo>
                    <a:pt x="7512" y="3691"/>
                  </a:lnTo>
                  <a:lnTo>
                    <a:pt x="7511" y="3690"/>
                  </a:lnTo>
                  <a:lnTo>
                    <a:pt x="7506" y="3689"/>
                  </a:lnTo>
                  <a:lnTo>
                    <a:pt x="7500" y="3689"/>
                  </a:lnTo>
                  <a:lnTo>
                    <a:pt x="7489" y="3688"/>
                  </a:lnTo>
                  <a:lnTo>
                    <a:pt x="7477" y="3688"/>
                  </a:lnTo>
                  <a:lnTo>
                    <a:pt x="7464" y="3686"/>
                  </a:lnTo>
                  <a:lnTo>
                    <a:pt x="7452" y="3684"/>
                  </a:lnTo>
                  <a:lnTo>
                    <a:pt x="7442" y="3681"/>
                  </a:lnTo>
                  <a:lnTo>
                    <a:pt x="7431" y="3676"/>
                  </a:lnTo>
                  <a:lnTo>
                    <a:pt x="7426" y="3673"/>
                  </a:lnTo>
                  <a:lnTo>
                    <a:pt x="7420" y="3669"/>
                  </a:lnTo>
                  <a:lnTo>
                    <a:pt x="7414" y="3664"/>
                  </a:lnTo>
                  <a:lnTo>
                    <a:pt x="7408" y="3658"/>
                  </a:lnTo>
                  <a:lnTo>
                    <a:pt x="7402" y="3651"/>
                  </a:lnTo>
                  <a:lnTo>
                    <a:pt x="7395" y="3641"/>
                  </a:lnTo>
                  <a:lnTo>
                    <a:pt x="7388" y="3632"/>
                  </a:lnTo>
                  <a:lnTo>
                    <a:pt x="7380" y="3620"/>
                  </a:lnTo>
                  <a:lnTo>
                    <a:pt x="7373" y="3608"/>
                  </a:lnTo>
                  <a:lnTo>
                    <a:pt x="7366" y="3592"/>
                  </a:lnTo>
                  <a:lnTo>
                    <a:pt x="7358" y="3576"/>
                  </a:lnTo>
                  <a:lnTo>
                    <a:pt x="7350" y="3558"/>
                  </a:lnTo>
                  <a:lnTo>
                    <a:pt x="7317" y="3480"/>
                  </a:lnTo>
                  <a:lnTo>
                    <a:pt x="7277" y="3382"/>
                  </a:lnTo>
                  <a:lnTo>
                    <a:pt x="7234" y="3274"/>
                  </a:lnTo>
                  <a:lnTo>
                    <a:pt x="7189" y="3162"/>
                  </a:lnTo>
                  <a:lnTo>
                    <a:pt x="7147" y="3055"/>
                  </a:lnTo>
                  <a:lnTo>
                    <a:pt x="7110" y="2962"/>
                  </a:lnTo>
                  <a:lnTo>
                    <a:pt x="7080" y="2891"/>
                  </a:lnTo>
                  <a:lnTo>
                    <a:pt x="7064" y="2849"/>
                  </a:lnTo>
                  <a:lnTo>
                    <a:pt x="7056" y="2833"/>
                  </a:lnTo>
                  <a:lnTo>
                    <a:pt x="7049" y="2821"/>
                  </a:lnTo>
                  <a:lnTo>
                    <a:pt x="7045" y="2817"/>
                  </a:lnTo>
                  <a:lnTo>
                    <a:pt x="7041" y="2814"/>
                  </a:lnTo>
                  <a:lnTo>
                    <a:pt x="7038" y="2813"/>
                  </a:lnTo>
                  <a:lnTo>
                    <a:pt x="7034" y="2812"/>
                  </a:lnTo>
                  <a:lnTo>
                    <a:pt x="7030" y="2813"/>
                  </a:lnTo>
                  <a:lnTo>
                    <a:pt x="7026" y="2815"/>
                  </a:lnTo>
                  <a:lnTo>
                    <a:pt x="7023" y="2818"/>
                  </a:lnTo>
                  <a:lnTo>
                    <a:pt x="7019" y="2823"/>
                  </a:lnTo>
                  <a:lnTo>
                    <a:pt x="7012" y="2837"/>
                  </a:lnTo>
                  <a:lnTo>
                    <a:pt x="7003" y="2858"/>
                  </a:lnTo>
                  <a:lnTo>
                    <a:pt x="6713" y="3583"/>
                  </a:lnTo>
                  <a:lnTo>
                    <a:pt x="6703" y="3604"/>
                  </a:lnTo>
                  <a:lnTo>
                    <a:pt x="6695" y="3622"/>
                  </a:lnTo>
                  <a:lnTo>
                    <a:pt x="6690" y="3631"/>
                  </a:lnTo>
                  <a:lnTo>
                    <a:pt x="6685" y="3639"/>
                  </a:lnTo>
                  <a:lnTo>
                    <a:pt x="6680" y="3646"/>
                  </a:lnTo>
                  <a:lnTo>
                    <a:pt x="6675" y="3654"/>
                  </a:lnTo>
                  <a:lnTo>
                    <a:pt x="6669" y="3660"/>
                  </a:lnTo>
                  <a:lnTo>
                    <a:pt x="6663" y="3666"/>
                  </a:lnTo>
                  <a:lnTo>
                    <a:pt x="6655" y="3671"/>
                  </a:lnTo>
                  <a:lnTo>
                    <a:pt x="6648" y="3676"/>
                  </a:lnTo>
                  <a:lnTo>
                    <a:pt x="6641" y="3679"/>
                  </a:lnTo>
                  <a:lnTo>
                    <a:pt x="6633" y="3682"/>
                  </a:lnTo>
                  <a:lnTo>
                    <a:pt x="6624" y="3685"/>
                  </a:lnTo>
                  <a:lnTo>
                    <a:pt x="6614" y="3686"/>
                  </a:lnTo>
                  <a:lnTo>
                    <a:pt x="6606" y="3687"/>
                  </a:lnTo>
                  <a:lnTo>
                    <a:pt x="6596" y="3688"/>
                  </a:lnTo>
                  <a:lnTo>
                    <a:pt x="6587" y="3688"/>
                  </a:lnTo>
                  <a:lnTo>
                    <a:pt x="6578" y="3689"/>
                  </a:lnTo>
                  <a:lnTo>
                    <a:pt x="6572" y="3689"/>
                  </a:lnTo>
                  <a:lnTo>
                    <a:pt x="6568" y="3691"/>
                  </a:lnTo>
                  <a:lnTo>
                    <a:pt x="6567" y="3692"/>
                  </a:lnTo>
                  <a:lnTo>
                    <a:pt x="6566" y="3693"/>
                  </a:lnTo>
                  <a:lnTo>
                    <a:pt x="6565" y="3695"/>
                  </a:lnTo>
                  <a:lnTo>
                    <a:pt x="6565" y="3698"/>
                  </a:lnTo>
                  <a:lnTo>
                    <a:pt x="6565" y="3702"/>
                  </a:lnTo>
                  <a:lnTo>
                    <a:pt x="6566" y="3704"/>
                  </a:lnTo>
                  <a:lnTo>
                    <a:pt x="6568" y="3706"/>
                  </a:lnTo>
                  <a:lnTo>
                    <a:pt x="6570" y="3708"/>
                  </a:lnTo>
                  <a:lnTo>
                    <a:pt x="6577" y="3710"/>
                  </a:lnTo>
                  <a:lnTo>
                    <a:pt x="6586" y="3710"/>
                  </a:lnTo>
                  <a:lnTo>
                    <a:pt x="6631" y="3710"/>
                  </a:lnTo>
                  <a:lnTo>
                    <a:pt x="6673" y="3708"/>
                  </a:lnTo>
                  <a:lnTo>
                    <a:pt x="6704" y="3707"/>
                  </a:lnTo>
                  <a:lnTo>
                    <a:pt x="6723" y="3707"/>
                  </a:lnTo>
                  <a:lnTo>
                    <a:pt x="6751" y="3707"/>
                  </a:lnTo>
                  <a:lnTo>
                    <a:pt x="6783" y="3708"/>
                  </a:lnTo>
                  <a:lnTo>
                    <a:pt x="6816" y="3710"/>
                  </a:lnTo>
                  <a:lnTo>
                    <a:pt x="6845" y="3710"/>
                  </a:lnTo>
                  <a:lnTo>
                    <a:pt x="6854" y="3710"/>
                  </a:lnTo>
                  <a:lnTo>
                    <a:pt x="6860" y="3708"/>
                  </a:lnTo>
                  <a:lnTo>
                    <a:pt x="6862" y="3706"/>
                  </a:lnTo>
                  <a:lnTo>
                    <a:pt x="6864" y="3704"/>
                  </a:lnTo>
                  <a:lnTo>
                    <a:pt x="6865" y="3702"/>
                  </a:lnTo>
                  <a:lnTo>
                    <a:pt x="6865" y="3698"/>
                  </a:lnTo>
                  <a:lnTo>
                    <a:pt x="6865" y="3695"/>
                  </a:lnTo>
                  <a:lnTo>
                    <a:pt x="6864" y="3693"/>
                  </a:lnTo>
                  <a:lnTo>
                    <a:pt x="6863" y="3692"/>
                  </a:lnTo>
                  <a:lnTo>
                    <a:pt x="6862" y="3691"/>
                  </a:lnTo>
                  <a:lnTo>
                    <a:pt x="6856" y="3689"/>
                  </a:lnTo>
                  <a:lnTo>
                    <a:pt x="6847" y="3689"/>
                  </a:lnTo>
                  <a:lnTo>
                    <a:pt x="6830" y="3689"/>
                  </a:lnTo>
                  <a:lnTo>
                    <a:pt x="6818" y="3688"/>
                  </a:lnTo>
                  <a:lnTo>
                    <a:pt x="6808" y="3686"/>
                  </a:lnTo>
                  <a:lnTo>
                    <a:pt x="6799" y="3683"/>
                  </a:lnTo>
                  <a:lnTo>
                    <a:pt x="6793" y="3679"/>
                  </a:lnTo>
                  <a:lnTo>
                    <a:pt x="6789" y="3674"/>
                  </a:lnTo>
                  <a:lnTo>
                    <a:pt x="6786" y="3668"/>
                  </a:lnTo>
                  <a:lnTo>
                    <a:pt x="6784" y="3661"/>
                  </a:lnTo>
                  <a:lnTo>
                    <a:pt x="6784" y="3654"/>
                  </a:lnTo>
                  <a:lnTo>
                    <a:pt x="6785" y="3640"/>
                  </a:lnTo>
                  <a:lnTo>
                    <a:pt x="6788" y="3624"/>
                  </a:lnTo>
                  <a:lnTo>
                    <a:pt x="6794" y="3604"/>
                  </a:lnTo>
                  <a:lnTo>
                    <a:pt x="6801" y="3583"/>
                  </a:lnTo>
                  <a:lnTo>
                    <a:pt x="6880" y="3378"/>
                  </a:lnTo>
                  <a:lnTo>
                    <a:pt x="6882" y="3374"/>
                  </a:lnTo>
                  <a:lnTo>
                    <a:pt x="6884" y="3371"/>
                  </a:lnTo>
                  <a:lnTo>
                    <a:pt x="6887" y="3370"/>
                  </a:lnTo>
                  <a:lnTo>
                    <a:pt x="6891" y="3369"/>
                  </a:lnTo>
                  <a:lnTo>
                    <a:pt x="7149" y="3369"/>
                  </a:lnTo>
                  <a:close/>
                  <a:moveTo>
                    <a:pt x="8447" y="3375"/>
                  </a:moveTo>
                  <a:lnTo>
                    <a:pt x="8447" y="3416"/>
                  </a:lnTo>
                  <a:lnTo>
                    <a:pt x="8447" y="3455"/>
                  </a:lnTo>
                  <a:lnTo>
                    <a:pt x="8446" y="3491"/>
                  </a:lnTo>
                  <a:lnTo>
                    <a:pt x="8446" y="3525"/>
                  </a:lnTo>
                  <a:lnTo>
                    <a:pt x="8445" y="3556"/>
                  </a:lnTo>
                  <a:lnTo>
                    <a:pt x="8445" y="3582"/>
                  </a:lnTo>
                  <a:lnTo>
                    <a:pt x="8443" y="3607"/>
                  </a:lnTo>
                  <a:lnTo>
                    <a:pt x="8441" y="3627"/>
                  </a:lnTo>
                  <a:lnTo>
                    <a:pt x="8440" y="3638"/>
                  </a:lnTo>
                  <a:lnTo>
                    <a:pt x="8438" y="3650"/>
                  </a:lnTo>
                  <a:lnTo>
                    <a:pt x="8436" y="3659"/>
                  </a:lnTo>
                  <a:lnTo>
                    <a:pt x="8433" y="3666"/>
                  </a:lnTo>
                  <a:lnTo>
                    <a:pt x="8429" y="3673"/>
                  </a:lnTo>
                  <a:lnTo>
                    <a:pt x="8424" y="3678"/>
                  </a:lnTo>
                  <a:lnTo>
                    <a:pt x="8418" y="3682"/>
                  </a:lnTo>
                  <a:lnTo>
                    <a:pt x="8410" y="3684"/>
                  </a:lnTo>
                  <a:lnTo>
                    <a:pt x="8402" y="3686"/>
                  </a:lnTo>
                  <a:lnTo>
                    <a:pt x="8393" y="3687"/>
                  </a:lnTo>
                  <a:lnTo>
                    <a:pt x="8383" y="3688"/>
                  </a:lnTo>
                  <a:lnTo>
                    <a:pt x="8372" y="3689"/>
                  </a:lnTo>
                  <a:lnTo>
                    <a:pt x="8364" y="3689"/>
                  </a:lnTo>
                  <a:lnTo>
                    <a:pt x="8357" y="3691"/>
                  </a:lnTo>
                  <a:lnTo>
                    <a:pt x="8356" y="3692"/>
                  </a:lnTo>
                  <a:lnTo>
                    <a:pt x="8355" y="3694"/>
                  </a:lnTo>
                  <a:lnTo>
                    <a:pt x="8354" y="3696"/>
                  </a:lnTo>
                  <a:lnTo>
                    <a:pt x="8354" y="3698"/>
                  </a:lnTo>
                  <a:lnTo>
                    <a:pt x="8354" y="3701"/>
                  </a:lnTo>
                  <a:lnTo>
                    <a:pt x="8355" y="3704"/>
                  </a:lnTo>
                  <a:lnTo>
                    <a:pt x="8357" y="3706"/>
                  </a:lnTo>
                  <a:lnTo>
                    <a:pt x="8359" y="3707"/>
                  </a:lnTo>
                  <a:lnTo>
                    <a:pt x="8367" y="3709"/>
                  </a:lnTo>
                  <a:lnTo>
                    <a:pt x="8376" y="3710"/>
                  </a:lnTo>
                  <a:lnTo>
                    <a:pt x="8412" y="3710"/>
                  </a:lnTo>
                  <a:lnTo>
                    <a:pt x="8450" y="3708"/>
                  </a:lnTo>
                  <a:lnTo>
                    <a:pt x="8486" y="3707"/>
                  </a:lnTo>
                  <a:lnTo>
                    <a:pt x="8512" y="3707"/>
                  </a:lnTo>
                  <a:lnTo>
                    <a:pt x="8525" y="3707"/>
                  </a:lnTo>
                  <a:lnTo>
                    <a:pt x="8540" y="3707"/>
                  </a:lnTo>
                  <a:lnTo>
                    <a:pt x="8560" y="3708"/>
                  </a:lnTo>
                  <a:lnTo>
                    <a:pt x="8580" y="3708"/>
                  </a:lnTo>
                  <a:lnTo>
                    <a:pt x="8603" y="3709"/>
                  </a:lnTo>
                  <a:lnTo>
                    <a:pt x="8628" y="3710"/>
                  </a:lnTo>
                  <a:lnTo>
                    <a:pt x="8654" y="3710"/>
                  </a:lnTo>
                  <a:lnTo>
                    <a:pt x="8681" y="3710"/>
                  </a:lnTo>
                  <a:lnTo>
                    <a:pt x="8689" y="3709"/>
                  </a:lnTo>
                  <a:lnTo>
                    <a:pt x="8695" y="3707"/>
                  </a:lnTo>
                  <a:lnTo>
                    <a:pt x="8697" y="3706"/>
                  </a:lnTo>
                  <a:lnTo>
                    <a:pt x="8699" y="3704"/>
                  </a:lnTo>
                  <a:lnTo>
                    <a:pt x="8700" y="3701"/>
                  </a:lnTo>
                  <a:lnTo>
                    <a:pt x="8701" y="3698"/>
                  </a:lnTo>
                  <a:lnTo>
                    <a:pt x="8700" y="3696"/>
                  </a:lnTo>
                  <a:lnTo>
                    <a:pt x="8700" y="3694"/>
                  </a:lnTo>
                  <a:lnTo>
                    <a:pt x="8698" y="3692"/>
                  </a:lnTo>
                  <a:lnTo>
                    <a:pt x="8697" y="3691"/>
                  </a:lnTo>
                  <a:lnTo>
                    <a:pt x="8691" y="3689"/>
                  </a:lnTo>
                  <a:lnTo>
                    <a:pt x="8684" y="3689"/>
                  </a:lnTo>
                  <a:lnTo>
                    <a:pt x="8671" y="3688"/>
                  </a:lnTo>
                  <a:lnTo>
                    <a:pt x="8656" y="3687"/>
                  </a:lnTo>
                  <a:lnTo>
                    <a:pt x="8641" y="3686"/>
                  </a:lnTo>
                  <a:lnTo>
                    <a:pt x="8629" y="3684"/>
                  </a:lnTo>
                  <a:lnTo>
                    <a:pt x="8623" y="3683"/>
                  </a:lnTo>
                  <a:lnTo>
                    <a:pt x="8618" y="3682"/>
                  </a:lnTo>
                  <a:lnTo>
                    <a:pt x="8613" y="3680"/>
                  </a:lnTo>
                  <a:lnTo>
                    <a:pt x="8609" y="3678"/>
                  </a:lnTo>
                  <a:lnTo>
                    <a:pt x="8604" y="3675"/>
                  </a:lnTo>
                  <a:lnTo>
                    <a:pt x="8601" y="3673"/>
                  </a:lnTo>
                  <a:lnTo>
                    <a:pt x="8598" y="3670"/>
                  </a:lnTo>
                  <a:lnTo>
                    <a:pt x="8596" y="3666"/>
                  </a:lnTo>
                  <a:lnTo>
                    <a:pt x="8592" y="3658"/>
                  </a:lnTo>
                  <a:lnTo>
                    <a:pt x="8589" y="3650"/>
                  </a:lnTo>
                  <a:lnTo>
                    <a:pt x="8587" y="3639"/>
                  </a:lnTo>
                  <a:lnTo>
                    <a:pt x="8585" y="3628"/>
                  </a:lnTo>
                  <a:lnTo>
                    <a:pt x="8584" y="3608"/>
                  </a:lnTo>
                  <a:lnTo>
                    <a:pt x="8583" y="3583"/>
                  </a:lnTo>
                  <a:lnTo>
                    <a:pt x="8582" y="3556"/>
                  </a:lnTo>
                  <a:lnTo>
                    <a:pt x="8582" y="3525"/>
                  </a:lnTo>
                  <a:lnTo>
                    <a:pt x="8581" y="3491"/>
                  </a:lnTo>
                  <a:lnTo>
                    <a:pt x="8581" y="3455"/>
                  </a:lnTo>
                  <a:lnTo>
                    <a:pt x="8581" y="3416"/>
                  </a:lnTo>
                  <a:lnTo>
                    <a:pt x="8581" y="3375"/>
                  </a:lnTo>
                  <a:lnTo>
                    <a:pt x="8581" y="3172"/>
                  </a:lnTo>
                  <a:lnTo>
                    <a:pt x="8581" y="3113"/>
                  </a:lnTo>
                  <a:lnTo>
                    <a:pt x="8581" y="3065"/>
                  </a:lnTo>
                  <a:lnTo>
                    <a:pt x="8581" y="3028"/>
                  </a:lnTo>
                  <a:lnTo>
                    <a:pt x="8581" y="2998"/>
                  </a:lnTo>
                  <a:lnTo>
                    <a:pt x="8582" y="2975"/>
                  </a:lnTo>
                  <a:lnTo>
                    <a:pt x="8582" y="2957"/>
                  </a:lnTo>
                  <a:lnTo>
                    <a:pt x="8582" y="2942"/>
                  </a:lnTo>
                  <a:lnTo>
                    <a:pt x="8583" y="2928"/>
                  </a:lnTo>
                  <a:lnTo>
                    <a:pt x="8584" y="2913"/>
                  </a:lnTo>
                  <a:lnTo>
                    <a:pt x="8586" y="2901"/>
                  </a:lnTo>
                  <a:lnTo>
                    <a:pt x="8589" y="2891"/>
                  </a:lnTo>
                  <a:lnTo>
                    <a:pt x="8593" y="2882"/>
                  </a:lnTo>
                  <a:lnTo>
                    <a:pt x="8595" y="2879"/>
                  </a:lnTo>
                  <a:lnTo>
                    <a:pt x="8598" y="2875"/>
                  </a:lnTo>
                  <a:lnTo>
                    <a:pt x="8601" y="2871"/>
                  </a:lnTo>
                  <a:lnTo>
                    <a:pt x="8604" y="2869"/>
                  </a:lnTo>
                  <a:lnTo>
                    <a:pt x="8614" y="2865"/>
                  </a:lnTo>
                  <a:lnTo>
                    <a:pt x="8623" y="2862"/>
                  </a:lnTo>
                  <a:lnTo>
                    <a:pt x="8632" y="2860"/>
                  </a:lnTo>
                  <a:lnTo>
                    <a:pt x="8640" y="2859"/>
                  </a:lnTo>
                  <a:lnTo>
                    <a:pt x="8648" y="2859"/>
                  </a:lnTo>
                  <a:lnTo>
                    <a:pt x="8656" y="2858"/>
                  </a:lnTo>
                  <a:lnTo>
                    <a:pt x="8663" y="2858"/>
                  </a:lnTo>
                  <a:lnTo>
                    <a:pt x="8669" y="2856"/>
                  </a:lnTo>
                  <a:lnTo>
                    <a:pt x="8671" y="2855"/>
                  </a:lnTo>
                  <a:lnTo>
                    <a:pt x="8672" y="2853"/>
                  </a:lnTo>
                  <a:lnTo>
                    <a:pt x="8673" y="2850"/>
                  </a:lnTo>
                  <a:lnTo>
                    <a:pt x="8673" y="2847"/>
                  </a:lnTo>
                  <a:lnTo>
                    <a:pt x="8673" y="2845"/>
                  </a:lnTo>
                  <a:lnTo>
                    <a:pt x="8672" y="2843"/>
                  </a:lnTo>
                  <a:lnTo>
                    <a:pt x="8670" y="2841"/>
                  </a:lnTo>
                  <a:lnTo>
                    <a:pt x="8667" y="2840"/>
                  </a:lnTo>
                  <a:lnTo>
                    <a:pt x="8660" y="2838"/>
                  </a:lnTo>
                  <a:lnTo>
                    <a:pt x="8650" y="2838"/>
                  </a:lnTo>
                  <a:lnTo>
                    <a:pt x="8616" y="2839"/>
                  </a:lnTo>
                  <a:lnTo>
                    <a:pt x="8579" y="2840"/>
                  </a:lnTo>
                  <a:lnTo>
                    <a:pt x="8544" y="2841"/>
                  </a:lnTo>
                  <a:lnTo>
                    <a:pt x="8519" y="2841"/>
                  </a:lnTo>
                  <a:lnTo>
                    <a:pt x="8489" y="2841"/>
                  </a:lnTo>
                  <a:lnTo>
                    <a:pt x="8451" y="2840"/>
                  </a:lnTo>
                  <a:lnTo>
                    <a:pt x="8413" y="2839"/>
                  </a:lnTo>
                  <a:lnTo>
                    <a:pt x="8378" y="2838"/>
                  </a:lnTo>
                  <a:lnTo>
                    <a:pt x="8367" y="2838"/>
                  </a:lnTo>
                  <a:lnTo>
                    <a:pt x="8358" y="2840"/>
                  </a:lnTo>
                  <a:lnTo>
                    <a:pt x="8355" y="2841"/>
                  </a:lnTo>
                  <a:lnTo>
                    <a:pt x="8353" y="2843"/>
                  </a:lnTo>
                  <a:lnTo>
                    <a:pt x="8352" y="2845"/>
                  </a:lnTo>
                  <a:lnTo>
                    <a:pt x="8352" y="2847"/>
                  </a:lnTo>
                  <a:lnTo>
                    <a:pt x="8352" y="2850"/>
                  </a:lnTo>
                  <a:lnTo>
                    <a:pt x="8353" y="2853"/>
                  </a:lnTo>
                  <a:lnTo>
                    <a:pt x="8354" y="2855"/>
                  </a:lnTo>
                  <a:lnTo>
                    <a:pt x="8356" y="2856"/>
                  </a:lnTo>
                  <a:lnTo>
                    <a:pt x="8361" y="2858"/>
                  </a:lnTo>
                  <a:lnTo>
                    <a:pt x="8370" y="2858"/>
                  </a:lnTo>
                  <a:lnTo>
                    <a:pt x="8379" y="2859"/>
                  </a:lnTo>
                  <a:lnTo>
                    <a:pt x="8389" y="2859"/>
                  </a:lnTo>
                  <a:lnTo>
                    <a:pt x="8399" y="2861"/>
                  </a:lnTo>
                  <a:lnTo>
                    <a:pt x="8408" y="2863"/>
                  </a:lnTo>
                  <a:lnTo>
                    <a:pt x="8417" y="2866"/>
                  </a:lnTo>
                  <a:lnTo>
                    <a:pt x="8424" y="2870"/>
                  </a:lnTo>
                  <a:lnTo>
                    <a:pt x="8430" y="2876"/>
                  </a:lnTo>
                  <a:lnTo>
                    <a:pt x="8435" y="2883"/>
                  </a:lnTo>
                  <a:lnTo>
                    <a:pt x="8438" y="2892"/>
                  </a:lnTo>
                  <a:lnTo>
                    <a:pt x="8441" y="2902"/>
                  </a:lnTo>
                  <a:lnTo>
                    <a:pt x="8443" y="2914"/>
                  </a:lnTo>
                  <a:lnTo>
                    <a:pt x="8445" y="2928"/>
                  </a:lnTo>
                  <a:lnTo>
                    <a:pt x="8445" y="2942"/>
                  </a:lnTo>
                  <a:lnTo>
                    <a:pt x="8446" y="2957"/>
                  </a:lnTo>
                  <a:lnTo>
                    <a:pt x="8446" y="2975"/>
                  </a:lnTo>
                  <a:lnTo>
                    <a:pt x="8447" y="2998"/>
                  </a:lnTo>
                  <a:lnTo>
                    <a:pt x="8447" y="3028"/>
                  </a:lnTo>
                  <a:lnTo>
                    <a:pt x="8447" y="3065"/>
                  </a:lnTo>
                  <a:lnTo>
                    <a:pt x="8447" y="3113"/>
                  </a:lnTo>
                  <a:lnTo>
                    <a:pt x="8447" y="3172"/>
                  </a:lnTo>
                  <a:lnTo>
                    <a:pt x="8447" y="3375"/>
                  </a:lnTo>
                  <a:close/>
                  <a:moveTo>
                    <a:pt x="9221" y="3726"/>
                  </a:moveTo>
                  <a:lnTo>
                    <a:pt x="9252" y="3725"/>
                  </a:lnTo>
                  <a:lnTo>
                    <a:pt x="9280" y="3724"/>
                  </a:lnTo>
                  <a:lnTo>
                    <a:pt x="9310" y="3721"/>
                  </a:lnTo>
                  <a:lnTo>
                    <a:pt x="9337" y="3717"/>
                  </a:lnTo>
                  <a:lnTo>
                    <a:pt x="9365" y="3712"/>
                  </a:lnTo>
                  <a:lnTo>
                    <a:pt x="9391" y="3705"/>
                  </a:lnTo>
                  <a:lnTo>
                    <a:pt x="9416" y="3697"/>
                  </a:lnTo>
                  <a:lnTo>
                    <a:pt x="9442" y="3689"/>
                  </a:lnTo>
                  <a:lnTo>
                    <a:pt x="9465" y="3680"/>
                  </a:lnTo>
                  <a:lnTo>
                    <a:pt x="9489" y="3670"/>
                  </a:lnTo>
                  <a:lnTo>
                    <a:pt x="9511" y="3659"/>
                  </a:lnTo>
                  <a:lnTo>
                    <a:pt x="9532" y="3646"/>
                  </a:lnTo>
                  <a:lnTo>
                    <a:pt x="9553" y="3633"/>
                  </a:lnTo>
                  <a:lnTo>
                    <a:pt x="9572" y="3619"/>
                  </a:lnTo>
                  <a:lnTo>
                    <a:pt x="9591" y="3605"/>
                  </a:lnTo>
                  <a:lnTo>
                    <a:pt x="9608" y="3588"/>
                  </a:lnTo>
                  <a:lnTo>
                    <a:pt x="9625" y="3572"/>
                  </a:lnTo>
                  <a:lnTo>
                    <a:pt x="9641" y="3555"/>
                  </a:lnTo>
                  <a:lnTo>
                    <a:pt x="9656" y="3537"/>
                  </a:lnTo>
                  <a:lnTo>
                    <a:pt x="9669" y="3519"/>
                  </a:lnTo>
                  <a:lnTo>
                    <a:pt x="9683" y="3500"/>
                  </a:lnTo>
                  <a:lnTo>
                    <a:pt x="9694" y="3480"/>
                  </a:lnTo>
                  <a:lnTo>
                    <a:pt x="9705" y="3459"/>
                  </a:lnTo>
                  <a:lnTo>
                    <a:pt x="9714" y="3438"/>
                  </a:lnTo>
                  <a:lnTo>
                    <a:pt x="9723" y="3417"/>
                  </a:lnTo>
                  <a:lnTo>
                    <a:pt x="9731" y="3395"/>
                  </a:lnTo>
                  <a:lnTo>
                    <a:pt x="9737" y="3372"/>
                  </a:lnTo>
                  <a:lnTo>
                    <a:pt x="9742" y="3349"/>
                  </a:lnTo>
                  <a:lnTo>
                    <a:pt x="9746" y="3325"/>
                  </a:lnTo>
                  <a:lnTo>
                    <a:pt x="9749" y="3302"/>
                  </a:lnTo>
                  <a:lnTo>
                    <a:pt x="9751" y="3277"/>
                  </a:lnTo>
                  <a:lnTo>
                    <a:pt x="9752" y="3253"/>
                  </a:lnTo>
                  <a:lnTo>
                    <a:pt x="9751" y="3228"/>
                  </a:lnTo>
                  <a:lnTo>
                    <a:pt x="9749" y="3205"/>
                  </a:lnTo>
                  <a:lnTo>
                    <a:pt x="9747" y="3181"/>
                  </a:lnTo>
                  <a:lnTo>
                    <a:pt x="9743" y="3159"/>
                  </a:lnTo>
                  <a:lnTo>
                    <a:pt x="9738" y="3137"/>
                  </a:lnTo>
                  <a:lnTo>
                    <a:pt x="9732" y="3115"/>
                  </a:lnTo>
                  <a:lnTo>
                    <a:pt x="9724" y="3095"/>
                  </a:lnTo>
                  <a:lnTo>
                    <a:pt x="9715" y="3074"/>
                  </a:lnTo>
                  <a:lnTo>
                    <a:pt x="9706" y="3055"/>
                  </a:lnTo>
                  <a:lnTo>
                    <a:pt x="9696" y="3036"/>
                  </a:lnTo>
                  <a:lnTo>
                    <a:pt x="9685" y="3018"/>
                  </a:lnTo>
                  <a:lnTo>
                    <a:pt x="9672" y="3001"/>
                  </a:lnTo>
                  <a:lnTo>
                    <a:pt x="9658" y="2984"/>
                  </a:lnTo>
                  <a:lnTo>
                    <a:pt x="9644" y="2968"/>
                  </a:lnTo>
                  <a:lnTo>
                    <a:pt x="9628" y="2953"/>
                  </a:lnTo>
                  <a:lnTo>
                    <a:pt x="9612" y="2939"/>
                  </a:lnTo>
                  <a:lnTo>
                    <a:pt x="9595" y="2925"/>
                  </a:lnTo>
                  <a:lnTo>
                    <a:pt x="9577" y="2912"/>
                  </a:lnTo>
                  <a:lnTo>
                    <a:pt x="9558" y="2900"/>
                  </a:lnTo>
                  <a:lnTo>
                    <a:pt x="9538" y="2889"/>
                  </a:lnTo>
                  <a:lnTo>
                    <a:pt x="9517" y="2879"/>
                  </a:lnTo>
                  <a:lnTo>
                    <a:pt x="9496" y="2868"/>
                  </a:lnTo>
                  <a:lnTo>
                    <a:pt x="9473" y="2860"/>
                  </a:lnTo>
                  <a:lnTo>
                    <a:pt x="9450" y="2852"/>
                  </a:lnTo>
                  <a:lnTo>
                    <a:pt x="9425" y="2845"/>
                  </a:lnTo>
                  <a:lnTo>
                    <a:pt x="9400" y="2839"/>
                  </a:lnTo>
                  <a:lnTo>
                    <a:pt x="9374" y="2834"/>
                  </a:lnTo>
                  <a:lnTo>
                    <a:pt x="9348" y="2830"/>
                  </a:lnTo>
                  <a:lnTo>
                    <a:pt x="9320" y="2826"/>
                  </a:lnTo>
                  <a:lnTo>
                    <a:pt x="9293" y="2824"/>
                  </a:lnTo>
                  <a:lnTo>
                    <a:pt x="9264" y="2823"/>
                  </a:lnTo>
                  <a:lnTo>
                    <a:pt x="9234" y="2822"/>
                  </a:lnTo>
                  <a:lnTo>
                    <a:pt x="9199" y="2823"/>
                  </a:lnTo>
                  <a:lnTo>
                    <a:pt x="9165" y="2825"/>
                  </a:lnTo>
                  <a:lnTo>
                    <a:pt x="9132" y="2829"/>
                  </a:lnTo>
                  <a:lnTo>
                    <a:pt x="9101" y="2833"/>
                  </a:lnTo>
                  <a:lnTo>
                    <a:pt x="9071" y="2839"/>
                  </a:lnTo>
                  <a:lnTo>
                    <a:pt x="9042" y="2847"/>
                  </a:lnTo>
                  <a:lnTo>
                    <a:pt x="9015" y="2855"/>
                  </a:lnTo>
                  <a:lnTo>
                    <a:pt x="8989" y="2864"/>
                  </a:lnTo>
                  <a:lnTo>
                    <a:pt x="8965" y="2876"/>
                  </a:lnTo>
                  <a:lnTo>
                    <a:pt x="8941" y="2887"/>
                  </a:lnTo>
                  <a:lnTo>
                    <a:pt x="8919" y="2899"/>
                  </a:lnTo>
                  <a:lnTo>
                    <a:pt x="8897" y="2912"/>
                  </a:lnTo>
                  <a:lnTo>
                    <a:pt x="8878" y="2927"/>
                  </a:lnTo>
                  <a:lnTo>
                    <a:pt x="8859" y="2942"/>
                  </a:lnTo>
                  <a:lnTo>
                    <a:pt x="8841" y="2957"/>
                  </a:lnTo>
                  <a:lnTo>
                    <a:pt x="8825" y="2973"/>
                  </a:lnTo>
                  <a:lnTo>
                    <a:pt x="8810" y="2991"/>
                  </a:lnTo>
                  <a:lnTo>
                    <a:pt x="8796" y="3008"/>
                  </a:lnTo>
                  <a:lnTo>
                    <a:pt x="8783" y="3025"/>
                  </a:lnTo>
                  <a:lnTo>
                    <a:pt x="8771" y="3044"/>
                  </a:lnTo>
                  <a:lnTo>
                    <a:pt x="8760" y="3063"/>
                  </a:lnTo>
                  <a:lnTo>
                    <a:pt x="8750" y="3082"/>
                  </a:lnTo>
                  <a:lnTo>
                    <a:pt x="8741" y="3101"/>
                  </a:lnTo>
                  <a:lnTo>
                    <a:pt x="8733" y="3120"/>
                  </a:lnTo>
                  <a:lnTo>
                    <a:pt x="8727" y="3140"/>
                  </a:lnTo>
                  <a:lnTo>
                    <a:pt x="8721" y="3159"/>
                  </a:lnTo>
                  <a:lnTo>
                    <a:pt x="8716" y="3178"/>
                  </a:lnTo>
                  <a:lnTo>
                    <a:pt x="8712" y="3198"/>
                  </a:lnTo>
                  <a:lnTo>
                    <a:pt x="8709" y="3217"/>
                  </a:lnTo>
                  <a:lnTo>
                    <a:pt x="8707" y="3237"/>
                  </a:lnTo>
                  <a:lnTo>
                    <a:pt x="8706" y="3255"/>
                  </a:lnTo>
                  <a:lnTo>
                    <a:pt x="8705" y="3273"/>
                  </a:lnTo>
                  <a:lnTo>
                    <a:pt x="8706" y="3293"/>
                  </a:lnTo>
                  <a:lnTo>
                    <a:pt x="8707" y="3312"/>
                  </a:lnTo>
                  <a:lnTo>
                    <a:pt x="8709" y="3332"/>
                  </a:lnTo>
                  <a:lnTo>
                    <a:pt x="8712" y="3352"/>
                  </a:lnTo>
                  <a:lnTo>
                    <a:pt x="8716" y="3371"/>
                  </a:lnTo>
                  <a:lnTo>
                    <a:pt x="8721" y="3392"/>
                  </a:lnTo>
                  <a:lnTo>
                    <a:pt x="8727" y="3411"/>
                  </a:lnTo>
                  <a:lnTo>
                    <a:pt x="8734" y="3430"/>
                  </a:lnTo>
                  <a:lnTo>
                    <a:pt x="8741" y="3450"/>
                  </a:lnTo>
                  <a:lnTo>
                    <a:pt x="8750" y="3469"/>
                  </a:lnTo>
                  <a:lnTo>
                    <a:pt x="8761" y="3488"/>
                  </a:lnTo>
                  <a:lnTo>
                    <a:pt x="8771" y="3507"/>
                  </a:lnTo>
                  <a:lnTo>
                    <a:pt x="8783" y="3525"/>
                  </a:lnTo>
                  <a:lnTo>
                    <a:pt x="8796" y="3542"/>
                  </a:lnTo>
                  <a:lnTo>
                    <a:pt x="8810" y="3560"/>
                  </a:lnTo>
                  <a:lnTo>
                    <a:pt x="8825" y="3576"/>
                  </a:lnTo>
                  <a:lnTo>
                    <a:pt x="8841" y="3592"/>
                  </a:lnTo>
                  <a:lnTo>
                    <a:pt x="8859" y="3608"/>
                  </a:lnTo>
                  <a:lnTo>
                    <a:pt x="8877" y="3623"/>
                  </a:lnTo>
                  <a:lnTo>
                    <a:pt x="8896" y="3636"/>
                  </a:lnTo>
                  <a:lnTo>
                    <a:pt x="8917" y="3650"/>
                  </a:lnTo>
                  <a:lnTo>
                    <a:pt x="8938" y="3662"/>
                  </a:lnTo>
                  <a:lnTo>
                    <a:pt x="8962" y="3674"/>
                  </a:lnTo>
                  <a:lnTo>
                    <a:pt x="8985" y="3684"/>
                  </a:lnTo>
                  <a:lnTo>
                    <a:pt x="9011" y="3693"/>
                  </a:lnTo>
                  <a:lnTo>
                    <a:pt x="9037" y="3702"/>
                  </a:lnTo>
                  <a:lnTo>
                    <a:pt x="9065" y="3709"/>
                  </a:lnTo>
                  <a:lnTo>
                    <a:pt x="9093" y="3715"/>
                  </a:lnTo>
                  <a:lnTo>
                    <a:pt x="9123" y="3720"/>
                  </a:lnTo>
                  <a:lnTo>
                    <a:pt x="9155" y="3723"/>
                  </a:lnTo>
                  <a:lnTo>
                    <a:pt x="9187" y="3725"/>
                  </a:lnTo>
                  <a:lnTo>
                    <a:pt x="9221" y="3726"/>
                  </a:lnTo>
                  <a:close/>
                  <a:moveTo>
                    <a:pt x="9279" y="3659"/>
                  </a:moveTo>
                  <a:lnTo>
                    <a:pt x="9255" y="3659"/>
                  </a:lnTo>
                  <a:lnTo>
                    <a:pt x="9230" y="3657"/>
                  </a:lnTo>
                  <a:lnTo>
                    <a:pt x="9207" y="3654"/>
                  </a:lnTo>
                  <a:lnTo>
                    <a:pt x="9184" y="3651"/>
                  </a:lnTo>
                  <a:lnTo>
                    <a:pt x="9162" y="3645"/>
                  </a:lnTo>
                  <a:lnTo>
                    <a:pt x="9140" y="3640"/>
                  </a:lnTo>
                  <a:lnTo>
                    <a:pt x="9119" y="3633"/>
                  </a:lnTo>
                  <a:lnTo>
                    <a:pt x="9100" y="3626"/>
                  </a:lnTo>
                  <a:lnTo>
                    <a:pt x="9080" y="3618"/>
                  </a:lnTo>
                  <a:lnTo>
                    <a:pt x="9061" y="3609"/>
                  </a:lnTo>
                  <a:lnTo>
                    <a:pt x="9043" y="3599"/>
                  </a:lnTo>
                  <a:lnTo>
                    <a:pt x="9026" y="3587"/>
                  </a:lnTo>
                  <a:lnTo>
                    <a:pt x="9009" y="3576"/>
                  </a:lnTo>
                  <a:lnTo>
                    <a:pt x="8993" y="3564"/>
                  </a:lnTo>
                  <a:lnTo>
                    <a:pt x="8978" y="3551"/>
                  </a:lnTo>
                  <a:lnTo>
                    <a:pt x="8964" y="3536"/>
                  </a:lnTo>
                  <a:lnTo>
                    <a:pt x="8951" y="3522"/>
                  </a:lnTo>
                  <a:lnTo>
                    <a:pt x="8938" y="3507"/>
                  </a:lnTo>
                  <a:lnTo>
                    <a:pt x="8926" y="3491"/>
                  </a:lnTo>
                  <a:lnTo>
                    <a:pt x="8916" y="3474"/>
                  </a:lnTo>
                  <a:lnTo>
                    <a:pt x="8906" y="3458"/>
                  </a:lnTo>
                  <a:lnTo>
                    <a:pt x="8895" y="3440"/>
                  </a:lnTo>
                  <a:lnTo>
                    <a:pt x="8887" y="3422"/>
                  </a:lnTo>
                  <a:lnTo>
                    <a:pt x="8880" y="3403"/>
                  </a:lnTo>
                  <a:lnTo>
                    <a:pt x="8873" y="3384"/>
                  </a:lnTo>
                  <a:lnTo>
                    <a:pt x="8867" y="3365"/>
                  </a:lnTo>
                  <a:lnTo>
                    <a:pt x="8862" y="3345"/>
                  </a:lnTo>
                  <a:lnTo>
                    <a:pt x="8858" y="3324"/>
                  </a:lnTo>
                  <a:lnTo>
                    <a:pt x="8855" y="3304"/>
                  </a:lnTo>
                  <a:lnTo>
                    <a:pt x="8853" y="3282"/>
                  </a:lnTo>
                  <a:lnTo>
                    <a:pt x="8851" y="3261"/>
                  </a:lnTo>
                  <a:lnTo>
                    <a:pt x="8851" y="3239"/>
                  </a:lnTo>
                  <a:lnTo>
                    <a:pt x="8851" y="3213"/>
                  </a:lnTo>
                  <a:lnTo>
                    <a:pt x="8853" y="3189"/>
                  </a:lnTo>
                  <a:lnTo>
                    <a:pt x="8856" y="3165"/>
                  </a:lnTo>
                  <a:lnTo>
                    <a:pt x="8859" y="3144"/>
                  </a:lnTo>
                  <a:lnTo>
                    <a:pt x="8863" y="3122"/>
                  </a:lnTo>
                  <a:lnTo>
                    <a:pt x="8869" y="3102"/>
                  </a:lnTo>
                  <a:lnTo>
                    <a:pt x="8875" y="3084"/>
                  </a:lnTo>
                  <a:lnTo>
                    <a:pt x="8881" y="3065"/>
                  </a:lnTo>
                  <a:lnTo>
                    <a:pt x="8889" y="3049"/>
                  </a:lnTo>
                  <a:lnTo>
                    <a:pt x="8897" y="3033"/>
                  </a:lnTo>
                  <a:lnTo>
                    <a:pt x="8907" y="3018"/>
                  </a:lnTo>
                  <a:lnTo>
                    <a:pt x="8917" y="3004"/>
                  </a:lnTo>
                  <a:lnTo>
                    <a:pt x="8927" y="2991"/>
                  </a:lnTo>
                  <a:lnTo>
                    <a:pt x="8938" y="2980"/>
                  </a:lnTo>
                  <a:lnTo>
                    <a:pt x="8950" y="2968"/>
                  </a:lnTo>
                  <a:lnTo>
                    <a:pt x="8962" y="2957"/>
                  </a:lnTo>
                  <a:lnTo>
                    <a:pt x="8975" y="2948"/>
                  </a:lnTo>
                  <a:lnTo>
                    <a:pt x="8987" y="2940"/>
                  </a:lnTo>
                  <a:lnTo>
                    <a:pt x="9001" y="2932"/>
                  </a:lnTo>
                  <a:lnTo>
                    <a:pt x="9015" y="2925"/>
                  </a:lnTo>
                  <a:lnTo>
                    <a:pt x="9029" y="2917"/>
                  </a:lnTo>
                  <a:lnTo>
                    <a:pt x="9043" y="2912"/>
                  </a:lnTo>
                  <a:lnTo>
                    <a:pt x="9058" y="2906"/>
                  </a:lnTo>
                  <a:lnTo>
                    <a:pt x="9073" y="2902"/>
                  </a:lnTo>
                  <a:lnTo>
                    <a:pt x="9087" y="2898"/>
                  </a:lnTo>
                  <a:lnTo>
                    <a:pt x="9103" y="2895"/>
                  </a:lnTo>
                  <a:lnTo>
                    <a:pt x="9118" y="2892"/>
                  </a:lnTo>
                  <a:lnTo>
                    <a:pt x="9133" y="2890"/>
                  </a:lnTo>
                  <a:lnTo>
                    <a:pt x="9164" y="2888"/>
                  </a:lnTo>
                  <a:lnTo>
                    <a:pt x="9195" y="2887"/>
                  </a:lnTo>
                  <a:lnTo>
                    <a:pt x="9215" y="2887"/>
                  </a:lnTo>
                  <a:lnTo>
                    <a:pt x="9236" y="2889"/>
                  </a:lnTo>
                  <a:lnTo>
                    <a:pt x="9257" y="2891"/>
                  </a:lnTo>
                  <a:lnTo>
                    <a:pt x="9277" y="2894"/>
                  </a:lnTo>
                  <a:lnTo>
                    <a:pt x="9298" y="2898"/>
                  </a:lnTo>
                  <a:lnTo>
                    <a:pt x="9317" y="2903"/>
                  </a:lnTo>
                  <a:lnTo>
                    <a:pt x="9336" y="2908"/>
                  </a:lnTo>
                  <a:lnTo>
                    <a:pt x="9355" y="2915"/>
                  </a:lnTo>
                  <a:lnTo>
                    <a:pt x="9373" y="2922"/>
                  </a:lnTo>
                  <a:lnTo>
                    <a:pt x="9391" y="2931"/>
                  </a:lnTo>
                  <a:lnTo>
                    <a:pt x="9408" y="2940"/>
                  </a:lnTo>
                  <a:lnTo>
                    <a:pt x="9424" y="2949"/>
                  </a:lnTo>
                  <a:lnTo>
                    <a:pt x="9441" y="2960"/>
                  </a:lnTo>
                  <a:lnTo>
                    <a:pt x="9456" y="2971"/>
                  </a:lnTo>
                  <a:lnTo>
                    <a:pt x="9470" y="2984"/>
                  </a:lnTo>
                  <a:lnTo>
                    <a:pt x="9485" y="2996"/>
                  </a:lnTo>
                  <a:lnTo>
                    <a:pt x="9498" y="3010"/>
                  </a:lnTo>
                  <a:lnTo>
                    <a:pt x="9511" y="3024"/>
                  </a:lnTo>
                  <a:lnTo>
                    <a:pt x="9523" y="3040"/>
                  </a:lnTo>
                  <a:lnTo>
                    <a:pt x="9535" y="3055"/>
                  </a:lnTo>
                  <a:lnTo>
                    <a:pt x="9545" y="3071"/>
                  </a:lnTo>
                  <a:lnTo>
                    <a:pt x="9555" y="3089"/>
                  </a:lnTo>
                  <a:lnTo>
                    <a:pt x="9563" y="3106"/>
                  </a:lnTo>
                  <a:lnTo>
                    <a:pt x="9571" y="3125"/>
                  </a:lnTo>
                  <a:lnTo>
                    <a:pt x="9579" y="3144"/>
                  </a:lnTo>
                  <a:lnTo>
                    <a:pt x="9586" y="3164"/>
                  </a:lnTo>
                  <a:lnTo>
                    <a:pt x="9591" y="3185"/>
                  </a:lnTo>
                  <a:lnTo>
                    <a:pt x="9596" y="3205"/>
                  </a:lnTo>
                  <a:lnTo>
                    <a:pt x="9599" y="3226"/>
                  </a:lnTo>
                  <a:lnTo>
                    <a:pt x="9601" y="3249"/>
                  </a:lnTo>
                  <a:lnTo>
                    <a:pt x="9603" y="3272"/>
                  </a:lnTo>
                  <a:lnTo>
                    <a:pt x="9604" y="3295"/>
                  </a:lnTo>
                  <a:lnTo>
                    <a:pt x="9603" y="3325"/>
                  </a:lnTo>
                  <a:lnTo>
                    <a:pt x="9601" y="3353"/>
                  </a:lnTo>
                  <a:lnTo>
                    <a:pt x="9598" y="3379"/>
                  </a:lnTo>
                  <a:lnTo>
                    <a:pt x="9594" y="3404"/>
                  </a:lnTo>
                  <a:lnTo>
                    <a:pt x="9589" y="3427"/>
                  </a:lnTo>
                  <a:lnTo>
                    <a:pt x="9581" y="3450"/>
                  </a:lnTo>
                  <a:lnTo>
                    <a:pt x="9574" y="3470"/>
                  </a:lnTo>
                  <a:lnTo>
                    <a:pt x="9566" y="3489"/>
                  </a:lnTo>
                  <a:lnTo>
                    <a:pt x="9558" y="3507"/>
                  </a:lnTo>
                  <a:lnTo>
                    <a:pt x="9548" y="3524"/>
                  </a:lnTo>
                  <a:lnTo>
                    <a:pt x="9538" y="3539"/>
                  </a:lnTo>
                  <a:lnTo>
                    <a:pt x="9526" y="3554"/>
                  </a:lnTo>
                  <a:lnTo>
                    <a:pt x="9515" y="3566"/>
                  </a:lnTo>
                  <a:lnTo>
                    <a:pt x="9503" y="3578"/>
                  </a:lnTo>
                  <a:lnTo>
                    <a:pt x="9491" y="3589"/>
                  </a:lnTo>
                  <a:lnTo>
                    <a:pt x="9478" y="3599"/>
                  </a:lnTo>
                  <a:lnTo>
                    <a:pt x="9465" y="3608"/>
                  </a:lnTo>
                  <a:lnTo>
                    <a:pt x="9452" y="3616"/>
                  </a:lnTo>
                  <a:lnTo>
                    <a:pt x="9439" y="3623"/>
                  </a:lnTo>
                  <a:lnTo>
                    <a:pt x="9425" y="3629"/>
                  </a:lnTo>
                  <a:lnTo>
                    <a:pt x="9411" y="3635"/>
                  </a:lnTo>
                  <a:lnTo>
                    <a:pt x="9398" y="3640"/>
                  </a:lnTo>
                  <a:lnTo>
                    <a:pt x="9384" y="3644"/>
                  </a:lnTo>
                  <a:lnTo>
                    <a:pt x="9371" y="3647"/>
                  </a:lnTo>
                  <a:lnTo>
                    <a:pt x="9346" y="3653"/>
                  </a:lnTo>
                  <a:lnTo>
                    <a:pt x="9321" y="3657"/>
                  </a:lnTo>
                  <a:lnTo>
                    <a:pt x="9299" y="3659"/>
                  </a:lnTo>
                  <a:lnTo>
                    <a:pt x="9279" y="3659"/>
                  </a:lnTo>
                  <a:close/>
                  <a:moveTo>
                    <a:pt x="12029" y="3172"/>
                  </a:moveTo>
                  <a:lnTo>
                    <a:pt x="12029" y="3113"/>
                  </a:lnTo>
                  <a:lnTo>
                    <a:pt x="12029" y="3065"/>
                  </a:lnTo>
                  <a:lnTo>
                    <a:pt x="12029" y="3028"/>
                  </a:lnTo>
                  <a:lnTo>
                    <a:pt x="12029" y="2998"/>
                  </a:lnTo>
                  <a:lnTo>
                    <a:pt x="12029" y="2975"/>
                  </a:lnTo>
                  <a:lnTo>
                    <a:pt x="12030" y="2957"/>
                  </a:lnTo>
                  <a:lnTo>
                    <a:pt x="12030" y="2942"/>
                  </a:lnTo>
                  <a:lnTo>
                    <a:pt x="12031" y="2928"/>
                  </a:lnTo>
                  <a:lnTo>
                    <a:pt x="12032" y="2913"/>
                  </a:lnTo>
                  <a:lnTo>
                    <a:pt x="12034" y="2901"/>
                  </a:lnTo>
                  <a:lnTo>
                    <a:pt x="12037" y="2891"/>
                  </a:lnTo>
                  <a:lnTo>
                    <a:pt x="12041" y="2882"/>
                  </a:lnTo>
                  <a:lnTo>
                    <a:pt x="12044" y="2879"/>
                  </a:lnTo>
                  <a:lnTo>
                    <a:pt x="12047" y="2875"/>
                  </a:lnTo>
                  <a:lnTo>
                    <a:pt x="12050" y="2871"/>
                  </a:lnTo>
                  <a:lnTo>
                    <a:pt x="12054" y="2869"/>
                  </a:lnTo>
                  <a:lnTo>
                    <a:pt x="12062" y="2865"/>
                  </a:lnTo>
                  <a:lnTo>
                    <a:pt x="12074" y="2862"/>
                  </a:lnTo>
                  <a:lnTo>
                    <a:pt x="12085" y="2860"/>
                  </a:lnTo>
                  <a:lnTo>
                    <a:pt x="12096" y="2859"/>
                  </a:lnTo>
                  <a:lnTo>
                    <a:pt x="12108" y="2859"/>
                  </a:lnTo>
                  <a:lnTo>
                    <a:pt x="12119" y="2858"/>
                  </a:lnTo>
                  <a:lnTo>
                    <a:pt x="12128" y="2858"/>
                  </a:lnTo>
                  <a:lnTo>
                    <a:pt x="12134" y="2856"/>
                  </a:lnTo>
                  <a:lnTo>
                    <a:pt x="12136" y="2855"/>
                  </a:lnTo>
                  <a:lnTo>
                    <a:pt x="12138" y="2853"/>
                  </a:lnTo>
                  <a:lnTo>
                    <a:pt x="12139" y="2851"/>
                  </a:lnTo>
                  <a:lnTo>
                    <a:pt x="12139" y="2848"/>
                  </a:lnTo>
                  <a:lnTo>
                    <a:pt x="12139" y="2845"/>
                  </a:lnTo>
                  <a:lnTo>
                    <a:pt x="12138" y="2843"/>
                  </a:lnTo>
                  <a:lnTo>
                    <a:pt x="12136" y="2842"/>
                  </a:lnTo>
                  <a:lnTo>
                    <a:pt x="12133" y="2840"/>
                  </a:lnTo>
                  <a:lnTo>
                    <a:pt x="12126" y="2838"/>
                  </a:lnTo>
                  <a:lnTo>
                    <a:pt x="12114" y="2838"/>
                  </a:lnTo>
                  <a:lnTo>
                    <a:pt x="12096" y="2838"/>
                  </a:lnTo>
                  <a:lnTo>
                    <a:pt x="12076" y="2839"/>
                  </a:lnTo>
                  <a:lnTo>
                    <a:pt x="12052" y="2839"/>
                  </a:lnTo>
                  <a:lnTo>
                    <a:pt x="12030" y="2840"/>
                  </a:lnTo>
                  <a:lnTo>
                    <a:pt x="12008" y="2840"/>
                  </a:lnTo>
                  <a:lnTo>
                    <a:pt x="11988" y="2841"/>
                  </a:lnTo>
                  <a:lnTo>
                    <a:pt x="11970" y="2841"/>
                  </a:lnTo>
                  <a:lnTo>
                    <a:pt x="11958" y="2841"/>
                  </a:lnTo>
                  <a:lnTo>
                    <a:pt x="11929" y="2841"/>
                  </a:lnTo>
                  <a:lnTo>
                    <a:pt x="11892" y="2840"/>
                  </a:lnTo>
                  <a:lnTo>
                    <a:pt x="11851" y="2839"/>
                  </a:lnTo>
                  <a:lnTo>
                    <a:pt x="11809" y="2838"/>
                  </a:lnTo>
                  <a:lnTo>
                    <a:pt x="11798" y="2838"/>
                  </a:lnTo>
                  <a:lnTo>
                    <a:pt x="11790" y="2840"/>
                  </a:lnTo>
                  <a:lnTo>
                    <a:pt x="11787" y="2842"/>
                  </a:lnTo>
                  <a:lnTo>
                    <a:pt x="11785" y="2843"/>
                  </a:lnTo>
                  <a:lnTo>
                    <a:pt x="11784" y="2845"/>
                  </a:lnTo>
                  <a:lnTo>
                    <a:pt x="11784" y="2848"/>
                  </a:lnTo>
                  <a:lnTo>
                    <a:pt x="11784" y="2851"/>
                  </a:lnTo>
                  <a:lnTo>
                    <a:pt x="11785" y="2853"/>
                  </a:lnTo>
                  <a:lnTo>
                    <a:pt x="11787" y="2855"/>
                  </a:lnTo>
                  <a:lnTo>
                    <a:pt x="11789" y="2856"/>
                  </a:lnTo>
                  <a:lnTo>
                    <a:pt x="11795" y="2858"/>
                  </a:lnTo>
                  <a:lnTo>
                    <a:pt x="11803" y="2858"/>
                  </a:lnTo>
                  <a:lnTo>
                    <a:pt x="11814" y="2859"/>
                  </a:lnTo>
                  <a:lnTo>
                    <a:pt x="11824" y="2859"/>
                  </a:lnTo>
                  <a:lnTo>
                    <a:pt x="11834" y="2860"/>
                  </a:lnTo>
                  <a:lnTo>
                    <a:pt x="11841" y="2862"/>
                  </a:lnTo>
                  <a:lnTo>
                    <a:pt x="11854" y="2865"/>
                  </a:lnTo>
                  <a:lnTo>
                    <a:pt x="11864" y="2870"/>
                  </a:lnTo>
                  <a:lnTo>
                    <a:pt x="11869" y="2874"/>
                  </a:lnTo>
                  <a:lnTo>
                    <a:pt x="11874" y="2877"/>
                  </a:lnTo>
                  <a:lnTo>
                    <a:pt x="11877" y="2880"/>
                  </a:lnTo>
                  <a:lnTo>
                    <a:pt x="11880" y="2884"/>
                  </a:lnTo>
                  <a:lnTo>
                    <a:pt x="11884" y="2892"/>
                  </a:lnTo>
                  <a:lnTo>
                    <a:pt x="11888" y="2902"/>
                  </a:lnTo>
                  <a:lnTo>
                    <a:pt x="11890" y="2914"/>
                  </a:lnTo>
                  <a:lnTo>
                    <a:pt x="11891" y="2928"/>
                  </a:lnTo>
                  <a:lnTo>
                    <a:pt x="11892" y="2942"/>
                  </a:lnTo>
                  <a:lnTo>
                    <a:pt x="11892" y="2957"/>
                  </a:lnTo>
                  <a:lnTo>
                    <a:pt x="11893" y="2975"/>
                  </a:lnTo>
                  <a:lnTo>
                    <a:pt x="11893" y="2998"/>
                  </a:lnTo>
                  <a:lnTo>
                    <a:pt x="11893" y="3028"/>
                  </a:lnTo>
                  <a:lnTo>
                    <a:pt x="11893" y="3065"/>
                  </a:lnTo>
                  <a:lnTo>
                    <a:pt x="11893" y="3113"/>
                  </a:lnTo>
                  <a:lnTo>
                    <a:pt x="11893" y="3172"/>
                  </a:lnTo>
                  <a:lnTo>
                    <a:pt x="11893" y="3375"/>
                  </a:lnTo>
                  <a:lnTo>
                    <a:pt x="11893" y="3414"/>
                  </a:lnTo>
                  <a:lnTo>
                    <a:pt x="11893" y="3452"/>
                  </a:lnTo>
                  <a:lnTo>
                    <a:pt x="11893" y="3486"/>
                  </a:lnTo>
                  <a:lnTo>
                    <a:pt x="11893" y="3520"/>
                  </a:lnTo>
                  <a:lnTo>
                    <a:pt x="11892" y="3550"/>
                  </a:lnTo>
                  <a:lnTo>
                    <a:pt x="11891" y="3577"/>
                  </a:lnTo>
                  <a:lnTo>
                    <a:pt x="11890" y="3601"/>
                  </a:lnTo>
                  <a:lnTo>
                    <a:pt x="11888" y="3621"/>
                  </a:lnTo>
                  <a:lnTo>
                    <a:pt x="11886" y="3633"/>
                  </a:lnTo>
                  <a:lnTo>
                    <a:pt x="11884" y="3644"/>
                  </a:lnTo>
                  <a:lnTo>
                    <a:pt x="11881" y="3655"/>
                  </a:lnTo>
                  <a:lnTo>
                    <a:pt x="11878" y="3664"/>
                  </a:lnTo>
                  <a:lnTo>
                    <a:pt x="11874" y="3671"/>
                  </a:lnTo>
                  <a:lnTo>
                    <a:pt x="11868" y="3677"/>
                  </a:lnTo>
                  <a:lnTo>
                    <a:pt x="11865" y="3679"/>
                  </a:lnTo>
                  <a:lnTo>
                    <a:pt x="11862" y="3681"/>
                  </a:lnTo>
                  <a:lnTo>
                    <a:pt x="11858" y="3683"/>
                  </a:lnTo>
                  <a:lnTo>
                    <a:pt x="11854" y="3684"/>
                  </a:lnTo>
                  <a:lnTo>
                    <a:pt x="11846" y="3686"/>
                  </a:lnTo>
                  <a:lnTo>
                    <a:pt x="11836" y="3687"/>
                  </a:lnTo>
                  <a:lnTo>
                    <a:pt x="11824" y="3688"/>
                  </a:lnTo>
                  <a:lnTo>
                    <a:pt x="11812" y="3689"/>
                  </a:lnTo>
                  <a:lnTo>
                    <a:pt x="11804" y="3689"/>
                  </a:lnTo>
                  <a:lnTo>
                    <a:pt x="11798" y="3691"/>
                  </a:lnTo>
                  <a:lnTo>
                    <a:pt x="11796" y="3692"/>
                  </a:lnTo>
                  <a:lnTo>
                    <a:pt x="11795" y="3694"/>
                  </a:lnTo>
                  <a:lnTo>
                    <a:pt x="11794" y="3696"/>
                  </a:lnTo>
                  <a:lnTo>
                    <a:pt x="11794" y="3698"/>
                  </a:lnTo>
                  <a:lnTo>
                    <a:pt x="11794" y="3701"/>
                  </a:lnTo>
                  <a:lnTo>
                    <a:pt x="11795" y="3704"/>
                  </a:lnTo>
                  <a:lnTo>
                    <a:pt x="11797" y="3706"/>
                  </a:lnTo>
                  <a:lnTo>
                    <a:pt x="11800" y="3707"/>
                  </a:lnTo>
                  <a:lnTo>
                    <a:pt x="11807" y="3709"/>
                  </a:lnTo>
                  <a:lnTo>
                    <a:pt x="11817" y="3710"/>
                  </a:lnTo>
                  <a:lnTo>
                    <a:pt x="11836" y="3710"/>
                  </a:lnTo>
                  <a:lnTo>
                    <a:pt x="11855" y="3709"/>
                  </a:lnTo>
                  <a:lnTo>
                    <a:pt x="11877" y="3708"/>
                  </a:lnTo>
                  <a:lnTo>
                    <a:pt x="11897" y="3708"/>
                  </a:lnTo>
                  <a:lnTo>
                    <a:pt x="11915" y="3707"/>
                  </a:lnTo>
                  <a:lnTo>
                    <a:pt x="11931" y="3707"/>
                  </a:lnTo>
                  <a:lnTo>
                    <a:pt x="11943" y="3707"/>
                  </a:lnTo>
                  <a:lnTo>
                    <a:pt x="11953" y="3707"/>
                  </a:lnTo>
                  <a:lnTo>
                    <a:pt x="11988" y="3707"/>
                  </a:lnTo>
                  <a:lnTo>
                    <a:pt x="12022" y="3708"/>
                  </a:lnTo>
                  <a:lnTo>
                    <a:pt x="12057" y="3709"/>
                  </a:lnTo>
                  <a:lnTo>
                    <a:pt x="12094" y="3710"/>
                  </a:lnTo>
                  <a:lnTo>
                    <a:pt x="12114" y="3711"/>
                  </a:lnTo>
                  <a:lnTo>
                    <a:pt x="12135" y="3711"/>
                  </a:lnTo>
                  <a:lnTo>
                    <a:pt x="12156" y="3712"/>
                  </a:lnTo>
                  <a:lnTo>
                    <a:pt x="12180" y="3712"/>
                  </a:lnTo>
                  <a:lnTo>
                    <a:pt x="12204" y="3713"/>
                  </a:lnTo>
                  <a:lnTo>
                    <a:pt x="12231" y="3713"/>
                  </a:lnTo>
                  <a:lnTo>
                    <a:pt x="12259" y="3713"/>
                  </a:lnTo>
                  <a:lnTo>
                    <a:pt x="12289" y="3714"/>
                  </a:lnTo>
                  <a:lnTo>
                    <a:pt x="12309" y="3713"/>
                  </a:lnTo>
                  <a:lnTo>
                    <a:pt x="12325" y="3712"/>
                  </a:lnTo>
                  <a:lnTo>
                    <a:pt x="12337" y="3710"/>
                  </a:lnTo>
                  <a:lnTo>
                    <a:pt x="12345" y="3708"/>
                  </a:lnTo>
                  <a:lnTo>
                    <a:pt x="12349" y="3706"/>
                  </a:lnTo>
                  <a:lnTo>
                    <a:pt x="12351" y="3704"/>
                  </a:lnTo>
                  <a:lnTo>
                    <a:pt x="12354" y="3701"/>
                  </a:lnTo>
                  <a:lnTo>
                    <a:pt x="12356" y="3697"/>
                  </a:lnTo>
                  <a:lnTo>
                    <a:pt x="12359" y="3690"/>
                  </a:lnTo>
                  <a:lnTo>
                    <a:pt x="12362" y="3682"/>
                  </a:lnTo>
                  <a:lnTo>
                    <a:pt x="12366" y="3667"/>
                  </a:lnTo>
                  <a:lnTo>
                    <a:pt x="12369" y="3649"/>
                  </a:lnTo>
                  <a:lnTo>
                    <a:pt x="12372" y="3629"/>
                  </a:lnTo>
                  <a:lnTo>
                    <a:pt x="12374" y="3608"/>
                  </a:lnTo>
                  <a:lnTo>
                    <a:pt x="12378" y="3571"/>
                  </a:lnTo>
                  <a:lnTo>
                    <a:pt x="12379" y="3550"/>
                  </a:lnTo>
                  <a:lnTo>
                    <a:pt x="12379" y="3540"/>
                  </a:lnTo>
                  <a:lnTo>
                    <a:pt x="12378" y="3534"/>
                  </a:lnTo>
                  <a:lnTo>
                    <a:pt x="12377" y="3532"/>
                  </a:lnTo>
                  <a:lnTo>
                    <a:pt x="12375" y="3531"/>
                  </a:lnTo>
                  <a:lnTo>
                    <a:pt x="12373" y="3530"/>
                  </a:lnTo>
                  <a:lnTo>
                    <a:pt x="12370" y="3530"/>
                  </a:lnTo>
                  <a:lnTo>
                    <a:pt x="12367" y="3530"/>
                  </a:lnTo>
                  <a:lnTo>
                    <a:pt x="12365" y="3531"/>
                  </a:lnTo>
                  <a:lnTo>
                    <a:pt x="12363" y="3532"/>
                  </a:lnTo>
                  <a:lnTo>
                    <a:pt x="12360" y="3534"/>
                  </a:lnTo>
                  <a:lnTo>
                    <a:pt x="12358" y="3540"/>
                  </a:lnTo>
                  <a:lnTo>
                    <a:pt x="12357" y="3548"/>
                  </a:lnTo>
                  <a:lnTo>
                    <a:pt x="12356" y="3556"/>
                  </a:lnTo>
                  <a:lnTo>
                    <a:pt x="12353" y="3565"/>
                  </a:lnTo>
                  <a:lnTo>
                    <a:pt x="12350" y="3575"/>
                  </a:lnTo>
                  <a:lnTo>
                    <a:pt x="12346" y="3584"/>
                  </a:lnTo>
                  <a:lnTo>
                    <a:pt x="12342" y="3593"/>
                  </a:lnTo>
                  <a:lnTo>
                    <a:pt x="12337" y="3603"/>
                  </a:lnTo>
                  <a:lnTo>
                    <a:pt x="12333" y="3610"/>
                  </a:lnTo>
                  <a:lnTo>
                    <a:pt x="12327" y="3616"/>
                  </a:lnTo>
                  <a:lnTo>
                    <a:pt x="12322" y="3622"/>
                  </a:lnTo>
                  <a:lnTo>
                    <a:pt x="12316" y="3627"/>
                  </a:lnTo>
                  <a:lnTo>
                    <a:pt x="12309" y="3631"/>
                  </a:lnTo>
                  <a:lnTo>
                    <a:pt x="12302" y="3634"/>
                  </a:lnTo>
                  <a:lnTo>
                    <a:pt x="12295" y="3637"/>
                  </a:lnTo>
                  <a:lnTo>
                    <a:pt x="12288" y="3640"/>
                  </a:lnTo>
                  <a:lnTo>
                    <a:pt x="12280" y="3642"/>
                  </a:lnTo>
                  <a:lnTo>
                    <a:pt x="12272" y="3644"/>
                  </a:lnTo>
                  <a:lnTo>
                    <a:pt x="12254" y="3646"/>
                  </a:lnTo>
                  <a:lnTo>
                    <a:pt x="12235" y="3647"/>
                  </a:lnTo>
                  <a:lnTo>
                    <a:pt x="12214" y="3649"/>
                  </a:lnTo>
                  <a:lnTo>
                    <a:pt x="12192" y="3649"/>
                  </a:lnTo>
                  <a:lnTo>
                    <a:pt x="12161" y="3649"/>
                  </a:lnTo>
                  <a:lnTo>
                    <a:pt x="12135" y="3647"/>
                  </a:lnTo>
                  <a:lnTo>
                    <a:pt x="12113" y="3645"/>
                  </a:lnTo>
                  <a:lnTo>
                    <a:pt x="12096" y="3642"/>
                  </a:lnTo>
                  <a:lnTo>
                    <a:pt x="12082" y="3639"/>
                  </a:lnTo>
                  <a:lnTo>
                    <a:pt x="12070" y="3634"/>
                  </a:lnTo>
                  <a:lnTo>
                    <a:pt x="12060" y="3629"/>
                  </a:lnTo>
                  <a:lnTo>
                    <a:pt x="12052" y="3623"/>
                  </a:lnTo>
                  <a:lnTo>
                    <a:pt x="12048" y="3619"/>
                  </a:lnTo>
                  <a:lnTo>
                    <a:pt x="12044" y="3613"/>
                  </a:lnTo>
                  <a:lnTo>
                    <a:pt x="12041" y="3606"/>
                  </a:lnTo>
                  <a:lnTo>
                    <a:pt x="12039" y="3596"/>
                  </a:lnTo>
                  <a:lnTo>
                    <a:pt x="12036" y="3586"/>
                  </a:lnTo>
                  <a:lnTo>
                    <a:pt x="12034" y="3574"/>
                  </a:lnTo>
                  <a:lnTo>
                    <a:pt x="12033" y="3562"/>
                  </a:lnTo>
                  <a:lnTo>
                    <a:pt x="12032" y="3547"/>
                  </a:lnTo>
                  <a:lnTo>
                    <a:pt x="12030" y="3513"/>
                  </a:lnTo>
                  <a:lnTo>
                    <a:pt x="12029" y="3473"/>
                  </a:lnTo>
                  <a:lnTo>
                    <a:pt x="12029" y="3427"/>
                  </a:lnTo>
                  <a:lnTo>
                    <a:pt x="12029" y="3375"/>
                  </a:lnTo>
                  <a:lnTo>
                    <a:pt x="12029" y="3172"/>
                  </a:lnTo>
                  <a:close/>
                  <a:moveTo>
                    <a:pt x="14521" y="3506"/>
                  </a:moveTo>
                  <a:lnTo>
                    <a:pt x="14521" y="3468"/>
                  </a:lnTo>
                  <a:lnTo>
                    <a:pt x="14521" y="3438"/>
                  </a:lnTo>
                  <a:lnTo>
                    <a:pt x="14522" y="3413"/>
                  </a:lnTo>
                  <a:lnTo>
                    <a:pt x="14522" y="3388"/>
                  </a:lnTo>
                  <a:lnTo>
                    <a:pt x="14523" y="3374"/>
                  </a:lnTo>
                  <a:lnTo>
                    <a:pt x="14525" y="3362"/>
                  </a:lnTo>
                  <a:lnTo>
                    <a:pt x="14528" y="3352"/>
                  </a:lnTo>
                  <a:lnTo>
                    <a:pt x="14533" y="3343"/>
                  </a:lnTo>
                  <a:lnTo>
                    <a:pt x="14535" y="3339"/>
                  </a:lnTo>
                  <a:lnTo>
                    <a:pt x="14539" y="3335"/>
                  </a:lnTo>
                  <a:lnTo>
                    <a:pt x="14542" y="3332"/>
                  </a:lnTo>
                  <a:lnTo>
                    <a:pt x="14546" y="3330"/>
                  </a:lnTo>
                  <a:lnTo>
                    <a:pt x="14556" y="3325"/>
                  </a:lnTo>
                  <a:lnTo>
                    <a:pt x="14566" y="3323"/>
                  </a:lnTo>
                  <a:lnTo>
                    <a:pt x="14575" y="3321"/>
                  </a:lnTo>
                  <a:lnTo>
                    <a:pt x="14583" y="3320"/>
                  </a:lnTo>
                  <a:lnTo>
                    <a:pt x="14590" y="3319"/>
                  </a:lnTo>
                  <a:lnTo>
                    <a:pt x="14597" y="3319"/>
                  </a:lnTo>
                  <a:lnTo>
                    <a:pt x="14602" y="3319"/>
                  </a:lnTo>
                  <a:lnTo>
                    <a:pt x="14608" y="3317"/>
                  </a:lnTo>
                  <a:lnTo>
                    <a:pt x="14610" y="3316"/>
                  </a:lnTo>
                  <a:lnTo>
                    <a:pt x="14611" y="3315"/>
                  </a:lnTo>
                  <a:lnTo>
                    <a:pt x="14612" y="3313"/>
                  </a:lnTo>
                  <a:lnTo>
                    <a:pt x="14613" y="3310"/>
                  </a:lnTo>
                  <a:lnTo>
                    <a:pt x="14612" y="3307"/>
                  </a:lnTo>
                  <a:lnTo>
                    <a:pt x="14611" y="3305"/>
                  </a:lnTo>
                  <a:lnTo>
                    <a:pt x="14609" y="3303"/>
                  </a:lnTo>
                  <a:lnTo>
                    <a:pt x="14607" y="3301"/>
                  </a:lnTo>
                  <a:lnTo>
                    <a:pt x="14599" y="3299"/>
                  </a:lnTo>
                  <a:lnTo>
                    <a:pt x="14589" y="3299"/>
                  </a:lnTo>
                  <a:lnTo>
                    <a:pt x="14557" y="3299"/>
                  </a:lnTo>
                  <a:lnTo>
                    <a:pt x="14521" y="3301"/>
                  </a:lnTo>
                  <a:lnTo>
                    <a:pt x="14485" y="3302"/>
                  </a:lnTo>
                  <a:lnTo>
                    <a:pt x="14454" y="3302"/>
                  </a:lnTo>
                  <a:lnTo>
                    <a:pt x="14439" y="3302"/>
                  </a:lnTo>
                  <a:lnTo>
                    <a:pt x="14422" y="3302"/>
                  </a:lnTo>
                  <a:lnTo>
                    <a:pt x="14401" y="3301"/>
                  </a:lnTo>
                  <a:lnTo>
                    <a:pt x="14380" y="3301"/>
                  </a:lnTo>
                  <a:lnTo>
                    <a:pt x="14356" y="3300"/>
                  </a:lnTo>
                  <a:lnTo>
                    <a:pt x="14333" y="3299"/>
                  </a:lnTo>
                  <a:lnTo>
                    <a:pt x="14309" y="3299"/>
                  </a:lnTo>
                  <a:lnTo>
                    <a:pt x="14287" y="3299"/>
                  </a:lnTo>
                  <a:lnTo>
                    <a:pt x="14276" y="3299"/>
                  </a:lnTo>
                  <a:lnTo>
                    <a:pt x="14269" y="3301"/>
                  </a:lnTo>
                  <a:lnTo>
                    <a:pt x="14266" y="3303"/>
                  </a:lnTo>
                  <a:lnTo>
                    <a:pt x="14264" y="3305"/>
                  </a:lnTo>
                  <a:lnTo>
                    <a:pt x="14262" y="3307"/>
                  </a:lnTo>
                  <a:lnTo>
                    <a:pt x="14262" y="3310"/>
                  </a:lnTo>
                  <a:lnTo>
                    <a:pt x="14262" y="3313"/>
                  </a:lnTo>
                  <a:lnTo>
                    <a:pt x="14264" y="3315"/>
                  </a:lnTo>
                  <a:lnTo>
                    <a:pt x="14266" y="3316"/>
                  </a:lnTo>
                  <a:lnTo>
                    <a:pt x="14268" y="3317"/>
                  </a:lnTo>
                  <a:lnTo>
                    <a:pt x="14273" y="3319"/>
                  </a:lnTo>
                  <a:lnTo>
                    <a:pt x="14280" y="3319"/>
                  </a:lnTo>
                  <a:lnTo>
                    <a:pt x="14292" y="3320"/>
                  </a:lnTo>
                  <a:lnTo>
                    <a:pt x="14304" y="3320"/>
                  </a:lnTo>
                  <a:lnTo>
                    <a:pt x="14316" y="3321"/>
                  </a:lnTo>
                  <a:lnTo>
                    <a:pt x="14325" y="3323"/>
                  </a:lnTo>
                  <a:lnTo>
                    <a:pt x="14338" y="3326"/>
                  </a:lnTo>
                  <a:lnTo>
                    <a:pt x="14348" y="3331"/>
                  </a:lnTo>
                  <a:lnTo>
                    <a:pt x="14352" y="3334"/>
                  </a:lnTo>
                  <a:lnTo>
                    <a:pt x="14356" y="3337"/>
                  </a:lnTo>
                  <a:lnTo>
                    <a:pt x="14361" y="3341"/>
                  </a:lnTo>
                  <a:lnTo>
                    <a:pt x="14364" y="3345"/>
                  </a:lnTo>
                  <a:lnTo>
                    <a:pt x="14368" y="3353"/>
                  </a:lnTo>
                  <a:lnTo>
                    <a:pt x="14372" y="3363"/>
                  </a:lnTo>
                  <a:lnTo>
                    <a:pt x="14374" y="3375"/>
                  </a:lnTo>
                  <a:lnTo>
                    <a:pt x="14375" y="3388"/>
                  </a:lnTo>
                  <a:lnTo>
                    <a:pt x="14375" y="3413"/>
                  </a:lnTo>
                  <a:lnTo>
                    <a:pt x="14375" y="3437"/>
                  </a:lnTo>
                  <a:lnTo>
                    <a:pt x="14376" y="3466"/>
                  </a:lnTo>
                  <a:lnTo>
                    <a:pt x="14376" y="3504"/>
                  </a:lnTo>
                  <a:lnTo>
                    <a:pt x="14376" y="3592"/>
                  </a:lnTo>
                  <a:lnTo>
                    <a:pt x="14375" y="3600"/>
                  </a:lnTo>
                  <a:lnTo>
                    <a:pt x="14375" y="3607"/>
                  </a:lnTo>
                  <a:lnTo>
                    <a:pt x="14373" y="3613"/>
                  </a:lnTo>
                  <a:lnTo>
                    <a:pt x="14371" y="3618"/>
                  </a:lnTo>
                  <a:lnTo>
                    <a:pt x="14368" y="3623"/>
                  </a:lnTo>
                  <a:lnTo>
                    <a:pt x="14365" y="3628"/>
                  </a:lnTo>
                  <a:lnTo>
                    <a:pt x="14359" y="3632"/>
                  </a:lnTo>
                  <a:lnTo>
                    <a:pt x="14353" y="3635"/>
                  </a:lnTo>
                  <a:lnTo>
                    <a:pt x="14341" y="3640"/>
                  </a:lnTo>
                  <a:lnTo>
                    <a:pt x="14324" y="3645"/>
                  </a:lnTo>
                  <a:lnTo>
                    <a:pt x="14304" y="3651"/>
                  </a:lnTo>
                  <a:lnTo>
                    <a:pt x="14283" y="3656"/>
                  </a:lnTo>
                  <a:lnTo>
                    <a:pt x="14261" y="3661"/>
                  </a:lnTo>
                  <a:lnTo>
                    <a:pt x="14241" y="3664"/>
                  </a:lnTo>
                  <a:lnTo>
                    <a:pt x="14224" y="3666"/>
                  </a:lnTo>
                  <a:lnTo>
                    <a:pt x="14210" y="3667"/>
                  </a:lnTo>
                  <a:lnTo>
                    <a:pt x="14187" y="3667"/>
                  </a:lnTo>
                  <a:lnTo>
                    <a:pt x="14166" y="3665"/>
                  </a:lnTo>
                  <a:lnTo>
                    <a:pt x="14144" y="3662"/>
                  </a:lnTo>
                  <a:lnTo>
                    <a:pt x="14123" y="3659"/>
                  </a:lnTo>
                  <a:lnTo>
                    <a:pt x="14102" y="3654"/>
                  </a:lnTo>
                  <a:lnTo>
                    <a:pt x="14083" y="3649"/>
                  </a:lnTo>
                  <a:lnTo>
                    <a:pt x="14063" y="3641"/>
                  </a:lnTo>
                  <a:lnTo>
                    <a:pt x="14044" y="3634"/>
                  </a:lnTo>
                  <a:lnTo>
                    <a:pt x="14027" y="3626"/>
                  </a:lnTo>
                  <a:lnTo>
                    <a:pt x="14009" y="3617"/>
                  </a:lnTo>
                  <a:lnTo>
                    <a:pt x="13992" y="3607"/>
                  </a:lnTo>
                  <a:lnTo>
                    <a:pt x="13976" y="3595"/>
                  </a:lnTo>
                  <a:lnTo>
                    <a:pt x="13960" y="3583"/>
                  </a:lnTo>
                  <a:lnTo>
                    <a:pt x="13945" y="3571"/>
                  </a:lnTo>
                  <a:lnTo>
                    <a:pt x="13932" y="3558"/>
                  </a:lnTo>
                  <a:lnTo>
                    <a:pt x="13917" y="3543"/>
                  </a:lnTo>
                  <a:lnTo>
                    <a:pt x="13905" y="3528"/>
                  </a:lnTo>
                  <a:lnTo>
                    <a:pt x="13893" y="3513"/>
                  </a:lnTo>
                  <a:lnTo>
                    <a:pt x="13882" y="3497"/>
                  </a:lnTo>
                  <a:lnTo>
                    <a:pt x="13871" y="3479"/>
                  </a:lnTo>
                  <a:lnTo>
                    <a:pt x="13861" y="3462"/>
                  </a:lnTo>
                  <a:lnTo>
                    <a:pt x="13852" y="3444"/>
                  </a:lnTo>
                  <a:lnTo>
                    <a:pt x="13844" y="3425"/>
                  </a:lnTo>
                  <a:lnTo>
                    <a:pt x="13837" y="3406"/>
                  </a:lnTo>
                  <a:lnTo>
                    <a:pt x="13831" y="3385"/>
                  </a:lnTo>
                  <a:lnTo>
                    <a:pt x="13825" y="3365"/>
                  </a:lnTo>
                  <a:lnTo>
                    <a:pt x="13819" y="3345"/>
                  </a:lnTo>
                  <a:lnTo>
                    <a:pt x="13815" y="3323"/>
                  </a:lnTo>
                  <a:lnTo>
                    <a:pt x="13812" y="3302"/>
                  </a:lnTo>
                  <a:lnTo>
                    <a:pt x="13810" y="3279"/>
                  </a:lnTo>
                  <a:lnTo>
                    <a:pt x="13809" y="3257"/>
                  </a:lnTo>
                  <a:lnTo>
                    <a:pt x="13808" y="3233"/>
                  </a:lnTo>
                  <a:lnTo>
                    <a:pt x="13809" y="3207"/>
                  </a:lnTo>
                  <a:lnTo>
                    <a:pt x="13810" y="3182"/>
                  </a:lnTo>
                  <a:lnTo>
                    <a:pt x="13812" y="3159"/>
                  </a:lnTo>
                  <a:lnTo>
                    <a:pt x="13815" y="3137"/>
                  </a:lnTo>
                  <a:lnTo>
                    <a:pt x="13819" y="3116"/>
                  </a:lnTo>
                  <a:lnTo>
                    <a:pt x="13825" y="3096"/>
                  </a:lnTo>
                  <a:lnTo>
                    <a:pt x="13831" y="3077"/>
                  </a:lnTo>
                  <a:lnTo>
                    <a:pt x="13837" y="3059"/>
                  </a:lnTo>
                  <a:lnTo>
                    <a:pt x="13845" y="3043"/>
                  </a:lnTo>
                  <a:lnTo>
                    <a:pt x="13852" y="3026"/>
                  </a:lnTo>
                  <a:lnTo>
                    <a:pt x="13861" y="3012"/>
                  </a:lnTo>
                  <a:lnTo>
                    <a:pt x="13870" y="2998"/>
                  </a:lnTo>
                  <a:lnTo>
                    <a:pt x="13881" y="2985"/>
                  </a:lnTo>
                  <a:lnTo>
                    <a:pt x="13891" y="2972"/>
                  </a:lnTo>
                  <a:lnTo>
                    <a:pt x="13903" y="2961"/>
                  </a:lnTo>
                  <a:lnTo>
                    <a:pt x="13914" y="2951"/>
                  </a:lnTo>
                  <a:lnTo>
                    <a:pt x="13930" y="2939"/>
                  </a:lnTo>
                  <a:lnTo>
                    <a:pt x="13945" y="2929"/>
                  </a:lnTo>
                  <a:lnTo>
                    <a:pt x="13960" y="2919"/>
                  </a:lnTo>
                  <a:lnTo>
                    <a:pt x="13976" y="2911"/>
                  </a:lnTo>
                  <a:lnTo>
                    <a:pt x="13991" y="2905"/>
                  </a:lnTo>
                  <a:lnTo>
                    <a:pt x="14005" y="2899"/>
                  </a:lnTo>
                  <a:lnTo>
                    <a:pt x="14021" y="2894"/>
                  </a:lnTo>
                  <a:lnTo>
                    <a:pt x="14035" y="2890"/>
                  </a:lnTo>
                  <a:lnTo>
                    <a:pt x="14050" y="2887"/>
                  </a:lnTo>
                  <a:lnTo>
                    <a:pt x="14064" y="2885"/>
                  </a:lnTo>
                  <a:lnTo>
                    <a:pt x="14078" y="2883"/>
                  </a:lnTo>
                  <a:lnTo>
                    <a:pt x="14092" y="2881"/>
                  </a:lnTo>
                  <a:lnTo>
                    <a:pt x="14119" y="2880"/>
                  </a:lnTo>
                  <a:lnTo>
                    <a:pt x="14143" y="2880"/>
                  </a:lnTo>
                  <a:lnTo>
                    <a:pt x="14168" y="2880"/>
                  </a:lnTo>
                  <a:lnTo>
                    <a:pt x="14191" y="2882"/>
                  </a:lnTo>
                  <a:lnTo>
                    <a:pt x="14215" y="2885"/>
                  </a:lnTo>
                  <a:lnTo>
                    <a:pt x="14238" y="2888"/>
                  </a:lnTo>
                  <a:lnTo>
                    <a:pt x="14259" y="2893"/>
                  </a:lnTo>
                  <a:lnTo>
                    <a:pt x="14281" y="2898"/>
                  </a:lnTo>
                  <a:lnTo>
                    <a:pt x="14301" y="2904"/>
                  </a:lnTo>
                  <a:lnTo>
                    <a:pt x="14321" y="2910"/>
                  </a:lnTo>
                  <a:lnTo>
                    <a:pt x="14339" y="2917"/>
                  </a:lnTo>
                  <a:lnTo>
                    <a:pt x="14356" y="2925"/>
                  </a:lnTo>
                  <a:lnTo>
                    <a:pt x="14372" y="2932"/>
                  </a:lnTo>
                  <a:lnTo>
                    <a:pt x="14386" y="2940"/>
                  </a:lnTo>
                  <a:lnTo>
                    <a:pt x="14399" y="2947"/>
                  </a:lnTo>
                  <a:lnTo>
                    <a:pt x="14411" y="2955"/>
                  </a:lnTo>
                  <a:lnTo>
                    <a:pt x="14420" y="2962"/>
                  </a:lnTo>
                  <a:lnTo>
                    <a:pt x="14427" y="2969"/>
                  </a:lnTo>
                  <a:lnTo>
                    <a:pt x="14437" y="2982"/>
                  </a:lnTo>
                  <a:lnTo>
                    <a:pt x="14445" y="2994"/>
                  </a:lnTo>
                  <a:lnTo>
                    <a:pt x="14451" y="3007"/>
                  </a:lnTo>
                  <a:lnTo>
                    <a:pt x="14456" y="3019"/>
                  </a:lnTo>
                  <a:lnTo>
                    <a:pt x="14460" y="3032"/>
                  </a:lnTo>
                  <a:lnTo>
                    <a:pt x="14463" y="3044"/>
                  </a:lnTo>
                  <a:lnTo>
                    <a:pt x="14465" y="3055"/>
                  </a:lnTo>
                  <a:lnTo>
                    <a:pt x="14466" y="3065"/>
                  </a:lnTo>
                  <a:lnTo>
                    <a:pt x="14468" y="3071"/>
                  </a:lnTo>
                  <a:lnTo>
                    <a:pt x="14470" y="3076"/>
                  </a:lnTo>
                  <a:lnTo>
                    <a:pt x="14471" y="3077"/>
                  </a:lnTo>
                  <a:lnTo>
                    <a:pt x="14473" y="3080"/>
                  </a:lnTo>
                  <a:lnTo>
                    <a:pt x="14475" y="3080"/>
                  </a:lnTo>
                  <a:lnTo>
                    <a:pt x="14478" y="3081"/>
                  </a:lnTo>
                  <a:lnTo>
                    <a:pt x="14481" y="3080"/>
                  </a:lnTo>
                  <a:lnTo>
                    <a:pt x="14483" y="3078"/>
                  </a:lnTo>
                  <a:lnTo>
                    <a:pt x="14486" y="3077"/>
                  </a:lnTo>
                  <a:lnTo>
                    <a:pt x="14487" y="3074"/>
                  </a:lnTo>
                  <a:lnTo>
                    <a:pt x="14489" y="3071"/>
                  </a:lnTo>
                  <a:lnTo>
                    <a:pt x="14489" y="3067"/>
                  </a:lnTo>
                  <a:lnTo>
                    <a:pt x="14490" y="3062"/>
                  </a:lnTo>
                  <a:lnTo>
                    <a:pt x="14490" y="3056"/>
                  </a:lnTo>
                  <a:lnTo>
                    <a:pt x="14490" y="3007"/>
                  </a:lnTo>
                  <a:lnTo>
                    <a:pt x="14491" y="2967"/>
                  </a:lnTo>
                  <a:lnTo>
                    <a:pt x="14493" y="2936"/>
                  </a:lnTo>
                  <a:lnTo>
                    <a:pt x="14494" y="2912"/>
                  </a:lnTo>
                  <a:lnTo>
                    <a:pt x="14496" y="2894"/>
                  </a:lnTo>
                  <a:lnTo>
                    <a:pt x="14497" y="2882"/>
                  </a:lnTo>
                  <a:lnTo>
                    <a:pt x="14498" y="2873"/>
                  </a:lnTo>
                  <a:lnTo>
                    <a:pt x="14498" y="2866"/>
                  </a:lnTo>
                  <a:lnTo>
                    <a:pt x="14497" y="2861"/>
                  </a:lnTo>
                  <a:lnTo>
                    <a:pt x="14495" y="2857"/>
                  </a:lnTo>
                  <a:lnTo>
                    <a:pt x="14493" y="2855"/>
                  </a:lnTo>
                  <a:lnTo>
                    <a:pt x="14490" y="2854"/>
                  </a:lnTo>
                  <a:lnTo>
                    <a:pt x="14487" y="2853"/>
                  </a:lnTo>
                  <a:lnTo>
                    <a:pt x="14482" y="2853"/>
                  </a:lnTo>
                  <a:lnTo>
                    <a:pt x="14461" y="2851"/>
                  </a:lnTo>
                  <a:lnTo>
                    <a:pt x="14436" y="2848"/>
                  </a:lnTo>
                  <a:lnTo>
                    <a:pt x="14412" y="2844"/>
                  </a:lnTo>
                  <a:lnTo>
                    <a:pt x="14391" y="2840"/>
                  </a:lnTo>
                  <a:lnTo>
                    <a:pt x="14378" y="2838"/>
                  </a:lnTo>
                  <a:lnTo>
                    <a:pt x="14356" y="2836"/>
                  </a:lnTo>
                  <a:lnTo>
                    <a:pt x="14329" y="2833"/>
                  </a:lnTo>
                  <a:lnTo>
                    <a:pt x="14297" y="2830"/>
                  </a:lnTo>
                  <a:lnTo>
                    <a:pt x="14262" y="2827"/>
                  </a:lnTo>
                  <a:lnTo>
                    <a:pt x="14227" y="2824"/>
                  </a:lnTo>
                  <a:lnTo>
                    <a:pt x="14192" y="2823"/>
                  </a:lnTo>
                  <a:lnTo>
                    <a:pt x="14160" y="2822"/>
                  </a:lnTo>
                  <a:lnTo>
                    <a:pt x="14124" y="2823"/>
                  </a:lnTo>
                  <a:lnTo>
                    <a:pt x="14087" y="2824"/>
                  </a:lnTo>
                  <a:lnTo>
                    <a:pt x="14067" y="2826"/>
                  </a:lnTo>
                  <a:lnTo>
                    <a:pt x="14049" y="2828"/>
                  </a:lnTo>
                  <a:lnTo>
                    <a:pt x="14030" y="2831"/>
                  </a:lnTo>
                  <a:lnTo>
                    <a:pt x="14010" y="2834"/>
                  </a:lnTo>
                  <a:lnTo>
                    <a:pt x="13991" y="2839"/>
                  </a:lnTo>
                  <a:lnTo>
                    <a:pt x="13972" y="2844"/>
                  </a:lnTo>
                  <a:lnTo>
                    <a:pt x="13951" y="2850"/>
                  </a:lnTo>
                  <a:lnTo>
                    <a:pt x="13932" y="2857"/>
                  </a:lnTo>
                  <a:lnTo>
                    <a:pt x="13911" y="2865"/>
                  </a:lnTo>
                  <a:lnTo>
                    <a:pt x="13891" y="2875"/>
                  </a:lnTo>
                  <a:lnTo>
                    <a:pt x="13870" y="2885"/>
                  </a:lnTo>
                  <a:lnTo>
                    <a:pt x="13850" y="2897"/>
                  </a:lnTo>
                  <a:lnTo>
                    <a:pt x="13831" y="2909"/>
                  </a:lnTo>
                  <a:lnTo>
                    <a:pt x="13811" y="2923"/>
                  </a:lnTo>
                  <a:lnTo>
                    <a:pt x="13792" y="2939"/>
                  </a:lnTo>
                  <a:lnTo>
                    <a:pt x="13774" y="2956"/>
                  </a:lnTo>
                  <a:lnTo>
                    <a:pt x="13757" y="2975"/>
                  </a:lnTo>
                  <a:lnTo>
                    <a:pt x="13740" y="2995"/>
                  </a:lnTo>
                  <a:lnTo>
                    <a:pt x="13724" y="3017"/>
                  </a:lnTo>
                  <a:lnTo>
                    <a:pt x="13710" y="3040"/>
                  </a:lnTo>
                  <a:lnTo>
                    <a:pt x="13697" y="3064"/>
                  </a:lnTo>
                  <a:lnTo>
                    <a:pt x="13685" y="3090"/>
                  </a:lnTo>
                  <a:lnTo>
                    <a:pt x="13674" y="3117"/>
                  </a:lnTo>
                  <a:lnTo>
                    <a:pt x="13665" y="3146"/>
                  </a:lnTo>
                  <a:lnTo>
                    <a:pt x="13662" y="3161"/>
                  </a:lnTo>
                  <a:lnTo>
                    <a:pt x="13658" y="3176"/>
                  </a:lnTo>
                  <a:lnTo>
                    <a:pt x="13656" y="3192"/>
                  </a:lnTo>
                  <a:lnTo>
                    <a:pt x="13653" y="3207"/>
                  </a:lnTo>
                  <a:lnTo>
                    <a:pt x="13651" y="3223"/>
                  </a:lnTo>
                  <a:lnTo>
                    <a:pt x="13650" y="3240"/>
                  </a:lnTo>
                  <a:lnTo>
                    <a:pt x="13649" y="3257"/>
                  </a:lnTo>
                  <a:lnTo>
                    <a:pt x="13649" y="3273"/>
                  </a:lnTo>
                  <a:lnTo>
                    <a:pt x="13650" y="3303"/>
                  </a:lnTo>
                  <a:lnTo>
                    <a:pt x="13652" y="3331"/>
                  </a:lnTo>
                  <a:lnTo>
                    <a:pt x="13655" y="3359"/>
                  </a:lnTo>
                  <a:lnTo>
                    <a:pt x="13660" y="3384"/>
                  </a:lnTo>
                  <a:lnTo>
                    <a:pt x="13666" y="3410"/>
                  </a:lnTo>
                  <a:lnTo>
                    <a:pt x="13674" y="3433"/>
                  </a:lnTo>
                  <a:lnTo>
                    <a:pt x="13683" y="3457"/>
                  </a:lnTo>
                  <a:lnTo>
                    <a:pt x="13693" y="3479"/>
                  </a:lnTo>
                  <a:lnTo>
                    <a:pt x="13704" y="3500"/>
                  </a:lnTo>
                  <a:lnTo>
                    <a:pt x="13715" y="3520"/>
                  </a:lnTo>
                  <a:lnTo>
                    <a:pt x="13729" y="3538"/>
                  </a:lnTo>
                  <a:lnTo>
                    <a:pt x="13743" y="3557"/>
                  </a:lnTo>
                  <a:lnTo>
                    <a:pt x="13758" y="3574"/>
                  </a:lnTo>
                  <a:lnTo>
                    <a:pt x="13774" y="3590"/>
                  </a:lnTo>
                  <a:lnTo>
                    <a:pt x="13792" y="3605"/>
                  </a:lnTo>
                  <a:lnTo>
                    <a:pt x="13809" y="3619"/>
                  </a:lnTo>
                  <a:lnTo>
                    <a:pt x="13829" y="3632"/>
                  </a:lnTo>
                  <a:lnTo>
                    <a:pt x="13848" y="3644"/>
                  </a:lnTo>
                  <a:lnTo>
                    <a:pt x="13868" y="3657"/>
                  </a:lnTo>
                  <a:lnTo>
                    <a:pt x="13889" y="3667"/>
                  </a:lnTo>
                  <a:lnTo>
                    <a:pt x="13911" y="3676"/>
                  </a:lnTo>
                  <a:lnTo>
                    <a:pt x="13934" y="3685"/>
                  </a:lnTo>
                  <a:lnTo>
                    <a:pt x="13956" y="3693"/>
                  </a:lnTo>
                  <a:lnTo>
                    <a:pt x="13980" y="3701"/>
                  </a:lnTo>
                  <a:lnTo>
                    <a:pt x="14003" y="3707"/>
                  </a:lnTo>
                  <a:lnTo>
                    <a:pt x="14028" y="3712"/>
                  </a:lnTo>
                  <a:lnTo>
                    <a:pt x="14053" y="3716"/>
                  </a:lnTo>
                  <a:lnTo>
                    <a:pt x="14078" y="3720"/>
                  </a:lnTo>
                  <a:lnTo>
                    <a:pt x="14104" y="3723"/>
                  </a:lnTo>
                  <a:lnTo>
                    <a:pt x="14130" y="3724"/>
                  </a:lnTo>
                  <a:lnTo>
                    <a:pt x="14156" y="3726"/>
                  </a:lnTo>
                  <a:lnTo>
                    <a:pt x="14183" y="3726"/>
                  </a:lnTo>
                  <a:lnTo>
                    <a:pt x="14200" y="3726"/>
                  </a:lnTo>
                  <a:lnTo>
                    <a:pt x="14219" y="3725"/>
                  </a:lnTo>
                  <a:lnTo>
                    <a:pt x="14239" y="3723"/>
                  </a:lnTo>
                  <a:lnTo>
                    <a:pt x="14260" y="3721"/>
                  </a:lnTo>
                  <a:lnTo>
                    <a:pt x="14304" y="3714"/>
                  </a:lnTo>
                  <a:lnTo>
                    <a:pt x="14350" y="3706"/>
                  </a:lnTo>
                  <a:lnTo>
                    <a:pt x="14373" y="3701"/>
                  </a:lnTo>
                  <a:lnTo>
                    <a:pt x="14394" y="3695"/>
                  </a:lnTo>
                  <a:lnTo>
                    <a:pt x="14416" y="3689"/>
                  </a:lnTo>
                  <a:lnTo>
                    <a:pt x="14436" y="3683"/>
                  </a:lnTo>
                  <a:lnTo>
                    <a:pt x="14456" y="3676"/>
                  </a:lnTo>
                  <a:lnTo>
                    <a:pt x="14474" y="3669"/>
                  </a:lnTo>
                  <a:lnTo>
                    <a:pt x="14491" y="3662"/>
                  </a:lnTo>
                  <a:lnTo>
                    <a:pt x="14505" y="3655"/>
                  </a:lnTo>
                  <a:lnTo>
                    <a:pt x="14511" y="3653"/>
                  </a:lnTo>
                  <a:lnTo>
                    <a:pt x="14515" y="3650"/>
                  </a:lnTo>
                  <a:lnTo>
                    <a:pt x="14517" y="3646"/>
                  </a:lnTo>
                  <a:lnTo>
                    <a:pt x="14519" y="3643"/>
                  </a:lnTo>
                  <a:lnTo>
                    <a:pt x="14521" y="3632"/>
                  </a:lnTo>
                  <a:lnTo>
                    <a:pt x="14521" y="3614"/>
                  </a:lnTo>
                  <a:lnTo>
                    <a:pt x="14521" y="3506"/>
                  </a:lnTo>
                  <a:close/>
                  <a:moveTo>
                    <a:pt x="3468" y="3375"/>
                  </a:moveTo>
                  <a:lnTo>
                    <a:pt x="3468" y="3414"/>
                  </a:lnTo>
                  <a:lnTo>
                    <a:pt x="3468" y="3452"/>
                  </a:lnTo>
                  <a:lnTo>
                    <a:pt x="3468" y="3486"/>
                  </a:lnTo>
                  <a:lnTo>
                    <a:pt x="3467" y="3520"/>
                  </a:lnTo>
                  <a:lnTo>
                    <a:pt x="3467" y="3550"/>
                  </a:lnTo>
                  <a:lnTo>
                    <a:pt x="3466" y="3577"/>
                  </a:lnTo>
                  <a:lnTo>
                    <a:pt x="3464" y="3601"/>
                  </a:lnTo>
                  <a:lnTo>
                    <a:pt x="3463" y="3621"/>
                  </a:lnTo>
                  <a:lnTo>
                    <a:pt x="3461" y="3633"/>
                  </a:lnTo>
                  <a:lnTo>
                    <a:pt x="3460" y="3644"/>
                  </a:lnTo>
                  <a:lnTo>
                    <a:pt x="3457" y="3655"/>
                  </a:lnTo>
                  <a:lnTo>
                    <a:pt x="3454" y="3664"/>
                  </a:lnTo>
                  <a:lnTo>
                    <a:pt x="3450" y="3671"/>
                  </a:lnTo>
                  <a:lnTo>
                    <a:pt x="3446" y="3677"/>
                  </a:lnTo>
                  <a:lnTo>
                    <a:pt x="3443" y="3680"/>
                  </a:lnTo>
                  <a:lnTo>
                    <a:pt x="3440" y="3681"/>
                  </a:lnTo>
                  <a:lnTo>
                    <a:pt x="3435" y="3683"/>
                  </a:lnTo>
                  <a:lnTo>
                    <a:pt x="3431" y="3684"/>
                  </a:lnTo>
                  <a:lnTo>
                    <a:pt x="3424" y="3686"/>
                  </a:lnTo>
                  <a:lnTo>
                    <a:pt x="3415" y="3687"/>
                  </a:lnTo>
                  <a:lnTo>
                    <a:pt x="3405" y="3688"/>
                  </a:lnTo>
                  <a:lnTo>
                    <a:pt x="3394" y="3689"/>
                  </a:lnTo>
                  <a:lnTo>
                    <a:pt x="3385" y="3689"/>
                  </a:lnTo>
                  <a:lnTo>
                    <a:pt x="3380" y="3691"/>
                  </a:lnTo>
                  <a:lnTo>
                    <a:pt x="3378" y="3692"/>
                  </a:lnTo>
                  <a:lnTo>
                    <a:pt x="3377" y="3694"/>
                  </a:lnTo>
                  <a:lnTo>
                    <a:pt x="3376" y="3696"/>
                  </a:lnTo>
                  <a:lnTo>
                    <a:pt x="3376" y="3698"/>
                  </a:lnTo>
                  <a:lnTo>
                    <a:pt x="3376" y="3701"/>
                  </a:lnTo>
                  <a:lnTo>
                    <a:pt x="3377" y="3704"/>
                  </a:lnTo>
                  <a:lnTo>
                    <a:pt x="3379" y="3706"/>
                  </a:lnTo>
                  <a:lnTo>
                    <a:pt x="3381" y="3707"/>
                  </a:lnTo>
                  <a:lnTo>
                    <a:pt x="3388" y="3709"/>
                  </a:lnTo>
                  <a:lnTo>
                    <a:pt x="3398" y="3710"/>
                  </a:lnTo>
                  <a:lnTo>
                    <a:pt x="3433" y="3710"/>
                  </a:lnTo>
                  <a:lnTo>
                    <a:pt x="3471" y="3708"/>
                  </a:lnTo>
                  <a:lnTo>
                    <a:pt x="3507" y="3707"/>
                  </a:lnTo>
                  <a:lnTo>
                    <a:pt x="3532" y="3707"/>
                  </a:lnTo>
                  <a:lnTo>
                    <a:pt x="3545" y="3707"/>
                  </a:lnTo>
                  <a:lnTo>
                    <a:pt x="3561" y="3707"/>
                  </a:lnTo>
                  <a:lnTo>
                    <a:pt x="3579" y="3708"/>
                  </a:lnTo>
                  <a:lnTo>
                    <a:pt x="3601" y="3708"/>
                  </a:lnTo>
                  <a:lnTo>
                    <a:pt x="3623" y="3709"/>
                  </a:lnTo>
                  <a:lnTo>
                    <a:pt x="3648" y="3710"/>
                  </a:lnTo>
                  <a:lnTo>
                    <a:pt x="3673" y="3710"/>
                  </a:lnTo>
                  <a:lnTo>
                    <a:pt x="3700" y="3710"/>
                  </a:lnTo>
                  <a:lnTo>
                    <a:pt x="3708" y="3709"/>
                  </a:lnTo>
                  <a:lnTo>
                    <a:pt x="3714" y="3707"/>
                  </a:lnTo>
                  <a:lnTo>
                    <a:pt x="3716" y="3706"/>
                  </a:lnTo>
                  <a:lnTo>
                    <a:pt x="3718" y="3704"/>
                  </a:lnTo>
                  <a:lnTo>
                    <a:pt x="3719" y="3701"/>
                  </a:lnTo>
                  <a:lnTo>
                    <a:pt x="3720" y="3698"/>
                  </a:lnTo>
                  <a:lnTo>
                    <a:pt x="3719" y="3696"/>
                  </a:lnTo>
                  <a:lnTo>
                    <a:pt x="3719" y="3694"/>
                  </a:lnTo>
                  <a:lnTo>
                    <a:pt x="3717" y="3692"/>
                  </a:lnTo>
                  <a:lnTo>
                    <a:pt x="3716" y="3691"/>
                  </a:lnTo>
                  <a:lnTo>
                    <a:pt x="3710" y="3689"/>
                  </a:lnTo>
                  <a:lnTo>
                    <a:pt x="3703" y="3689"/>
                  </a:lnTo>
                  <a:lnTo>
                    <a:pt x="3690" y="3688"/>
                  </a:lnTo>
                  <a:lnTo>
                    <a:pt x="3675" y="3687"/>
                  </a:lnTo>
                  <a:lnTo>
                    <a:pt x="3661" y="3686"/>
                  </a:lnTo>
                  <a:lnTo>
                    <a:pt x="3649" y="3684"/>
                  </a:lnTo>
                  <a:lnTo>
                    <a:pt x="3643" y="3683"/>
                  </a:lnTo>
                  <a:lnTo>
                    <a:pt x="3638" y="3682"/>
                  </a:lnTo>
                  <a:lnTo>
                    <a:pt x="3632" y="3680"/>
                  </a:lnTo>
                  <a:lnTo>
                    <a:pt x="3628" y="3677"/>
                  </a:lnTo>
                  <a:lnTo>
                    <a:pt x="3625" y="3674"/>
                  </a:lnTo>
                  <a:lnTo>
                    <a:pt x="3622" y="3671"/>
                  </a:lnTo>
                  <a:lnTo>
                    <a:pt x="3619" y="3668"/>
                  </a:lnTo>
                  <a:lnTo>
                    <a:pt x="3617" y="3664"/>
                  </a:lnTo>
                  <a:lnTo>
                    <a:pt x="3613" y="3655"/>
                  </a:lnTo>
                  <a:lnTo>
                    <a:pt x="3610" y="3644"/>
                  </a:lnTo>
                  <a:lnTo>
                    <a:pt x="3608" y="3634"/>
                  </a:lnTo>
                  <a:lnTo>
                    <a:pt x="3607" y="3622"/>
                  </a:lnTo>
                  <a:lnTo>
                    <a:pt x="3605" y="3602"/>
                  </a:lnTo>
                  <a:lnTo>
                    <a:pt x="3604" y="3577"/>
                  </a:lnTo>
                  <a:lnTo>
                    <a:pt x="3603" y="3551"/>
                  </a:lnTo>
                  <a:lnTo>
                    <a:pt x="3602" y="3520"/>
                  </a:lnTo>
                  <a:lnTo>
                    <a:pt x="3602" y="3487"/>
                  </a:lnTo>
                  <a:lnTo>
                    <a:pt x="3602" y="3452"/>
                  </a:lnTo>
                  <a:lnTo>
                    <a:pt x="3602" y="3414"/>
                  </a:lnTo>
                  <a:lnTo>
                    <a:pt x="3602" y="3375"/>
                  </a:lnTo>
                  <a:lnTo>
                    <a:pt x="3602" y="2902"/>
                  </a:lnTo>
                  <a:lnTo>
                    <a:pt x="3736" y="2906"/>
                  </a:lnTo>
                  <a:lnTo>
                    <a:pt x="3753" y="2907"/>
                  </a:lnTo>
                  <a:lnTo>
                    <a:pt x="3768" y="2908"/>
                  </a:lnTo>
                  <a:lnTo>
                    <a:pt x="3783" y="2910"/>
                  </a:lnTo>
                  <a:lnTo>
                    <a:pt x="3795" y="2912"/>
                  </a:lnTo>
                  <a:lnTo>
                    <a:pt x="3807" y="2916"/>
                  </a:lnTo>
                  <a:lnTo>
                    <a:pt x="3817" y="2919"/>
                  </a:lnTo>
                  <a:lnTo>
                    <a:pt x="3825" y="2923"/>
                  </a:lnTo>
                  <a:lnTo>
                    <a:pt x="3834" y="2928"/>
                  </a:lnTo>
                  <a:lnTo>
                    <a:pt x="3841" y="2933"/>
                  </a:lnTo>
                  <a:lnTo>
                    <a:pt x="3846" y="2938"/>
                  </a:lnTo>
                  <a:lnTo>
                    <a:pt x="3851" y="2943"/>
                  </a:lnTo>
                  <a:lnTo>
                    <a:pt x="3855" y="2948"/>
                  </a:lnTo>
                  <a:lnTo>
                    <a:pt x="3857" y="2954"/>
                  </a:lnTo>
                  <a:lnTo>
                    <a:pt x="3860" y="2959"/>
                  </a:lnTo>
                  <a:lnTo>
                    <a:pt x="3861" y="2965"/>
                  </a:lnTo>
                  <a:lnTo>
                    <a:pt x="3862" y="2970"/>
                  </a:lnTo>
                  <a:lnTo>
                    <a:pt x="3863" y="2984"/>
                  </a:lnTo>
                  <a:lnTo>
                    <a:pt x="3864" y="2994"/>
                  </a:lnTo>
                  <a:lnTo>
                    <a:pt x="3866" y="3001"/>
                  </a:lnTo>
                  <a:lnTo>
                    <a:pt x="3867" y="3003"/>
                  </a:lnTo>
                  <a:lnTo>
                    <a:pt x="3869" y="3005"/>
                  </a:lnTo>
                  <a:lnTo>
                    <a:pt x="3871" y="3006"/>
                  </a:lnTo>
                  <a:lnTo>
                    <a:pt x="3874" y="3006"/>
                  </a:lnTo>
                  <a:lnTo>
                    <a:pt x="3876" y="3006"/>
                  </a:lnTo>
                  <a:lnTo>
                    <a:pt x="3879" y="3005"/>
                  </a:lnTo>
                  <a:lnTo>
                    <a:pt x="3881" y="3003"/>
                  </a:lnTo>
                  <a:lnTo>
                    <a:pt x="3882" y="3001"/>
                  </a:lnTo>
                  <a:lnTo>
                    <a:pt x="3884" y="2996"/>
                  </a:lnTo>
                  <a:lnTo>
                    <a:pt x="3885" y="2988"/>
                  </a:lnTo>
                  <a:lnTo>
                    <a:pt x="3885" y="2957"/>
                  </a:lnTo>
                  <a:lnTo>
                    <a:pt x="3886" y="2918"/>
                  </a:lnTo>
                  <a:lnTo>
                    <a:pt x="3887" y="2881"/>
                  </a:lnTo>
                  <a:lnTo>
                    <a:pt x="3888" y="2854"/>
                  </a:lnTo>
                  <a:lnTo>
                    <a:pt x="3887" y="2843"/>
                  </a:lnTo>
                  <a:lnTo>
                    <a:pt x="3886" y="2836"/>
                  </a:lnTo>
                  <a:lnTo>
                    <a:pt x="3885" y="2833"/>
                  </a:lnTo>
                  <a:lnTo>
                    <a:pt x="3884" y="2831"/>
                  </a:lnTo>
                  <a:lnTo>
                    <a:pt x="3882" y="2830"/>
                  </a:lnTo>
                  <a:lnTo>
                    <a:pt x="3879" y="2830"/>
                  </a:lnTo>
                  <a:lnTo>
                    <a:pt x="3869" y="2832"/>
                  </a:lnTo>
                  <a:lnTo>
                    <a:pt x="3850" y="2836"/>
                  </a:lnTo>
                  <a:lnTo>
                    <a:pt x="3837" y="2838"/>
                  </a:lnTo>
                  <a:lnTo>
                    <a:pt x="3820" y="2839"/>
                  </a:lnTo>
                  <a:lnTo>
                    <a:pt x="3800" y="2841"/>
                  </a:lnTo>
                  <a:lnTo>
                    <a:pt x="3776" y="2841"/>
                  </a:lnTo>
                  <a:lnTo>
                    <a:pt x="3354" y="2841"/>
                  </a:lnTo>
                  <a:lnTo>
                    <a:pt x="3326" y="2841"/>
                  </a:lnTo>
                  <a:lnTo>
                    <a:pt x="3299" y="2840"/>
                  </a:lnTo>
                  <a:lnTo>
                    <a:pt x="3272" y="2838"/>
                  </a:lnTo>
                  <a:lnTo>
                    <a:pt x="3248" y="2836"/>
                  </a:lnTo>
                  <a:lnTo>
                    <a:pt x="3237" y="2835"/>
                  </a:lnTo>
                  <a:lnTo>
                    <a:pt x="3230" y="2833"/>
                  </a:lnTo>
                  <a:lnTo>
                    <a:pt x="3223" y="2830"/>
                  </a:lnTo>
                  <a:lnTo>
                    <a:pt x="3217" y="2828"/>
                  </a:lnTo>
                  <a:lnTo>
                    <a:pt x="3208" y="2824"/>
                  </a:lnTo>
                  <a:lnTo>
                    <a:pt x="3202" y="2822"/>
                  </a:lnTo>
                  <a:lnTo>
                    <a:pt x="3199" y="2823"/>
                  </a:lnTo>
                  <a:lnTo>
                    <a:pt x="3197" y="2823"/>
                  </a:lnTo>
                  <a:lnTo>
                    <a:pt x="3196" y="2825"/>
                  </a:lnTo>
                  <a:lnTo>
                    <a:pt x="3193" y="2827"/>
                  </a:lnTo>
                  <a:lnTo>
                    <a:pt x="3190" y="2834"/>
                  </a:lnTo>
                  <a:lnTo>
                    <a:pt x="3188" y="2844"/>
                  </a:lnTo>
                  <a:lnTo>
                    <a:pt x="3184" y="2865"/>
                  </a:lnTo>
                  <a:lnTo>
                    <a:pt x="3176" y="2906"/>
                  </a:lnTo>
                  <a:lnTo>
                    <a:pt x="3169" y="2949"/>
                  </a:lnTo>
                  <a:lnTo>
                    <a:pt x="3166" y="2977"/>
                  </a:lnTo>
                  <a:lnTo>
                    <a:pt x="3167" y="2985"/>
                  </a:lnTo>
                  <a:lnTo>
                    <a:pt x="3168" y="2990"/>
                  </a:lnTo>
                  <a:lnTo>
                    <a:pt x="3169" y="2992"/>
                  </a:lnTo>
                  <a:lnTo>
                    <a:pt x="3171" y="2994"/>
                  </a:lnTo>
                  <a:lnTo>
                    <a:pt x="3173" y="2995"/>
                  </a:lnTo>
                  <a:lnTo>
                    <a:pt x="3176" y="2995"/>
                  </a:lnTo>
                  <a:lnTo>
                    <a:pt x="3180" y="2994"/>
                  </a:lnTo>
                  <a:lnTo>
                    <a:pt x="3183" y="2991"/>
                  </a:lnTo>
                  <a:lnTo>
                    <a:pt x="3185" y="2987"/>
                  </a:lnTo>
                  <a:lnTo>
                    <a:pt x="3187" y="2981"/>
                  </a:lnTo>
                  <a:lnTo>
                    <a:pt x="3189" y="2973"/>
                  </a:lnTo>
                  <a:lnTo>
                    <a:pt x="3193" y="2963"/>
                  </a:lnTo>
                  <a:lnTo>
                    <a:pt x="3199" y="2953"/>
                  </a:lnTo>
                  <a:lnTo>
                    <a:pt x="3206" y="2941"/>
                  </a:lnTo>
                  <a:lnTo>
                    <a:pt x="3212" y="2932"/>
                  </a:lnTo>
                  <a:lnTo>
                    <a:pt x="3220" y="2925"/>
                  </a:lnTo>
                  <a:lnTo>
                    <a:pt x="3229" y="2919"/>
                  </a:lnTo>
                  <a:lnTo>
                    <a:pt x="3240" y="2915"/>
                  </a:lnTo>
                  <a:lnTo>
                    <a:pt x="3254" y="2912"/>
                  </a:lnTo>
                  <a:lnTo>
                    <a:pt x="3269" y="2909"/>
                  </a:lnTo>
                  <a:lnTo>
                    <a:pt x="3287" y="2908"/>
                  </a:lnTo>
                  <a:lnTo>
                    <a:pt x="3309" y="2907"/>
                  </a:lnTo>
                  <a:lnTo>
                    <a:pt x="3468" y="2902"/>
                  </a:lnTo>
                  <a:lnTo>
                    <a:pt x="3468" y="3375"/>
                  </a:lnTo>
                  <a:close/>
                  <a:moveTo>
                    <a:pt x="7861" y="3375"/>
                  </a:moveTo>
                  <a:lnTo>
                    <a:pt x="7861" y="3414"/>
                  </a:lnTo>
                  <a:lnTo>
                    <a:pt x="7861" y="3452"/>
                  </a:lnTo>
                  <a:lnTo>
                    <a:pt x="7861" y="3486"/>
                  </a:lnTo>
                  <a:lnTo>
                    <a:pt x="7861" y="3520"/>
                  </a:lnTo>
                  <a:lnTo>
                    <a:pt x="7860" y="3550"/>
                  </a:lnTo>
                  <a:lnTo>
                    <a:pt x="7859" y="3577"/>
                  </a:lnTo>
                  <a:lnTo>
                    <a:pt x="7858" y="3601"/>
                  </a:lnTo>
                  <a:lnTo>
                    <a:pt x="7856" y="3621"/>
                  </a:lnTo>
                  <a:lnTo>
                    <a:pt x="7855" y="3633"/>
                  </a:lnTo>
                  <a:lnTo>
                    <a:pt x="7853" y="3644"/>
                  </a:lnTo>
                  <a:lnTo>
                    <a:pt x="7851" y="3655"/>
                  </a:lnTo>
                  <a:lnTo>
                    <a:pt x="7848" y="3664"/>
                  </a:lnTo>
                  <a:lnTo>
                    <a:pt x="7844" y="3671"/>
                  </a:lnTo>
                  <a:lnTo>
                    <a:pt x="7839" y="3677"/>
                  </a:lnTo>
                  <a:lnTo>
                    <a:pt x="7836" y="3680"/>
                  </a:lnTo>
                  <a:lnTo>
                    <a:pt x="7833" y="3681"/>
                  </a:lnTo>
                  <a:lnTo>
                    <a:pt x="7829" y="3683"/>
                  </a:lnTo>
                  <a:lnTo>
                    <a:pt x="7825" y="3684"/>
                  </a:lnTo>
                  <a:lnTo>
                    <a:pt x="7817" y="3686"/>
                  </a:lnTo>
                  <a:lnTo>
                    <a:pt x="7808" y="3687"/>
                  </a:lnTo>
                  <a:lnTo>
                    <a:pt x="7798" y="3688"/>
                  </a:lnTo>
                  <a:lnTo>
                    <a:pt x="7787" y="3689"/>
                  </a:lnTo>
                  <a:lnTo>
                    <a:pt x="7779" y="3689"/>
                  </a:lnTo>
                  <a:lnTo>
                    <a:pt x="7773" y="3691"/>
                  </a:lnTo>
                  <a:lnTo>
                    <a:pt x="7771" y="3692"/>
                  </a:lnTo>
                  <a:lnTo>
                    <a:pt x="7770" y="3694"/>
                  </a:lnTo>
                  <a:lnTo>
                    <a:pt x="7770" y="3696"/>
                  </a:lnTo>
                  <a:lnTo>
                    <a:pt x="7769" y="3698"/>
                  </a:lnTo>
                  <a:lnTo>
                    <a:pt x="7770" y="3701"/>
                  </a:lnTo>
                  <a:lnTo>
                    <a:pt x="7771" y="3704"/>
                  </a:lnTo>
                  <a:lnTo>
                    <a:pt x="7772" y="3706"/>
                  </a:lnTo>
                  <a:lnTo>
                    <a:pt x="7775" y="3707"/>
                  </a:lnTo>
                  <a:lnTo>
                    <a:pt x="7782" y="3709"/>
                  </a:lnTo>
                  <a:lnTo>
                    <a:pt x="7791" y="3710"/>
                  </a:lnTo>
                  <a:lnTo>
                    <a:pt x="7827" y="3710"/>
                  </a:lnTo>
                  <a:lnTo>
                    <a:pt x="7865" y="3708"/>
                  </a:lnTo>
                  <a:lnTo>
                    <a:pt x="7900" y="3707"/>
                  </a:lnTo>
                  <a:lnTo>
                    <a:pt x="7926" y="3707"/>
                  </a:lnTo>
                  <a:lnTo>
                    <a:pt x="7939" y="3707"/>
                  </a:lnTo>
                  <a:lnTo>
                    <a:pt x="7954" y="3707"/>
                  </a:lnTo>
                  <a:lnTo>
                    <a:pt x="7974" y="3708"/>
                  </a:lnTo>
                  <a:lnTo>
                    <a:pt x="7994" y="3708"/>
                  </a:lnTo>
                  <a:lnTo>
                    <a:pt x="8016" y="3709"/>
                  </a:lnTo>
                  <a:lnTo>
                    <a:pt x="8041" y="3710"/>
                  </a:lnTo>
                  <a:lnTo>
                    <a:pt x="8066" y="3710"/>
                  </a:lnTo>
                  <a:lnTo>
                    <a:pt x="8093" y="3710"/>
                  </a:lnTo>
                  <a:lnTo>
                    <a:pt x="8101" y="3709"/>
                  </a:lnTo>
                  <a:lnTo>
                    <a:pt x="8107" y="3707"/>
                  </a:lnTo>
                  <a:lnTo>
                    <a:pt x="8110" y="3706"/>
                  </a:lnTo>
                  <a:lnTo>
                    <a:pt x="8111" y="3704"/>
                  </a:lnTo>
                  <a:lnTo>
                    <a:pt x="8113" y="3701"/>
                  </a:lnTo>
                  <a:lnTo>
                    <a:pt x="8113" y="3698"/>
                  </a:lnTo>
                  <a:lnTo>
                    <a:pt x="8113" y="3696"/>
                  </a:lnTo>
                  <a:lnTo>
                    <a:pt x="8112" y="3694"/>
                  </a:lnTo>
                  <a:lnTo>
                    <a:pt x="8111" y="3692"/>
                  </a:lnTo>
                  <a:lnTo>
                    <a:pt x="8109" y="3691"/>
                  </a:lnTo>
                  <a:lnTo>
                    <a:pt x="8104" y="3689"/>
                  </a:lnTo>
                  <a:lnTo>
                    <a:pt x="8096" y="3689"/>
                  </a:lnTo>
                  <a:lnTo>
                    <a:pt x="8083" y="3688"/>
                  </a:lnTo>
                  <a:lnTo>
                    <a:pt x="8068" y="3687"/>
                  </a:lnTo>
                  <a:lnTo>
                    <a:pt x="8054" y="3686"/>
                  </a:lnTo>
                  <a:lnTo>
                    <a:pt x="8042" y="3684"/>
                  </a:lnTo>
                  <a:lnTo>
                    <a:pt x="8036" y="3683"/>
                  </a:lnTo>
                  <a:lnTo>
                    <a:pt x="8031" y="3682"/>
                  </a:lnTo>
                  <a:lnTo>
                    <a:pt x="8027" y="3680"/>
                  </a:lnTo>
                  <a:lnTo>
                    <a:pt x="8023" y="3677"/>
                  </a:lnTo>
                  <a:lnTo>
                    <a:pt x="8018" y="3674"/>
                  </a:lnTo>
                  <a:lnTo>
                    <a:pt x="8015" y="3671"/>
                  </a:lnTo>
                  <a:lnTo>
                    <a:pt x="8012" y="3668"/>
                  </a:lnTo>
                  <a:lnTo>
                    <a:pt x="8010" y="3664"/>
                  </a:lnTo>
                  <a:lnTo>
                    <a:pt x="8006" y="3655"/>
                  </a:lnTo>
                  <a:lnTo>
                    <a:pt x="8003" y="3644"/>
                  </a:lnTo>
                  <a:lnTo>
                    <a:pt x="8001" y="3634"/>
                  </a:lnTo>
                  <a:lnTo>
                    <a:pt x="8000" y="3622"/>
                  </a:lnTo>
                  <a:lnTo>
                    <a:pt x="7998" y="3602"/>
                  </a:lnTo>
                  <a:lnTo>
                    <a:pt x="7997" y="3577"/>
                  </a:lnTo>
                  <a:lnTo>
                    <a:pt x="7996" y="3551"/>
                  </a:lnTo>
                  <a:lnTo>
                    <a:pt x="7996" y="3520"/>
                  </a:lnTo>
                  <a:lnTo>
                    <a:pt x="7995" y="3487"/>
                  </a:lnTo>
                  <a:lnTo>
                    <a:pt x="7995" y="3452"/>
                  </a:lnTo>
                  <a:lnTo>
                    <a:pt x="7995" y="3414"/>
                  </a:lnTo>
                  <a:lnTo>
                    <a:pt x="7995" y="3375"/>
                  </a:lnTo>
                  <a:lnTo>
                    <a:pt x="7995" y="2902"/>
                  </a:lnTo>
                  <a:lnTo>
                    <a:pt x="8130" y="2906"/>
                  </a:lnTo>
                  <a:lnTo>
                    <a:pt x="8146" y="2907"/>
                  </a:lnTo>
                  <a:lnTo>
                    <a:pt x="8161" y="2908"/>
                  </a:lnTo>
                  <a:lnTo>
                    <a:pt x="8176" y="2910"/>
                  </a:lnTo>
                  <a:lnTo>
                    <a:pt x="8189" y="2912"/>
                  </a:lnTo>
                  <a:lnTo>
                    <a:pt x="8200" y="2916"/>
                  </a:lnTo>
                  <a:lnTo>
                    <a:pt x="8210" y="2919"/>
                  </a:lnTo>
                  <a:lnTo>
                    <a:pt x="8220" y="2923"/>
                  </a:lnTo>
                  <a:lnTo>
                    <a:pt x="8227" y="2928"/>
                  </a:lnTo>
                  <a:lnTo>
                    <a:pt x="8234" y="2933"/>
                  </a:lnTo>
                  <a:lnTo>
                    <a:pt x="8239" y="2938"/>
                  </a:lnTo>
                  <a:lnTo>
                    <a:pt x="8244" y="2943"/>
                  </a:lnTo>
                  <a:lnTo>
                    <a:pt x="8248" y="2948"/>
                  </a:lnTo>
                  <a:lnTo>
                    <a:pt x="8251" y="2954"/>
                  </a:lnTo>
                  <a:lnTo>
                    <a:pt x="8253" y="2959"/>
                  </a:lnTo>
                  <a:lnTo>
                    <a:pt x="8254" y="2965"/>
                  </a:lnTo>
                  <a:lnTo>
                    <a:pt x="8255" y="2970"/>
                  </a:lnTo>
                  <a:lnTo>
                    <a:pt x="8256" y="2984"/>
                  </a:lnTo>
                  <a:lnTo>
                    <a:pt x="8257" y="2994"/>
                  </a:lnTo>
                  <a:lnTo>
                    <a:pt x="8259" y="3001"/>
                  </a:lnTo>
                  <a:lnTo>
                    <a:pt x="8260" y="3003"/>
                  </a:lnTo>
                  <a:lnTo>
                    <a:pt x="8262" y="3005"/>
                  </a:lnTo>
                  <a:lnTo>
                    <a:pt x="8266" y="3006"/>
                  </a:lnTo>
                  <a:lnTo>
                    <a:pt x="8268" y="3006"/>
                  </a:lnTo>
                  <a:lnTo>
                    <a:pt x="8271" y="3006"/>
                  </a:lnTo>
                  <a:lnTo>
                    <a:pt x="8272" y="3005"/>
                  </a:lnTo>
                  <a:lnTo>
                    <a:pt x="8274" y="3003"/>
                  </a:lnTo>
                  <a:lnTo>
                    <a:pt x="8275" y="3001"/>
                  </a:lnTo>
                  <a:lnTo>
                    <a:pt x="8277" y="2996"/>
                  </a:lnTo>
                  <a:lnTo>
                    <a:pt x="8278" y="2988"/>
                  </a:lnTo>
                  <a:lnTo>
                    <a:pt x="8278" y="2957"/>
                  </a:lnTo>
                  <a:lnTo>
                    <a:pt x="8279" y="2918"/>
                  </a:lnTo>
                  <a:lnTo>
                    <a:pt x="8281" y="2881"/>
                  </a:lnTo>
                  <a:lnTo>
                    <a:pt x="8281" y="2854"/>
                  </a:lnTo>
                  <a:lnTo>
                    <a:pt x="8281" y="2843"/>
                  </a:lnTo>
                  <a:lnTo>
                    <a:pt x="8280" y="2836"/>
                  </a:lnTo>
                  <a:lnTo>
                    <a:pt x="8278" y="2833"/>
                  </a:lnTo>
                  <a:lnTo>
                    <a:pt x="8277" y="2831"/>
                  </a:lnTo>
                  <a:lnTo>
                    <a:pt x="8275" y="2830"/>
                  </a:lnTo>
                  <a:lnTo>
                    <a:pt x="8273" y="2830"/>
                  </a:lnTo>
                  <a:lnTo>
                    <a:pt x="8262" y="2832"/>
                  </a:lnTo>
                  <a:lnTo>
                    <a:pt x="8243" y="2836"/>
                  </a:lnTo>
                  <a:lnTo>
                    <a:pt x="8230" y="2838"/>
                  </a:lnTo>
                  <a:lnTo>
                    <a:pt x="8213" y="2839"/>
                  </a:lnTo>
                  <a:lnTo>
                    <a:pt x="8193" y="2841"/>
                  </a:lnTo>
                  <a:lnTo>
                    <a:pt x="8170" y="2841"/>
                  </a:lnTo>
                  <a:lnTo>
                    <a:pt x="7747" y="2841"/>
                  </a:lnTo>
                  <a:lnTo>
                    <a:pt x="7720" y="2841"/>
                  </a:lnTo>
                  <a:lnTo>
                    <a:pt x="7693" y="2840"/>
                  </a:lnTo>
                  <a:lnTo>
                    <a:pt x="7665" y="2838"/>
                  </a:lnTo>
                  <a:lnTo>
                    <a:pt x="7641" y="2836"/>
                  </a:lnTo>
                  <a:lnTo>
                    <a:pt x="7632" y="2835"/>
                  </a:lnTo>
                  <a:lnTo>
                    <a:pt x="7623" y="2833"/>
                  </a:lnTo>
                  <a:lnTo>
                    <a:pt x="7616" y="2830"/>
                  </a:lnTo>
                  <a:lnTo>
                    <a:pt x="7611" y="2828"/>
                  </a:lnTo>
                  <a:lnTo>
                    <a:pt x="7602" y="2824"/>
                  </a:lnTo>
                  <a:lnTo>
                    <a:pt x="7595" y="2822"/>
                  </a:lnTo>
                  <a:lnTo>
                    <a:pt x="7593" y="2823"/>
                  </a:lnTo>
                  <a:lnTo>
                    <a:pt x="7591" y="2823"/>
                  </a:lnTo>
                  <a:lnTo>
                    <a:pt x="7589" y="2825"/>
                  </a:lnTo>
                  <a:lnTo>
                    <a:pt x="7587" y="2827"/>
                  </a:lnTo>
                  <a:lnTo>
                    <a:pt x="7585" y="2834"/>
                  </a:lnTo>
                  <a:lnTo>
                    <a:pt x="7581" y="2844"/>
                  </a:lnTo>
                  <a:lnTo>
                    <a:pt x="7577" y="2865"/>
                  </a:lnTo>
                  <a:lnTo>
                    <a:pt x="7570" y="2906"/>
                  </a:lnTo>
                  <a:lnTo>
                    <a:pt x="7563" y="2949"/>
                  </a:lnTo>
                  <a:lnTo>
                    <a:pt x="7559" y="2977"/>
                  </a:lnTo>
                  <a:lnTo>
                    <a:pt x="7560" y="2985"/>
                  </a:lnTo>
                  <a:lnTo>
                    <a:pt x="7561" y="2990"/>
                  </a:lnTo>
                  <a:lnTo>
                    <a:pt x="7563" y="2992"/>
                  </a:lnTo>
                  <a:lnTo>
                    <a:pt x="7564" y="2994"/>
                  </a:lnTo>
                  <a:lnTo>
                    <a:pt x="7566" y="2995"/>
                  </a:lnTo>
                  <a:lnTo>
                    <a:pt x="7569" y="2995"/>
                  </a:lnTo>
                  <a:lnTo>
                    <a:pt x="7573" y="2994"/>
                  </a:lnTo>
                  <a:lnTo>
                    <a:pt x="7576" y="2991"/>
                  </a:lnTo>
                  <a:lnTo>
                    <a:pt x="7579" y="2987"/>
                  </a:lnTo>
                  <a:lnTo>
                    <a:pt x="7580" y="2981"/>
                  </a:lnTo>
                  <a:lnTo>
                    <a:pt x="7584" y="2973"/>
                  </a:lnTo>
                  <a:lnTo>
                    <a:pt x="7587" y="2963"/>
                  </a:lnTo>
                  <a:lnTo>
                    <a:pt x="7592" y="2953"/>
                  </a:lnTo>
                  <a:lnTo>
                    <a:pt x="7599" y="2941"/>
                  </a:lnTo>
                  <a:lnTo>
                    <a:pt x="7605" y="2932"/>
                  </a:lnTo>
                  <a:lnTo>
                    <a:pt x="7613" y="2925"/>
                  </a:lnTo>
                  <a:lnTo>
                    <a:pt x="7622" y="2919"/>
                  </a:lnTo>
                  <a:lnTo>
                    <a:pt x="7634" y="2915"/>
                  </a:lnTo>
                  <a:lnTo>
                    <a:pt x="7647" y="2912"/>
                  </a:lnTo>
                  <a:lnTo>
                    <a:pt x="7662" y="2909"/>
                  </a:lnTo>
                  <a:lnTo>
                    <a:pt x="7681" y="2908"/>
                  </a:lnTo>
                  <a:lnTo>
                    <a:pt x="7702" y="2907"/>
                  </a:lnTo>
                  <a:lnTo>
                    <a:pt x="7861" y="2902"/>
                  </a:lnTo>
                  <a:lnTo>
                    <a:pt x="7861" y="3375"/>
                  </a:lnTo>
                  <a:close/>
                  <a:moveTo>
                    <a:pt x="9954" y="3019"/>
                  </a:moveTo>
                  <a:lnTo>
                    <a:pt x="9965" y="3019"/>
                  </a:lnTo>
                  <a:lnTo>
                    <a:pt x="10629" y="3669"/>
                  </a:lnTo>
                  <a:lnTo>
                    <a:pt x="10638" y="3678"/>
                  </a:lnTo>
                  <a:lnTo>
                    <a:pt x="10647" y="3688"/>
                  </a:lnTo>
                  <a:lnTo>
                    <a:pt x="10658" y="3697"/>
                  </a:lnTo>
                  <a:lnTo>
                    <a:pt x="10667" y="3706"/>
                  </a:lnTo>
                  <a:lnTo>
                    <a:pt x="10671" y="3708"/>
                  </a:lnTo>
                  <a:lnTo>
                    <a:pt x="10675" y="3709"/>
                  </a:lnTo>
                  <a:lnTo>
                    <a:pt x="10679" y="3709"/>
                  </a:lnTo>
                  <a:lnTo>
                    <a:pt x="10682" y="3707"/>
                  </a:lnTo>
                  <a:lnTo>
                    <a:pt x="10684" y="3704"/>
                  </a:lnTo>
                  <a:lnTo>
                    <a:pt x="10686" y="3698"/>
                  </a:lnTo>
                  <a:lnTo>
                    <a:pt x="10688" y="3690"/>
                  </a:lnTo>
                  <a:lnTo>
                    <a:pt x="10688" y="3680"/>
                  </a:lnTo>
                  <a:lnTo>
                    <a:pt x="10702" y="2960"/>
                  </a:lnTo>
                  <a:lnTo>
                    <a:pt x="10704" y="2938"/>
                  </a:lnTo>
                  <a:lnTo>
                    <a:pt x="10705" y="2918"/>
                  </a:lnTo>
                  <a:lnTo>
                    <a:pt x="10707" y="2910"/>
                  </a:lnTo>
                  <a:lnTo>
                    <a:pt x="10709" y="2903"/>
                  </a:lnTo>
                  <a:lnTo>
                    <a:pt x="10711" y="2896"/>
                  </a:lnTo>
                  <a:lnTo>
                    <a:pt x="10713" y="2890"/>
                  </a:lnTo>
                  <a:lnTo>
                    <a:pt x="10716" y="2885"/>
                  </a:lnTo>
                  <a:lnTo>
                    <a:pt x="10719" y="2880"/>
                  </a:lnTo>
                  <a:lnTo>
                    <a:pt x="10723" y="2876"/>
                  </a:lnTo>
                  <a:lnTo>
                    <a:pt x="10727" y="2873"/>
                  </a:lnTo>
                  <a:lnTo>
                    <a:pt x="10731" y="2868"/>
                  </a:lnTo>
                  <a:lnTo>
                    <a:pt x="10736" y="2866"/>
                  </a:lnTo>
                  <a:lnTo>
                    <a:pt x="10742" y="2864"/>
                  </a:lnTo>
                  <a:lnTo>
                    <a:pt x="10748" y="2862"/>
                  </a:lnTo>
                  <a:lnTo>
                    <a:pt x="10760" y="2860"/>
                  </a:lnTo>
                  <a:lnTo>
                    <a:pt x="10769" y="2859"/>
                  </a:lnTo>
                  <a:lnTo>
                    <a:pt x="10777" y="2858"/>
                  </a:lnTo>
                  <a:lnTo>
                    <a:pt x="10786" y="2858"/>
                  </a:lnTo>
                  <a:lnTo>
                    <a:pt x="10796" y="2858"/>
                  </a:lnTo>
                  <a:lnTo>
                    <a:pt x="10804" y="2856"/>
                  </a:lnTo>
                  <a:lnTo>
                    <a:pt x="10806" y="2854"/>
                  </a:lnTo>
                  <a:lnTo>
                    <a:pt x="10808" y="2853"/>
                  </a:lnTo>
                  <a:lnTo>
                    <a:pt x="10809" y="2851"/>
                  </a:lnTo>
                  <a:lnTo>
                    <a:pt x="10810" y="2848"/>
                  </a:lnTo>
                  <a:lnTo>
                    <a:pt x="10809" y="2845"/>
                  </a:lnTo>
                  <a:lnTo>
                    <a:pt x="10807" y="2843"/>
                  </a:lnTo>
                  <a:lnTo>
                    <a:pt x="10805" y="2841"/>
                  </a:lnTo>
                  <a:lnTo>
                    <a:pt x="10800" y="2840"/>
                  </a:lnTo>
                  <a:lnTo>
                    <a:pt x="10791" y="2838"/>
                  </a:lnTo>
                  <a:lnTo>
                    <a:pt x="10780" y="2838"/>
                  </a:lnTo>
                  <a:lnTo>
                    <a:pt x="10737" y="2839"/>
                  </a:lnTo>
                  <a:lnTo>
                    <a:pt x="10700" y="2840"/>
                  </a:lnTo>
                  <a:lnTo>
                    <a:pt x="10673" y="2841"/>
                  </a:lnTo>
                  <a:lnTo>
                    <a:pt x="10657" y="2841"/>
                  </a:lnTo>
                  <a:lnTo>
                    <a:pt x="10631" y="2841"/>
                  </a:lnTo>
                  <a:lnTo>
                    <a:pt x="10595" y="2840"/>
                  </a:lnTo>
                  <a:lnTo>
                    <a:pt x="10552" y="2839"/>
                  </a:lnTo>
                  <a:lnTo>
                    <a:pt x="10504" y="2838"/>
                  </a:lnTo>
                  <a:lnTo>
                    <a:pt x="10491" y="2838"/>
                  </a:lnTo>
                  <a:lnTo>
                    <a:pt x="10481" y="2840"/>
                  </a:lnTo>
                  <a:lnTo>
                    <a:pt x="10477" y="2841"/>
                  </a:lnTo>
                  <a:lnTo>
                    <a:pt x="10474" y="2843"/>
                  </a:lnTo>
                  <a:lnTo>
                    <a:pt x="10473" y="2845"/>
                  </a:lnTo>
                  <a:lnTo>
                    <a:pt x="10472" y="2848"/>
                  </a:lnTo>
                  <a:lnTo>
                    <a:pt x="10472" y="2851"/>
                  </a:lnTo>
                  <a:lnTo>
                    <a:pt x="10473" y="2853"/>
                  </a:lnTo>
                  <a:lnTo>
                    <a:pt x="10474" y="2854"/>
                  </a:lnTo>
                  <a:lnTo>
                    <a:pt x="10476" y="2856"/>
                  </a:lnTo>
                  <a:lnTo>
                    <a:pt x="10482" y="2858"/>
                  </a:lnTo>
                  <a:lnTo>
                    <a:pt x="10492" y="2858"/>
                  </a:lnTo>
                  <a:lnTo>
                    <a:pt x="10507" y="2858"/>
                  </a:lnTo>
                  <a:lnTo>
                    <a:pt x="10525" y="2859"/>
                  </a:lnTo>
                  <a:lnTo>
                    <a:pt x="10534" y="2860"/>
                  </a:lnTo>
                  <a:lnTo>
                    <a:pt x="10543" y="2861"/>
                  </a:lnTo>
                  <a:lnTo>
                    <a:pt x="10551" y="2863"/>
                  </a:lnTo>
                  <a:lnTo>
                    <a:pt x="10559" y="2865"/>
                  </a:lnTo>
                  <a:lnTo>
                    <a:pt x="10569" y="2870"/>
                  </a:lnTo>
                  <a:lnTo>
                    <a:pt x="10578" y="2877"/>
                  </a:lnTo>
                  <a:lnTo>
                    <a:pt x="10582" y="2881"/>
                  </a:lnTo>
                  <a:lnTo>
                    <a:pt x="10585" y="2885"/>
                  </a:lnTo>
                  <a:lnTo>
                    <a:pt x="10588" y="2890"/>
                  </a:lnTo>
                  <a:lnTo>
                    <a:pt x="10591" y="2895"/>
                  </a:lnTo>
                  <a:lnTo>
                    <a:pt x="10595" y="2908"/>
                  </a:lnTo>
                  <a:lnTo>
                    <a:pt x="10598" y="2926"/>
                  </a:lnTo>
                  <a:lnTo>
                    <a:pt x="10600" y="2945"/>
                  </a:lnTo>
                  <a:lnTo>
                    <a:pt x="10601" y="2969"/>
                  </a:lnTo>
                  <a:lnTo>
                    <a:pt x="10614" y="3487"/>
                  </a:lnTo>
                  <a:lnTo>
                    <a:pt x="10608" y="3487"/>
                  </a:lnTo>
                  <a:lnTo>
                    <a:pt x="10593" y="3474"/>
                  </a:lnTo>
                  <a:lnTo>
                    <a:pt x="10568" y="3450"/>
                  </a:lnTo>
                  <a:lnTo>
                    <a:pt x="10533" y="3416"/>
                  </a:lnTo>
                  <a:lnTo>
                    <a:pt x="10493" y="3378"/>
                  </a:lnTo>
                  <a:lnTo>
                    <a:pt x="10450" y="3336"/>
                  </a:lnTo>
                  <a:lnTo>
                    <a:pt x="10407" y="3296"/>
                  </a:lnTo>
                  <a:lnTo>
                    <a:pt x="10367" y="3257"/>
                  </a:lnTo>
                  <a:lnTo>
                    <a:pt x="10331" y="3224"/>
                  </a:lnTo>
                  <a:lnTo>
                    <a:pt x="10261" y="3161"/>
                  </a:lnTo>
                  <a:lnTo>
                    <a:pt x="10194" y="3098"/>
                  </a:lnTo>
                  <a:lnTo>
                    <a:pt x="10131" y="3038"/>
                  </a:lnTo>
                  <a:lnTo>
                    <a:pt x="10073" y="2982"/>
                  </a:lnTo>
                  <a:lnTo>
                    <a:pt x="10023" y="2934"/>
                  </a:lnTo>
                  <a:lnTo>
                    <a:pt x="9982" y="2895"/>
                  </a:lnTo>
                  <a:lnTo>
                    <a:pt x="9954" y="2867"/>
                  </a:lnTo>
                  <a:lnTo>
                    <a:pt x="9941" y="2854"/>
                  </a:lnTo>
                  <a:lnTo>
                    <a:pt x="9927" y="2840"/>
                  </a:lnTo>
                  <a:lnTo>
                    <a:pt x="9914" y="2829"/>
                  </a:lnTo>
                  <a:lnTo>
                    <a:pt x="9909" y="2825"/>
                  </a:lnTo>
                  <a:lnTo>
                    <a:pt x="9904" y="2821"/>
                  </a:lnTo>
                  <a:lnTo>
                    <a:pt x="9899" y="2818"/>
                  </a:lnTo>
                  <a:lnTo>
                    <a:pt x="9894" y="2818"/>
                  </a:lnTo>
                  <a:lnTo>
                    <a:pt x="9890" y="2819"/>
                  </a:lnTo>
                  <a:lnTo>
                    <a:pt x="9886" y="2822"/>
                  </a:lnTo>
                  <a:lnTo>
                    <a:pt x="9884" y="2825"/>
                  </a:lnTo>
                  <a:lnTo>
                    <a:pt x="9881" y="2830"/>
                  </a:lnTo>
                  <a:lnTo>
                    <a:pt x="9880" y="2835"/>
                  </a:lnTo>
                  <a:lnTo>
                    <a:pt x="9879" y="2842"/>
                  </a:lnTo>
                  <a:lnTo>
                    <a:pt x="9878" y="2849"/>
                  </a:lnTo>
                  <a:lnTo>
                    <a:pt x="9878" y="2857"/>
                  </a:lnTo>
                  <a:lnTo>
                    <a:pt x="9866" y="3540"/>
                  </a:lnTo>
                  <a:lnTo>
                    <a:pt x="9865" y="3575"/>
                  </a:lnTo>
                  <a:lnTo>
                    <a:pt x="9864" y="3604"/>
                  </a:lnTo>
                  <a:lnTo>
                    <a:pt x="9862" y="3627"/>
                  </a:lnTo>
                  <a:lnTo>
                    <a:pt x="9858" y="3645"/>
                  </a:lnTo>
                  <a:lnTo>
                    <a:pt x="9856" y="3654"/>
                  </a:lnTo>
                  <a:lnTo>
                    <a:pt x="9854" y="3661"/>
                  </a:lnTo>
                  <a:lnTo>
                    <a:pt x="9850" y="3666"/>
                  </a:lnTo>
                  <a:lnTo>
                    <a:pt x="9847" y="3671"/>
                  </a:lnTo>
                  <a:lnTo>
                    <a:pt x="9843" y="3675"/>
                  </a:lnTo>
                  <a:lnTo>
                    <a:pt x="9838" y="3678"/>
                  </a:lnTo>
                  <a:lnTo>
                    <a:pt x="9833" y="3681"/>
                  </a:lnTo>
                  <a:lnTo>
                    <a:pt x="9828" y="3683"/>
                  </a:lnTo>
                  <a:lnTo>
                    <a:pt x="9813" y="3686"/>
                  </a:lnTo>
                  <a:lnTo>
                    <a:pt x="9798" y="3688"/>
                  </a:lnTo>
                  <a:lnTo>
                    <a:pt x="9784" y="3688"/>
                  </a:lnTo>
                  <a:lnTo>
                    <a:pt x="9770" y="3689"/>
                  </a:lnTo>
                  <a:lnTo>
                    <a:pt x="9762" y="3689"/>
                  </a:lnTo>
                  <a:lnTo>
                    <a:pt x="9756" y="3691"/>
                  </a:lnTo>
                  <a:lnTo>
                    <a:pt x="9753" y="3692"/>
                  </a:lnTo>
                  <a:lnTo>
                    <a:pt x="9752" y="3693"/>
                  </a:lnTo>
                  <a:lnTo>
                    <a:pt x="9751" y="3695"/>
                  </a:lnTo>
                  <a:lnTo>
                    <a:pt x="9750" y="3698"/>
                  </a:lnTo>
                  <a:lnTo>
                    <a:pt x="9751" y="3702"/>
                  </a:lnTo>
                  <a:lnTo>
                    <a:pt x="9752" y="3705"/>
                  </a:lnTo>
                  <a:lnTo>
                    <a:pt x="9755" y="3707"/>
                  </a:lnTo>
                  <a:lnTo>
                    <a:pt x="9758" y="3708"/>
                  </a:lnTo>
                  <a:lnTo>
                    <a:pt x="9767" y="3710"/>
                  </a:lnTo>
                  <a:lnTo>
                    <a:pt x="9779" y="3710"/>
                  </a:lnTo>
                  <a:lnTo>
                    <a:pt x="9826" y="3710"/>
                  </a:lnTo>
                  <a:lnTo>
                    <a:pt x="9866" y="3708"/>
                  </a:lnTo>
                  <a:lnTo>
                    <a:pt x="9897" y="3707"/>
                  </a:lnTo>
                  <a:lnTo>
                    <a:pt x="9914" y="3707"/>
                  </a:lnTo>
                  <a:lnTo>
                    <a:pt x="9925" y="3707"/>
                  </a:lnTo>
                  <a:lnTo>
                    <a:pt x="9937" y="3707"/>
                  </a:lnTo>
                  <a:lnTo>
                    <a:pt x="9952" y="3708"/>
                  </a:lnTo>
                  <a:lnTo>
                    <a:pt x="9970" y="3708"/>
                  </a:lnTo>
                  <a:lnTo>
                    <a:pt x="9991" y="3709"/>
                  </a:lnTo>
                  <a:lnTo>
                    <a:pt x="10014" y="3710"/>
                  </a:lnTo>
                  <a:lnTo>
                    <a:pt x="10041" y="3710"/>
                  </a:lnTo>
                  <a:lnTo>
                    <a:pt x="10071" y="3710"/>
                  </a:lnTo>
                  <a:lnTo>
                    <a:pt x="10082" y="3710"/>
                  </a:lnTo>
                  <a:lnTo>
                    <a:pt x="10091" y="3708"/>
                  </a:lnTo>
                  <a:lnTo>
                    <a:pt x="10095" y="3706"/>
                  </a:lnTo>
                  <a:lnTo>
                    <a:pt x="10097" y="3704"/>
                  </a:lnTo>
                  <a:lnTo>
                    <a:pt x="10099" y="3702"/>
                  </a:lnTo>
                  <a:lnTo>
                    <a:pt x="10099" y="3698"/>
                  </a:lnTo>
                  <a:lnTo>
                    <a:pt x="10099" y="3695"/>
                  </a:lnTo>
                  <a:lnTo>
                    <a:pt x="10098" y="3693"/>
                  </a:lnTo>
                  <a:lnTo>
                    <a:pt x="10096" y="3692"/>
                  </a:lnTo>
                  <a:lnTo>
                    <a:pt x="10094" y="3691"/>
                  </a:lnTo>
                  <a:lnTo>
                    <a:pt x="10087" y="3689"/>
                  </a:lnTo>
                  <a:lnTo>
                    <a:pt x="10078" y="3689"/>
                  </a:lnTo>
                  <a:lnTo>
                    <a:pt x="10062" y="3688"/>
                  </a:lnTo>
                  <a:lnTo>
                    <a:pt x="10045" y="3687"/>
                  </a:lnTo>
                  <a:lnTo>
                    <a:pt x="10029" y="3685"/>
                  </a:lnTo>
                  <a:lnTo>
                    <a:pt x="10012" y="3681"/>
                  </a:lnTo>
                  <a:lnTo>
                    <a:pt x="10007" y="3679"/>
                  </a:lnTo>
                  <a:lnTo>
                    <a:pt x="10003" y="3677"/>
                  </a:lnTo>
                  <a:lnTo>
                    <a:pt x="9999" y="3674"/>
                  </a:lnTo>
                  <a:lnTo>
                    <a:pt x="9995" y="3670"/>
                  </a:lnTo>
                  <a:lnTo>
                    <a:pt x="9991" y="3666"/>
                  </a:lnTo>
                  <a:lnTo>
                    <a:pt x="9988" y="3661"/>
                  </a:lnTo>
                  <a:lnTo>
                    <a:pt x="9985" y="3655"/>
                  </a:lnTo>
                  <a:lnTo>
                    <a:pt x="9982" y="3647"/>
                  </a:lnTo>
                  <a:lnTo>
                    <a:pt x="9979" y="3639"/>
                  </a:lnTo>
                  <a:lnTo>
                    <a:pt x="9977" y="3631"/>
                  </a:lnTo>
                  <a:lnTo>
                    <a:pt x="9975" y="3621"/>
                  </a:lnTo>
                  <a:lnTo>
                    <a:pt x="9973" y="3610"/>
                  </a:lnTo>
                  <a:lnTo>
                    <a:pt x="9969" y="3584"/>
                  </a:lnTo>
                  <a:lnTo>
                    <a:pt x="9968" y="3553"/>
                  </a:lnTo>
                  <a:lnTo>
                    <a:pt x="9954" y="3019"/>
                  </a:lnTo>
                  <a:close/>
                  <a:moveTo>
                    <a:pt x="5664" y="3019"/>
                  </a:moveTo>
                  <a:lnTo>
                    <a:pt x="5675" y="3019"/>
                  </a:lnTo>
                  <a:lnTo>
                    <a:pt x="6339" y="3669"/>
                  </a:lnTo>
                  <a:lnTo>
                    <a:pt x="6347" y="3678"/>
                  </a:lnTo>
                  <a:lnTo>
                    <a:pt x="6357" y="3688"/>
                  </a:lnTo>
                  <a:lnTo>
                    <a:pt x="6367" y="3697"/>
                  </a:lnTo>
                  <a:lnTo>
                    <a:pt x="6376" y="3706"/>
                  </a:lnTo>
                  <a:lnTo>
                    <a:pt x="6381" y="3708"/>
                  </a:lnTo>
                  <a:lnTo>
                    <a:pt x="6384" y="3709"/>
                  </a:lnTo>
                  <a:lnTo>
                    <a:pt x="6388" y="3709"/>
                  </a:lnTo>
                  <a:lnTo>
                    <a:pt x="6391" y="3707"/>
                  </a:lnTo>
                  <a:lnTo>
                    <a:pt x="6394" y="3704"/>
                  </a:lnTo>
                  <a:lnTo>
                    <a:pt x="6396" y="3698"/>
                  </a:lnTo>
                  <a:lnTo>
                    <a:pt x="6397" y="3690"/>
                  </a:lnTo>
                  <a:lnTo>
                    <a:pt x="6398" y="3680"/>
                  </a:lnTo>
                  <a:lnTo>
                    <a:pt x="6411" y="2960"/>
                  </a:lnTo>
                  <a:lnTo>
                    <a:pt x="6413" y="2938"/>
                  </a:lnTo>
                  <a:lnTo>
                    <a:pt x="6415" y="2918"/>
                  </a:lnTo>
                  <a:lnTo>
                    <a:pt x="6416" y="2910"/>
                  </a:lnTo>
                  <a:lnTo>
                    <a:pt x="6418" y="2903"/>
                  </a:lnTo>
                  <a:lnTo>
                    <a:pt x="6420" y="2896"/>
                  </a:lnTo>
                  <a:lnTo>
                    <a:pt x="6422" y="2890"/>
                  </a:lnTo>
                  <a:lnTo>
                    <a:pt x="6425" y="2885"/>
                  </a:lnTo>
                  <a:lnTo>
                    <a:pt x="6428" y="2880"/>
                  </a:lnTo>
                  <a:lnTo>
                    <a:pt x="6432" y="2876"/>
                  </a:lnTo>
                  <a:lnTo>
                    <a:pt x="6436" y="2873"/>
                  </a:lnTo>
                  <a:lnTo>
                    <a:pt x="6441" y="2868"/>
                  </a:lnTo>
                  <a:lnTo>
                    <a:pt x="6446" y="2866"/>
                  </a:lnTo>
                  <a:lnTo>
                    <a:pt x="6452" y="2864"/>
                  </a:lnTo>
                  <a:lnTo>
                    <a:pt x="6458" y="2862"/>
                  </a:lnTo>
                  <a:lnTo>
                    <a:pt x="6469" y="2860"/>
                  </a:lnTo>
                  <a:lnTo>
                    <a:pt x="6478" y="2859"/>
                  </a:lnTo>
                  <a:lnTo>
                    <a:pt x="6487" y="2858"/>
                  </a:lnTo>
                  <a:lnTo>
                    <a:pt x="6496" y="2858"/>
                  </a:lnTo>
                  <a:lnTo>
                    <a:pt x="6505" y="2858"/>
                  </a:lnTo>
                  <a:lnTo>
                    <a:pt x="6513" y="2856"/>
                  </a:lnTo>
                  <a:lnTo>
                    <a:pt x="6516" y="2854"/>
                  </a:lnTo>
                  <a:lnTo>
                    <a:pt x="6518" y="2853"/>
                  </a:lnTo>
                  <a:lnTo>
                    <a:pt x="6519" y="2851"/>
                  </a:lnTo>
                  <a:lnTo>
                    <a:pt x="6519" y="2848"/>
                  </a:lnTo>
                  <a:lnTo>
                    <a:pt x="6518" y="2845"/>
                  </a:lnTo>
                  <a:lnTo>
                    <a:pt x="6517" y="2843"/>
                  </a:lnTo>
                  <a:lnTo>
                    <a:pt x="6514" y="2841"/>
                  </a:lnTo>
                  <a:lnTo>
                    <a:pt x="6511" y="2840"/>
                  </a:lnTo>
                  <a:lnTo>
                    <a:pt x="6501" y="2838"/>
                  </a:lnTo>
                  <a:lnTo>
                    <a:pt x="6490" y="2838"/>
                  </a:lnTo>
                  <a:lnTo>
                    <a:pt x="6446" y="2839"/>
                  </a:lnTo>
                  <a:lnTo>
                    <a:pt x="6410" y="2840"/>
                  </a:lnTo>
                  <a:lnTo>
                    <a:pt x="6383" y="2841"/>
                  </a:lnTo>
                  <a:lnTo>
                    <a:pt x="6367" y="2841"/>
                  </a:lnTo>
                  <a:lnTo>
                    <a:pt x="6341" y="2841"/>
                  </a:lnTo>
                  <a:lnTo>
                    <a:pt x="6304" y="2840"/>
                  </a:lnTo>
                  <a:lnTo>
                    <a:pt x="6261" y="2839"/>
                  </a:lnTo>
                  <a:lnTo>
                    <a:pt x="6214" y="2838"/>
                  </a:lnTo>
                  <a:lnTo>
                    <a:pt x="6201" y="2838"/>
                  </a:lnTo>
                  <a:lnTo>
                    <a:pt x="6191" y="2840"/>
                  </a:lnTo>
                  <a:lnTo>
                    <a:pt x="6187" y="2841"/>
                  </a:lnTo>
                  <a:lnTo>
                    <a:pt x="6184" y="2843"/>
                  </a:lnTo>
                  <a:lnTo>
                    <a:pt x="6182" y="2845"/>
                  </a:lnTo>
                  <a:lnTo>
                    <a:pt x="6181" y="2848"/>
                  </a:lnTo>
                  <a:lnTo>
                    <a:pt x="6182" y="2851"/>
                  </a:lnTo>
                  <a:lnTo>
                    <a:pt x="6182" y="2853"/>
                  </a:lnTo>
                  <a:lnTo>
                    <a:pt x="6184" y="2854"/>
                  </a:lnTo>
                  <a:lnTo>
                    <a:pt x="6186" y="2856"/>
                  </a:lnTo>
                  <a:lnTo>
                    <a:pt x="6192" y="2858"/>
                  </a:lnTo>
                  <a:lnTo>
                    <a:pt x="6201" y="2858"/>
                  </a:lnTo>
                  <a:lnTo>
                    <a:pt x="6216" y="2858"/>
                  </a:lnTo>
                  <a:lnTo>
                    <a:pt x="6234" y="2859"/>
                  </a:lnTo>
                  <a:lnTo>
                    <a:pt x="6243" y="2860"/>
                  </a:lnTo>
                  <a:lnTo>
                    <a:pt x="6252" y="2861"/>
                  </a:lnTo>
                  <a:lnTo>
                    <a:pt x="6260" y="2863"/>
                  </a:lnTo>
                  <a:lnTo>
                    <a:pt x="6269" y="2865"/>
                  </a:lnTo>
                  <a:lnTo>
                    <a:pt x="6279" y="2870"/>
                  </a:lnTo>
                  <a:lnTo>
                    <a:pt x="6287" y="2877"/>
                  </a:lnTo>
                  <a:lnTo>
                    <a:pt x="6291" y="2881"/>
                  </a:lnTo>
                  <a:lnTo>
                    <a:pt x="6294" y="2885"/>
                  </a:lnTo>
                  <a:lnTo>
                    <a:pt x="6297" y="2890"/>
                  </a:lnTo>
                  <a:lnTo>
                    <a:pt x="6300" y="2895"/>
                  </a:lnTo>
                  <a:lnTo>
                    <a:pt x="6304" y="2908"/>
                  </a:lnTo>
                  <a:lnTo>
                    <a:pt x="6308" y="2926"/>
                  </a:lnTo>
                  <a:lnTo>
                    <a:pt x="6310" y="2945"/>
                  </a:lnTo>
                  <a:lnTo>
                    <a:pt x="6311" y="2969"/>
                  </a:lnTo>
                  <a:lnTo>
                    <a:pt x="6324" y="3487"/>
                  </a:lnTo>
                  <a:lnTo>
                    <a:pt x="6318" y="3487"/>
                  </a:lnTo>
                  <a:lnTo>
                    <a:pt x="6302" y="3474"/>
                  </a:lnTo>
                  <a:lnTo>
                    <a:pt x="6277" y="3450"/>
                  </a:lnTo>
                  <a:lnTo>
                    <a:pt x="6243" y="3416"/>
                  </a:lnTo>
                  <a:lnTo>
                    <a:pt x="6203" y="3378"/>
                  </a:lnTo>
                  <a:lnTo>
                    <a:pt x="6160" y="3336"/>
                  </a:lnTo>
                  <a:lnTo>
                    <a:pt x="6116" y="3296"/>
                  </a:lnTo>
                  <a:lnTo>
                    <a:pt x="6076" y="3257"/>
                  </a:lnTo>
                  <a:lnTo>
                    <a:pt x="6040" y="3224"/>
                  </a:lnTo>
                  <a:lnTo>
                    <a:pt x="5971" y="3161"/>
                  </a:lnTo>
                  <a:lnTo>
                    <a:pt x="5904" y="3098"/>
                  </a:lnTo>
                  <a:lnTo>
                    <a:pt x="5840" y="3038"/>
                  </a:lnTo>
                  <a:lnTo>
                    <a:pt x="5782" y="2982"/>
                  </a:lnTo>
                  <a:lnTo>
                    <a:pt x="5732" y="2934"/>
                  </a:lnTo>
                  <a:lnTo>
                    <a:pt x="5692" y="2895"/>
                  </a:lnTo>
                  <a:lnTo>
                    <a:pt x="5663" y="2867"/>
                  </a:lnTo>
                  <a:lnTo>
                    <a:pt x="5650" y="2854"/>
                  </a:lnTo>
                  <a:lnTo>
                    <a:pt x="5636" y="2840"/>
                  </a:lnTo>
                  <a:lnTo>
                    <a:pt x="5624" y="2829"/>
                  </a:lnTo>
                  <a:lnTo>
                    <a:pt x="5618" y="2825"/>
                  </a:lnTo>
                  <a:lnTo>
                    <a:pt x="5613" y="2821"/>
                  </a:lnTo>
                  <a:lnTo>
                    <a:pt x="5608" y="2818"/>
                  </a:lnTo>
                  <a:lnTo>
                    <a:pt x="5603" y="2818"/>
                  </a:lnTo>
                  <a:lnTo>
                    <a:pt x="5599" y="2819"/>
                  </a:lnTo>
                  <a:lnTo>
                    <a:pt x="5596" y="2822"/>
                  </a:lnTo>
                  <a:lnTo>
                    <a:pt x="5593" y="2825"/>
                  </a:lnTo>
                  <a:lnTo>
                    <a:pt x="5591" y="2830"/>
                  </a:lnTo>
                  <a:lnTo>
                    <a:pt x="5589" y="2835"/>
                  </a:lnTo>
                  <a:lnTo>
                    <a:pt x="5588" y="2842"/>
                  </a:lnTo>
                  <a:lnTo>
                    <a:pt x="5588" y="2849"/>
                  </a:lnTo>
                  <a:lnTo>
                    <a:pt x="5587" y="2857"/>
                  </a:lnTo>
                  <a:lnTo>
                    <a:pt x="5575" y="3540"/>
                  </a:lnTo>
                  <a:lnTo>
                    <a:pt x="5575" y="3575"/>
                  </a:lnTo>
                  <a:lnTo>
                    <a:pt x="5573" y="3604"/>
                  </a:lnTo>
                  <a:lnTo>
                    <a:pt x="5571" y="3627"/>
                  </a:lnTo>
                  <a:lnTo>
                    <a:pt x="5568" y="3645"/>
                  </a:lnTo>
                  <a:lnTo>
                    <a:pt x="5566" y="3654"/>
                  </a:lnTo>
                  <a:lnTo>
                    <a:pt x="5563" y="3661"/>
                  </a:lnTo>
                  <a:lnTo>
                    <a:pt x="5560" y="3666"/>
                  </a:lnTo>
                  <a:lnTo>
                    <a:pt x="5556" y="3671"/>
                  </a:lnTo>
                  <a:lnTo>
                    <a:pt x="5552" y="3675"/>
                  </a:lnTo>
                  <a:lnTo>
                    <a:pt x="5548" y="3678"/>
                  </a:lnTo>
                  <a:lnTo>
                    <a:pt x="5543" y="3681"/>
                  </a:lnTo>
                  <a:lnTo>
                    <a:pt x="5537" y="3683"/>
                  </a:lnTo>
                  <a:lnTo>
                    <a:pt x="5522" y="3686"/>
                  </a:lnTo>
                  <a:lnTo>
                    <a:pt x="5508" y="3688"/>
                  </a:lnTo>
                  <a:lnTo>
                    <a:pt x="5494" y="3688"/>
                  </a:lnTo>
                  <a:lnTo>
                    <a:pt x="5480" y="3689"/>
                  </a:lnTo>
                  <a:lnTo>
                    <a:pt x="5471" y="3689"/>
                  </a:lnTo>
                  <a:lnTo>
                    <a:pt x="5465" y="3691"/>
                  </a:lnTo>
                  <a:lnTo>
                    <a:pt x="5463" y="3692"/>
                  </a:lnTo>
                  <a:lnTo>
                    <a:pt x="5461" y="3693"/>
                  </a:lnTo>
                  <a:lnTo>
                    <a:pt x="5460" y="3695"/>
                  </a:lnTo>
                  <a:lnTo>
                    <a:pt x="5460" y="3698"/>
                  </a:lnTo>
                  <a:lnTo>
                    <a:pt x="5460" y="3702"/>
                  </a:lnTo>
                  <a:lnTo>
                    <a:pt x="5462" y="3705"/>
                  </a:lnTo>
                  <a:lnTo>
                    <a:pt x="5464" y="3707"/>
                  </a:lnTo>
                  <a:lnTo>
                    <a:pt x="5467" y="3708"/>
                  </a:lnTo>
                  <a:lnTo>
                    <a:pt x="5476" y="3710"/>
                  </a:lnTo>
                  <a:lnTo>
                    <a:pt x="5488" y="3710"/>
                  </a:lnTo>
                  <a:lnTo>
                    <a:pt x="5535" y="3710"/>
                  </a:lnTo>
                  <a:lnTo>
                    <a:pt x="5576" y="3708"/>
                  </a:lnTo>
                  <a:lnTo>
                    <a:pt x="5607" y="3707"/>
                  </a:lnTo>
                  <a:lnTo>
                    <a:pt x="5623" y="3707"/>
                  </a:lnTo>
                  <a:lnTo>
                    <a:pt x="5634" y="3707"/>
                  </a:lnTo>
                  <a:lnTo>
                    <a:pt x="5647" y="3707"/>
                  </a:lnTo>
                  <a:lnTo>
                    <a:pt x="5662" y="3708"/>
                  </a:lnTo>
                  <a:lnTo>
                    <a:pt x="5679" y="3708"/>
                  </a:lnTo>
                  <a:lnTo>
                    <a:pt x="5701" y="3709"/>
                  </a:lnTo>
                  <a:lnTo>
                    <a:pt x="5724" y="3710"/>
                  </a:lnTo>
                  <a:lnTo>
                    <a:pt x="5750" y="3710"/>
                  </a:lnTo>
                  <a:lnTo>
                    <a:pt x="5780" y="3710"/>
                  </a:lnTo>
                  <a:lnTo>
                    <a:pt x="5792" y="3710"/>
                  </a:lnTo>
                  <a:lnTo>
                    <a:pt x="5801" y="3708"/>
                  </a:lnTo>
                  <a:lnTo>
                    <a:pt x="5804" y="3706"/>
                  </a:lnTo>
                  <a:lnTo>
                    <a:pt x="5806" y="3704"/>
                  </a:lnTo>
                  <a:lnTo>
                    <a:pt x="5808" y="3702"/>
                  </a:lnTo>
                  <a:lnTo>
                    <a:pt x="5808" y="3698"/>
                  </a:lnTo>
                  <a:lnTo>
                    <a:pt x="5808" y="3695"/>
                  </a:lnTo>
                  <a:lnTo>
                    <a:pt x="5807" y="3693"/>
                  </a:lnTo>
                  <a:lnTo>
                    <a:pt x="5805" y="3692"/>
                  </a:lnTo>
                  <a:lnTo>
                    <a:pt x="5803" y="3691"/>
                  </a:lnTo>
                  <a:lnTo>
                    <a:pt x="5797" y="3689"/>
                  </a:lnTo>
                  <a:lnTo>
                    <a:pt x="5788" y="3689"/>
                  </a:lnTo>
                  <a:lnTo>
                    <a:pt x="5771" y="3688"/>
                  </a:lnTo>
                  <a:lnTo>
                    <a:pt x="5755" y="3687"/>
                  </a:lnTo>
                  <a:lnTo>
                    <a:pt x="5738" y="3685"/>
                  </a:lnTo>
                  <a:lnTo>
                    <a:pt x="5721" y="3681"/>
                  </a:lnTo>
                  <a:lnTo>
                    <a:pt x="5717" y="3679"/>
                  </a:lnTo>
                  <a:lnTo>
                    <a:pt x="5713" y="3677"/>
                  </a:lnTo>
                  <a:lnTo>
                    <a:pt x="5708" y="3674"/>
                  </a:lnTo>
                  <a:lnTo>
                    <a:pt x="5705" y="3670"/>
                  </a:lnTo>
                  <a:lnTo>
                    <a:pt x="5701" y="3666"/>
                  </a:lnTo>
                  <a:lnTo>
                    <a:pt x="5698" y="3661"/>
                  </a:lnTo>
                  <a:lnTo>
                    <a:pt x="5694" y="3655"/>
                  </a:lnTo>
                  <a:lnTo>
                    <a:pt x="5691" y="3647"/>
                  </a:lnTo>
                  <a:lnTo>
                    <a:pt x="5689" y="3639"/>
                  </a:lnTo>
                  <a:lnTo>
                    <a:pt x="5686" y="3631"/>
                  </a:lnTo>
                  <a:lnTo>
                    <a:pt x="5684" y="3621"/>
                  </a:lnTo>
                  <a:lnTo>
                    <a:pt x="5682" y="3610"/>
                  </a:lnTo>
                  <a:lnTo>
                    <a:pt x="5679" y="3584"/>
                  </a:lnTo>
                  <a:lnTo>
                    <a:pt x="5677" y="3553"/>
                  </a:lnTo>
                  <a:lnTo>
                    <a:pt x="5664" y="3019"/>
                  </a:lnTo>
                  <a:close/>
                  <a:moveTo>
                    <a:pt x="11192" y="3309"/>
                  </a:moveTo>
                  <a:lnTo>
                    <a:pt x="11188" y="3309"/>
                  </a:lnTo>
                  <a:lnTo>
                    <a:pt x="11186" y="3307"/>
                  </a:lnTo>
                  <a:lnTo>
                    <a:pt x="11185" y="3304"/>
                  </a:lnTo>
                  <a:lnTo>
                    <a:pt x="11186" y="3301"/>
                  </a:lnTo>
                  <a:lnTo>
                    <a:pt x="11285" y="3031"/>
                  </a:lnTo>
                  <a:lnTo>
                    <a:pt x="11286" y="3028"/>
                  </a:lnTo>
                  <a:lnTo>
                    <a:pt x="11289" y="3023"/>
                  </a:lnTo>
                  <a:lnTo>
                    <a:pt x="11291" y="3021"/>
                  </a:lnTo>
                  <a:lnTo>
                    <a:pt x="11293" y="3020"/>
                  </a:lnTo>
                  <a:lnTo>
                    <a:pt x="11295" y="3021"/>
                  </a:lnTo>
                  <a:lnTo>
                    <a:pt x="11296" y="3023"/>
                  </a:lnTo>
                  <a:lnTo>
                    <a:pt x="11297" y="3028"/>
                  </a:lnTo>
                  <a:lnTo>
                    <a:pt x="11299" y="3031"/>
                  </a:lnTo>
                  <a:lnTo>
                    <a:pt x="11402" y="3302"/>
                  </a:lnTo>
                  <a:lnTo>
                    <a:pt x="11403" y="3305"/>
                  </a:lnTo>
                  <a:lnTo>
                    <a:pt x="11402" y="3307"/>
                  </a:lnTo>
                  <a:lnTo>
                    <a:pt x="11400" y="3309"/>
                  </a:lnTo>
                  <a:lnTo>
                    <a:pt x="11397" y="3309"/>
                  </a:lnTo>
                  <a:lnTo>
                    <a:pt x="11192" y="3309"/>
                  </a:lnTo>
                  <a:close/>
                  <a:moveTo>
                    <a:pt x="11422" y="3369"/>
                  </a:moveTo>
                  <a:lnTo>
                    <a:pt x="11426" y="3369"/>
                  </a:lnTo>
                  <a:lnTo>
                    <a:pt x="11429" y="3371"/>
                  </a:lnTo>
                  <a:lnTo>
                    <a:pt x="11431" y="3373"/>
                  </a:lnTo>
                  <a:lnTo>
                    <a:pt x="11433" y="3377"/>
                  </a:lnTo>
                  <a:lnTo>
                    <a:pt x="11509" y="3661"/>
                  </a:lnTo>
                  <a:lnTo>
                    <a:pt x="11510" y="3667"/>
                  </a:lnTo>
                  <a:lnTo>
                    <a:pt x="11510" y="3671"/>
                  </a:lnTo>
                  <a:lnTo>
                    <a:pt x="11510" y="3676"/>
                  </a:lnTo>
                  <a:lnTo>
                    <a:pt x="11508" y="3679"/>
                  </a:lnTo>
                  <a:lnTo>
                    <a:pt x="11507" y="3682"/>
                  </a:lnTo>
                  <a:lnTo>
                    <a:pt x="11504" y="3685"/>
                  </a:lnTo>
                  <a:lnTo>
                    <a:pt x="11502" y="3687"/>
                  </a:lnTo>
                  <a:lnTo>
                    <a:pt x="11499" y="3687"/>
                  </a:lnTo>
                  <a:lnTo>
                    <a:pt x="11492" y="3689"/>
                  </a:lnTo>
                  <a:lnTo>
                    <a:pt x="11487" y="3691"/>
                  </a:lnTo>
                  <a:lnTo>
                    <a:pt x="11485" y="3692"/>
                  </a:lnTo>
                  <a:lnTo>
                    <a:pt x="11484" y="3694"/>
                  </a:lnTo>
                  <a:lnTo>
                    <a:pt x="11482" y="3695"/>
                  </a:lnTo>
                  <a:lnTo>
                    <a:pt x="11482" y="3698"/>
                  </a:lnTo>
                  <a:lnTo>
                    <a:pt x="11484" y="3701"/>
                  </a:lnTo>
                  <a:lnTo>
                    <a:pt x="11485" y="3703"/>
                  </a:lnTo>
                  <a:lnTo>
                    <a:pt x="11488" y="3705"/>
                  </a:lnTo>
                  <a:lnTo>
                    <a:pt x="11492" y="3706"/>
                  </a:lnTo>
                  <a:lnTo>
                    <a:pt x="11503" y="3707"/>
                  </a:lnTo>
                  <a:lnTo>
                    <a:pt x="11517" y="3708"/>
                  </a:lnTo>
                  <a:lnTo>
                    <a:pt x="11551" y="3709"/>
                  </a:lnTo>
                  <a:lnTo>
                    <a:pt x="11585" y="3709"/>
                  </a:lnTo>
                  <a:lnTo>
                    <a:pt x="11616" y="3710"/>
                  </a:lnTo>
                  <a:lnTo>
                    <a:pt x="11645" y="3710"/>
                  </a:lnTo>
                  <a:lnTo>
                    <a:pt x="11672" y="3710"/>
                  </a:lnTo>
                  <a:lnTo>
                    <a:pt x="11697" y="3710"/>
                  </a:lnTo>
                  <a:lnTo>
                    <a:pt x="11717" y="3710"/>
                  </a:lnTo>
                  <a:lnTo>
                    <a:pt x="11736" y="3710"/>
                  </a:lnTo>
                  <a:lnTo>
                    <a:pt x="11761" y="3710"/>
                  </a:lnTo>
                  <a:lnTo>
                    <a:pt x="11778" y="3708"/>
                  </a:lnTo>
                  <a:lnTo>
                    <a:pt x="11783" y="3706"/>
                  </a:lnTo>
                  <a:lnTo>
                    <a:pt x="11786" y="3704"/>
                  </a:lnTo>
                  <a:lnTo>
                    <a:pt x="11788" y="3702"/>
                  </a:lnTo>
                  <a:lnTo>
                    <a:pt x="11789" y="3698"/>
                  </a:lnTo>
                  <a:lnTo>
                    <a:pt x="11788" y="3695"/>
                  </a:lnTo>
                  <a:lnTo>
                    <a:pt x="11788" y="3693"/>
                  </a:lnTo>
                  <a:lnTo>
                    <a:pt x="11786" y="3691"/>
                  </a:lnTo>
                  <a:lnTo>
                    <a:pt x="11785" y="3690"/>
                  </a:lnTo>
                  <a:lnTo>
                    <a:pt x="11780" y="3689"/>
                  </a:lnTo>
                  <a:lnTo>
                    <a:pt x="11773" y="3689"/>
                  </a:lnTo>
                  <a:lnTo>
                    <a:pt x="11762" y="3688"/>
                  </a:lnTo>
                  <a:lnTo>
                    <a:pt x="11751" y="3688"/>
                  </a:lnTo>
                  <a:lnTo>
                    <a:pt x="11738" y="3686"/>
                  </a:lnTo>
                  <a:lnTo>
                    <a:pt x="11725" y="3684"/>
                  </a:lnTo>
                  <a:lnTo>
                    <a:pt x="11715" y="3681"/>
                  </a:lnTo>
                  <a:lnTo>
                    <a:pt x="11705" y="3676"/>
                  </a:lnTo>
                  <a:lnTo>
                    <a:pt x="11700" y="3673"/>
                  </a:lnTo>
                  <a:lnTo>
                    <a:pt x="11694" y="3669"/>
                  </a:lnTo>
                  <a:lnTo>
                    <a:pt x="11688" y="3664"/>
                  </a:lnTo>
                  <a:lnTo>
                    <a:pt x="11682" y="3658"/>
                  </a:lnTo>
                  <a:lnTo>
                    <a:pt x="11675" y="3651"/>
                  </a:lnTo>
                  <a:lnTo>
                    <a:pt x="11668" y="3641"/>
                  </a:lnTo>
                  <a:lnTo>
                    <a:pt x="11661" y="3632"/>
                  </a:lnTo>
                  <a:lnTo>
                    <a:pt x="11654" y="3620"/>
                  </a:lnTo>
                  <a:lnTo>
                    <a:pt x="11647" y="3608"/>
                  </a:lnTo>
                  <a:lnTo>
                    <a:pt x="11640" y="3592"/>
                  </a:lnTo>
                  <a:lnTo>
                    <a:pt x="11632" y="3576"/>
                  </a:lnTo>
                  <a:lnTo>
                    <a:pt x="11623" y="3558"/>
                  </a:lnTo>
                  <a:lnTo>
                    <a:pt x="11591" y="3480"/>
                  </a:lnTo>
                  <a:lnTo>
                    <a:pt x="11551" y="3382"/>
                  </a:lnTo>
                  <a:lnTo>
                    <a:pt x="11508" y="3274"/>
                  </a:lnTo>
                  <a:lnTo>
                    <a:pt x="11463" y="3162"/>
                  </a:lnTo>
                  <a:lnTo>
                    <a:pt x="11420" y="3055"/>
                  </a:lnTo>
                  <a:lnTo>
                    <a:pt x="11383" y="2962"/>
                  </a:lnTo>
                  <a:lnTo>
                    <a:pt x="11354" y="2891"/>
                  </a:lnTo>
                  <a:lnTo>
                    <a:pt x="11338" y="2849"/>
                  </a:lnTo>
                  <a:lnTo>
                    <a:pt x="11329" y="2833"/>
                  </a:lnTo>
                  <a:lnTo>
                    <a:pt x="11322" y="2821"/>
                  </a:lnTo>
                  <a:lnTo>
                    <a:pt x="11319" y="2817"/>
                  </a:lnTo>
                  <a:lnTo>
                    <a:pt x="11315" y="2814"/>
                  </a:lnTo>
                  <a:lnTo>
                    <a:pt x="11312" y="2813"/>
                  </a:lnTo>
                  <a:lnTo>
                    <a:pt x="11308" y="2812"/>
                  </a:lnTo>
                  <a:lnTo>
                    <a:pt x="11304" y="2813"/>
                  </a:lnTo>
                  <a:lnTo>
                    <a:pt x="11300" y="2815"/>
                  </a:lnTo>
                  <a:lnTo>
                    <a:pt x="11297" y="2818"/>
                  </a:lnTo>
                  <a:lnTo>
                    <a:pt x="11293" y="2823"/>
                  </a:lnTo>
                  <a:lnTo>
                    <a:pt x="11285" y="2837"/>
                  </a:lnTo>
                  <a:lnTo>
                    <a:pt x="11276" y="2858"/>
                  </a:lnTo>
                  <a:lnTo>
                    <a:pt x="10986" y="3583"/>
                  </a:lnTo>
                  <a:lnTo>
                    <a:pt x="10977" y="3604"/>
                  </a:lnTo>
                  <a:lnTo>
                    <a:pt x="10969" y="3622"/>
                  </a:lnTo>
                  <a:lnTo>
                    <a:pt x="10964" y="3631"/>
                  </a:lnTo>
                  <a:lnTo>
                    <a:pt x="10959" y="3639"/>
                  </a:lnTo>
                  <a:lnTo>
                    <a:pt x="10954" y="3646"/>
                  </a:lnTo>
                  <a:lnTo>
                    <a:pt x="10949" y="3654"/>
                  </a:lnTo>
                  <a:lnTo>
                    <a:pt x="10942" y="3660"/>
                  </a:lnTo>
                  <a:lnTo>
                    <a:pt x="10936" y="3666"/>
                  </a:lnTo>
                  <a:lnTo>
                    <a:pt x="10929" y="3671"/>
                  </a:lnTo>
                  <a:lnTo>
                    <a:pt x="10922" y="3676"/>
                  </a:lnTo>
                  <a:lnTo>
                    <a:pt x="10915" y="3679"/>
                  </a:lnTo>
                  <a:lnTo>
                    <a:pt x="10907" y="3682"/>
                  </a:lnTo>
                  <a:lnTo>
                    <a:pt x="10897" y="3685"/>
                  </a:lnTo>
                  <a:lnTo>
                    <a:pt x="10887" y="3686"/>
                  </a:lnTo>
                  <a:lnTo>
                    <a:pt x="10880" y="3687"/>
                  </a:lnTo>
                  <a:lnTo>
                    <a:pt x="10870" y="3688"/>
                  </a:lnTo>
                  <a:lnTo>
                    <a:pt x="10861" y="3688"/>
                  </a:lnTo>
                  <a:lnTo>
                    <a:pt x="10852" y="3689"/>
                  </a:lnTo>
                  <a:lnTo>
                    <a:pt x="10845" y="3689"/>
                  </a:lnTo>
                  <a:lnTo>
                    <a:pt x="10841" y="3691"/>
                  </a:lnTo>
                  <a:lnTo>
                    <a:pt x="10840" y="3692"/>
                  </a:lnTo>
                  <a:lnTo>
                    <a:pt x="10839" y="3693"/>
                  </a:lnTo>
                  <a:lnTo>
                    <a:pt x="10838" y="3695"/>
                  </a:lnTo>
                  <a:lnTo>
                    <a:pt x="10838" y="3698"/>
                  </a:lnTo>
                  <a:lnTo>
                    <a:pt x="10838" y="3702"/>
                  </a:lnTo>
                  <a:lnTo>
                    <a:pt x="10839" y="3704"/>
                  </a:lnTo>
                  <a:lnTo>
                    <a:pt x="10841" y="3706"/>
                  </a:lnTo>
                  <a:lnTo>
                    <a:pt x="10843" y="3708"/>
                  </a:lnTo>
                  <a:lnTo>
                    <a:pt x="10851" y="3710"/>
                  </a:lnTo>
                  <a:lnTo>
                    <a:pt x="10860" y="3710"/>
                  </a:lnTo>
                  <a:lnTo>
                    <a:pt x="10905" y="3710"/>
                  </a:lnTo>
                  <a:lnTo>
                    <a:pt x="10946" y="3708"/>
                  </a:lnTo>
                  <a:lnTo>
                    <a:pt x="10978" y="3707"/>
                  </a:lnTo>
                  <a:lnTo>
                    <a:pt x="10997" y="3707"/>
                  </a:lnTo>
                  <a:lnTo>
                    <a:pt x="11025" y="3707"/>
                  </a:lnTo>
                  <a:lnTo>
                    <a:pt x="11057" y="3708"/>
                  </a:lnTo>
                  <a:lnTo>
                    <a:pt x="11089" y="3710"/>
                  </a:lnTo>
                  <a:lnTo>
                    <a:pt x="11119" y="3710"/>
                  </a:lnTo>
                  <a:lnTo>
                    <a:pt x="11127" y="3710"/>
                  </a:lnTo>
                  <a:lnTo>
                    <a:pt x="11133" y="3708"/>
                  </a:lnTo>
                  <a:lnTo>
                    <a:pt x="11135" y="3706"/>
                  </a:lnTo>
                  <a:lnTo>
                    <a:pt x="11137" y="3704"/>
                  </a:lnTo>
                  <a:lnTo>
                    <a:pt x="11138" y="3702"/>
                  </a:lnTo>
                  <a:lnTo>
                    <a:pt x="11138" y="3698"/>
                  </a:lnTo>
                  <a:lnTo>
                    <a:pt x="11138" y="3695"/>
                  </a:lnTo>
                  <a:lnTo>
                    <a:pt x="11137" y="3693"/>
                  </a:lnTo>
                  <a:lnTo>
                    <a:pt x="11136" y="3692"/>
                  </a:lnTo>
                  <a:lnTo>
                    <a:pt x="11135" y="3691"/>
                  </a:lnTo>
                  <a:lnTo>
                    <a:pt x="11129" y="3689"/>
                  </a:lnTo>
                  <a:lnTo>
                    <a:pt x="11121" y="3689"/>
                  </a:lnTo>
                  <a:lnTo>
                    <a:pt x="11104" y="3689"/>
                  </a:lnTo>
                  <a:lnTo>
                    <a:pt x="11091" y="3688"/>
                  </a:lnTo>
                  <a:lnTo>
                    <a:pt x="11081" y="3686"/>
                  </a:lnTo>
                  <a:lnTo>
                    <a:pt x="11073" y="3683"/>
                  </a:lnTo>
                  <a:lnTo>
                    <a:pt x="11067" y="3679"/>
                  </a:lnTo>
                  <a:lnTo>
                    <a:pt x="11063" y="3674"/>
                  </a:lnTo>
                  <a:lnTo>
                    <a:pt x="11060" y="3668"/>
                  </a:lnTo>
                  <a:lnTo>
                    <a:pt x="11058" y="3661"/>
                  </a:lnTo>
                  <a:lnTo>
                    <a:pt x="11058" y="3654"/>
                  </a:lnTo>
                  <a:lnTo>
                    <a:pt x="11059" y="3640"/>
                  </a:lnTo>
                  <a:lnTo>
                    <a:pt x="11062" y="3624"/>
                  </a:lnTo>
                  <a:lnTo>
                    <a:pt x="11068" y="3604"/>
                  </a:lnTo>
                  <a:lnTo>
                    <a:pt x="11075" y="3583"/>
                  </a:lnTo>
                  <a:lnTo>
                    <a:pt x="11154" y="3378"/>
                  </a:lnTo>
                  <a:lnTo>
                    <a:pt x="11156" y="3374"/>
                  </a:lnTo>
                  <a:lnTo>
                    <a:pt x="11158" y="3371"/>
                  </a:lnTo>
                  <a:lnTo>
                    <a:pt x="11161" y="3370"/>
                  </a:lnTo>
                  <a:lnTo>
                    <a:pt x="11165" y="3369"/>
                  </a:lnTo>
                  <a:lnTo>
                    <a:pt x="11422" y="3369"/>
                  </a:lnTo>
                  <a:close/>
                  <a:moveTo>
                    <a:pt x="13009" y="3309"/>
                  </a:moveTo>
                  <a:lnTo>
                    <a:pt x="13006" y="3309"/>
                  </a:lnTo>
                  <a:lnTo>
                    <a:pt x="13005" y="3307"/>
                  </a:lnTo>
                  <a:lnTo>
                    <a:pt x="13004" y="3304"/>
                  </a:lnTo>
                  <a:lnTo>
                    <a:pt x="13005" y="3301"/>
                  </a:lnTo>
                  <a:lnTo>
                    <a:pt x="13104" y="3031"/>
                  </a:lnTo>
                  <a:lnTo>
                    <a:pt x="13105" y="3028"/>
                  </a:lnTo>
                  <a:lnTo>
                    <a:pt x="13106" y="3023"/>
                  </a:lnTo>
                  <a:lnTo>
                    <a:pt x="13108" y="3021"/>
                  </a:lnTo>
                  <a:lnTo>
                    <a:pt x="13110" y="3020"/>
                  </a:lnTo>
                  <a:lnTo>
                    <a:pt x="13113" y="3021"/>
                  </a:lnTo>
                  <a:lnTo>
                    <a:pt x="13114" y="3023"/>
                  </a:lnTo>
                  <a:lnTo>
                    <a:pt x="13115" y="3028"/>
                  </a:lnTo>
                  <a:lnTo>
                    <a:pt x="13116" y="3031"/>
                  </a:lnTo>
                  <a:lnTo>
                    <a:pt x="13220" y="3302"/>
                  </a:lnTo>
                  <a:lnTo>
                    <a:pt x="13220" y="3305"/>
                  </a:lnTo>
                  <a:lnTo>
                    <a:pt x="13220" y="3307"/>
                  </a:lnTo>
                  <a:lnTo>
                    <a:pt x="13218" y="3309"/>
                  </a:lnTo>
                  <a:lnTo>
                    <a:pt x="13214" y="3309"/>
                  </a:lnTo>
                  <a:lnTo>
                    <a:pt x="13009" y="3309"/>
                  </a:lnTo>
                  <a:close/>
                  <a:moveTo>
                    <a:pt x="13240" y="3369"/>
                  </a:moveTo>
                  <a:lnTo>
                    <a:pt x="13244" y="3369"/>
                  </a:lnTo>
                  <a:lnTo>
                    <a:pt x="13247" y="3371"/>
                  </a:lnTo>
                  <a:lnTo>
                    <a:pt x="13250" y="3373"/>
                  </a:lnTo>
                  <a:lnTo>
                    <a:pt x="13252" y="3377"/>
                  </a:lnTo>
                  <a:lnTo>
                    <a:pt x="13327" y="3661"/>
                  </a:lnTo>
                  <a:lnTo>
                    <a:pt x="13328" y="3667"/>
                  </a:lnTo>
                  <a:lnTo>
                    <a:pt x="13328" y="3671"/>
                  </a:lnTo>
                  <a:lnTo>
                    <a:pt x="13327" y="3676"/>
                  </a:lnTo>
                  <a:lnTo>
                    <a:pt x="13326" y="3679"/>
                  </a:lnTo>
                  <a:lnTo>
                    <a:pt x="13324" y="3682"/>
                  </a:lnTo>
                  <a:lnTo>
                    <a:pt x="13322" y="3685"/>
                  </a:lnTo>
                  <a:lnTo>
                    <a:pt x="13319" y="3687"/>
                  </a:lnTo>
                  <a:lnTo>
                    <a:pt x="13316" y="3687"/>
                  </a:lnTo>
                  <a:lnTo>
                    <a:pt x="13309" y="3689"/>
                  </a:lnTo>
                  <a:lnTo>
                    <a:pt x="13304" y="3691"/>
                  </a:lnTo>
                  <a:lnTo>
                    <a:pt x="13303" y="3692"/>
                  </a:lnTo>
                  <a:lnTo>
                    <a:pt x="13302" y="3694"/>
                  </a:lnTo>
                  <a:lnTo>
                    <a:pt x="13301" y="3695"/>
                  </a:lnTo>
                  <a:lnTo>
                    <a:pt x="13301" y="3698"/>
                  </a:lnTo>
                  <a:lnTo>
                    <a:pt x="13301" y="3701"/>
                  </a:lnTo>
                  <a:lnTo>
                    <a:pt x="13303" y="3703"/>
                  </a:lnTo>
                  <a:lnTo>
                    <a:pt x="13306" y="3705"/>
                  </a:lnTo>
                  <a:lnTo>
                    <a:pt x="13310" y="3706"/>
                  </a:lnTo>
                  <a:lnTo>
                    <a:pt x="13321" y="3707"/>
                  </a:lnTo>
                  <a:lnTo>
                    <a:pt x="13335" y="3708"/>
                  </a:lnTo>
                  <a:lnTo>
                    <a:pt x="13369" y="3709"/>
                  </a:lnTo>
                  <a:lnTo>
                    <a:pt x="13402" y="3709"/>
                  </a:lnTo>
                  <a:lnTo>
                    <a:pt x="13433" y="3710"/>
                  </a:lnTo>
                  <a:lnTo>
                    <a:pt x="13463" y="3710"/>
                  </a:lnTo>
                  <a:lnTo>
                    <a:pt x="13491" y="3710"/>
                  </a:lnTo>
                  <a:lnTo>
                    <a:pt x="13514" y="3710"/>
                  </a:lnTo>
                  <a:lnTo>
                    <a:pt x="13536" y="3710"/>
                  </a:lnTo>
                  <a:lnTo>
                    <a:pt x="13553" y="3710"/>
                  </a:lnTo>
                  <a:lnTo>
                    <a:pt x="13579" y="3710"/>
                  </a:lnTo>
                  <a:lnTo>
                    <a:pt x="13596" y="3708"/>
                  </a:lnTo>
                  <a:lnTo>
                    <a:pt x="13601" y="3706"/>
                  </a:lnTo>
                  <a:lnTo>
                    <a:pt x="13604" y="3704"/>
                  </a:lnTo>
                  <a:lnTo>
                    <a:pt x="13606" y="3702"/>
                  </a:lnTo>
                  <a:lnTo>
                    <a:pt x="13606" y="3698"/>
                  </a:lnTo>
                  <a:lnTo>
                    <a:pt x="13606" y="3695"/>
                  </a:lnTo>
                  <a:lnTo>
                    <a:pt x="13605" y="3693"/>
                  </a:lnTo>
                  <a:lnTo>
                    <a:pt x="13604" y="3691"/>
                  </a:lnTo>
                  <a:lnTo>
                    <a:pt x="13602" y="3690"/>
                  </a:lnTo>
                  <a:lnTo>
                    <a:pt x="13598" y="3689"/>
                  </a:lnTo>
                  <a:lnTo>
                    <a:pt x="13592" y="3689"/>
                  </a:lnTo>
                  <a:lnTo>
                    <a:pt x="13581" y="3688"/>
                  </a:lnTo>
                  <a:lnTo>
                    <a:pt x="13568" y="3688"/>
                  </a:lnTo>
                  <a:lnTo>
                    <a:pt x="13556" y="3686"/>
                  </a:lnTo>
                  <a:lnTo>
                    <a:pt x="13543" y="3684"/>
                  </a:lnTo>
                  <a:lnTo>
                    <a:pt x="13534" y="3681"/>
                  </a:lnTo>
                  <a:lnTo>
                    <a:pt x="13523" y="3676"/>
                  </a:lnTo>
                  <a:lnTo>
                    <a:pt x="13517" y="3673"/>
                  </a:lnTo>
                  <a:lnTo>
                    <a:pt x="13511" y="3669"/>
                  </a:lnTo>
                  <a:lnTo>
                    <a:pt x="13506" y="3664"/>
                  </a:lnTo>
                  <a:lnTo>
                    <a:pt x="13500" y="3658"/>
                  </a:lnTo>
                  <a:lnTo>
                    <a:pt x="13493" y="3651"/>
                  </a:lnTo>
                  <a:lnTo>
                    <a:pt x="13487" y="3641"/>
                  </a:lnTo>
                  <a:lnTo>
                    <a:pt x="13479" y="3632"/>
                  </a:lnTo>
                  <a:lnTo>
                    <a:pt x="13472" y="3620"/>
                  </a:lnTo>
                  <a:lnTo>
                    <a:pt x="13465" y="3608"/>
                  </a:lnTo>
                  <a:lnTo>
                    <a:pt x="13457" y="3592"/>
                  </a:lnTo>
                  <a:lnTo>
                    <a:pt x="13449" y="3576"/>
                  </a:lnTo>
                  <a:lnTo>
                    <a:pt x="13442" y="3558"/>
                  </a:lnTo>
                  <a:lnTo>
                    <a:pt x="13409" y="3480"/>
                  </a:lnTo>
                  <a:lnTo>
                    <a:pt x="13369" y="3382"/>
                  </a:lnTo>
                  <a:lnTo>
                    <a:pt x="13325" y="3274"/>
                  </a:lnTo>
                  <a:lnTo>
                    <a:pt x="13280" y="3162"/>
                  </a:lnTo>
                  <a:lnTo>
                    <a:pt x="13238" y="3055"/>
                  </a:lnTo>
                  <a:lnTo>
                    <a:pt x="13201" y="2962"/>
                  </a:lnTo>
                  <a:lnTo>
                    <a:pt x="13172" y="2891"/>
                  </a:lnTo>
                  <a:lnTo>
                    <a:pt x="13155" y="2849"/>
                  </a:lnTo>
                  <a:lnTo>
                    <a:pt x="13147" y="2833"/>
                  </a:lnTo>
                  <a:lnTo>
                    <a:pt x="13140" y="2821"/>
                  </a:lnTo>
                  <a:lnTo>
                    <a:pt x="13136" y="2817"/>
                  </a:lnTo>
                  <a:lnTo>
                    <a:pt x="13133" y="2814"/>
                  </a:lnTo>
                  <a:lnTo>
                    <a:pt x="13129" y="2813"/>
                  </a:lnTo>
                  <a:lnTo>
                    <a:pt x="13126" y="2812"/>
                  </a:lnTo>
                  <a:lnTo>
                    <a:pt x="13122" y="2813"/>
                  </a:lnTo>
                  <a:lnTo>
                    <a:pt x="13118" y="2815"/>
                  </a:lnTo>
                  <a:lnTo>
                    <a:pt x="13114" y="2818"/>
                  </a:lnTo>
                  <a:lnTo>
                    <a:pt x="13111" y="2823"/>
                  </a:lnTo>
                  <a:lnTo>
                    <a:pt x="13103" y="2837"/>
                  </a:lnTo>
                  <a:lnTo>
                    <a:pt x="13094" y="2858"/>
                  </a:lnTo>
                  <a:lnTo>
                    <a:pt x="12804" y="3583"/>
                  </a:lnTo>
                  <a:lnTo>
                    <a:pt x="12795" y="3604"/>
                  </a:lnTo>
                  <a:lnTo>
                    <a:pt x="12786" y="3622"/>
                  </a:lnTo>
                  <a:lnTo>
                    <a:pt x="12781" y="3631"/>
                  </a:lnTo>
                  <a:lnTo>
                    <a:pt x="12777" y="3639"/>
                  </a:lnTo>
                  <a:lnTo>
                    <a:pt x="12772" y="3646"/>
                  </a:lnTo>
                  <a:lnTo>
                    <a:pt x="12766" y="3654"/>
                  </a:lnTo>
                  <a:lnTo>
                    <a:pt x="12761" y="3660"/>
                  </a:lnTo>
                  <a:lnTo>
                    <a:pt x="12754" y="3666"/>
                  </a:lnTo>
                  <a:lnTo>
                    <a:pt x="12747" y="3671"/>
                  </a:lnTo>
                  <a:lnTo>
                    <a:pt x="12740" y="3676"/>
                  </a:lnTo>
                  <a:lnTo>
                    <a:pt x="12732" y="3679"/>
                  </a:lnTo>
                  <a:lnTo>
                    <a:pt x="12724" y="3682"/>
                  </a:lnTo>
                  <a:lnTo>
                    <a:pt x="12715" y="3685"/>
                  </a:lnTo>
                  <a:lnTo>
                    <a:pt x="12706" y="3686"/>
                  </a:lnTo>
                  <a:lnTo>
                    <a:pt x="12697" y="3687"/>
                  </a:lnTo>
                  <a:lnTo>
                    <a:pt x="12688" y="3688"/>
                  </a:lnTo>
                  <a:lnTo>
                    <a:pt x="12678" y="3688"/>
                  </a:lnTo>
                  <a:lnTo>
                    <a:pt x="12670" y="3689"/>
                  </a:lnTo>
                  <a:lnTo>
                    <a:pt x="12664" y="3689"/>
                  </a:lnTo>
                  <a:lnTo>
                    <a:pt x="12660" y="3691"/>
                  </a:lnTo>
                  <a:lnTo>
                    <a:pt x="12658" y="3692"/>
                  </a:lnTo>
                  <a:lnTo>
                    <a:pt x="12657" y="3693"/>
                  </a:lnTo>
                  <a:lnTo>
                    <a:pt x="12657" y="3695"/>
                  </a:lnTo>
                  <a:lnTo>
                    <a:pt x="12656" y="3698"/>
                  </a:lnTo>
                  <a:lnTo>
                    <a:pt x="12657" y="3702"/>
                  </a:lnTo>
                  <a:lnTo>
                    <a:pt x="12658" y="3704"/>
                  </a:lnTo>
                  <a:lnTo>
                    <a:pt x="12659" y="3706"/>
                  </a:lnTo>
                  <a:lnTo>
                    <a:pt x="12662" y="3708"/>
                  </a:lnTo>
                  <a:lnTo>
                    <a:pt x="12668" y="3710"/>
                  </a:lnTo>
                  <a:lnTo>
                    <a:pt x="12678" y="3710"/>
                  </a:lnTo>
                  <a:lnTo>
                    <a:pt x="12723" y="3710"/>
                  </a:lnTo>
                  <a:lnTo>
                    <a:pt x="12764" y="3708"/>
                  </a:lnTo>
                  <a:lnTo>
                    <a:pt x="12796" y="3707"/>
                  </a:lnTo>
                  <a:lnTo>
                    <a:pt x="12815" y="3707"/>
                  </a:lnTo>
                  <a:lnTo>
                    <a:pt x="12843" y="3707"/>
                  </a:lnTo>
                  <a:lnTo>
                    <a:pt x="12875" y="3708"/>
                  </a:lnTo>
                  <a:lnTo>
                    <a:pt x="12907" y="3710"/>
                  </a:lnTo>
                  <a:lnTo>
                    <a:pt x="12936" y="3710"/>
                  </a:lnTo>
                  <a:lnTo>
                    <a:pt x="12945" y="3710"/>
                  </a:lnTo>
                  <a:lnTo>
                    <a:pt x="12952" y="3708"/>
                  </a:lnTo>
                  <a:lnTo>
                    <a:pt x="12954" y="3706"/>
                  </a:lnTo>
                  <a:lnTo>
                    <a:pt x="12955" y="3704"/>
                  </a:lnTo>
                  <a:lnTo>
                    <a:pt x="12956" y="3702"/>
                  </a:lnTo>
                  <a:lnTo>
                    <a:pt x="12957" y="3698"/>
                  </a:lnTo>
                  <a:lnTo>
                    <a:pt x="12956" y="3695"/>
                  </a:lnTo>
                  <a:lnTo>
                    <a:pt x="12956" y="3693"/>
                  </a:lnTo>
                  <a:lnTo>
                    <a:pt x="12955" y="3692"/>
                  </a:lnTo>
                  <a:lnTo>
                    <a:pt x="12953" y="3691"/>
                  </a:lnTo>
                  <a:lnTo>
                    <a:pt x="12948" y="3689"/>
                  </a:lnTo>
                  <a:lnTo>
                    <a:pt x="12939" y="3689"/>
                  </a:lnTo>
                  <a:lnTo>
                    <a:pt x="12922" y="3689"/>
                  </a:lnTo>
                  <a:lnTo>
                    <a:pt x="12910" y="3688"/>
                  </a:lnTo>
                  <a:lnTo>
                    <a:pt x="12900" y="3686"/>
                  </a:lnTo>
                  <a:lnTo>
                    <a:pt x="12891" y="3683"/>
                  </a:lnTo>
                  <a:lnTo>
                    <a:pt x="12885" y="3679"/>
                  </a:lnTo>
                  <a:lnTo>
                    <a:pt x="12881" y="3674"/>
                  </a:lnTo>
                  <a:lnTo>
                    <a:pt x="12878" y="3668"/>
                  </a:lnTo>
                  <a:lnTo>
                    <a:pt x="12876" y="3661"/>
                  </a:lnTo>
                  <a:lnTo>
                    <a:pt x="12875" y="3654"/>
                  </a:lnTo>
                  <a:lnTo>
                    <a:pt x="12877" y="3640"/>
                  </a:lnTo>
                  <a:lnTo>
                    <a:pt x="12880" y="3624"/>
                  </a:lnTo>
                  <a:lnTo>
                    <a:pt x="12885" y="3604"/>
                  </a:lnTo>
                  <a:lnTo>
                    <a:pt x="12892" y="3583"/>
                  </a:lnTo>
                  <a:lnTo>
                    <a:pt x="12972" y="3378"/>
                  </a:lnTo>
                  <a:lnTo>
                    <a:pt x="12974" y="3374"/>
                  </a:lnTo>
                  <a:lnTo>
                    <a:pt x="12976" y="3371"/>
                  </a:lnTo>
                  <a:lnTo>
                    <a:pt x="12978" y="3370"/>
                  </a:lnTo>
                  <a:lnTo>
                    <a:pt x="12982" y="3369"/>
                  </a:lnTo>
                  <a:lnTo>
                    <a:pt x="13240" y="3369"/>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GB"/>
            </a:p>
          </p:txBody>
        </p:sp>
        <p:sp>
          <p:nvSpPr>
            <p:cNvPr id="15" name="Rectangle 18"/>
            <p:cNvSpPr>
              <a:spLocks noChangeArrowheads="1"/>
            </p:cNvSpPr>
            <p:nvPr userDrawn="1"/>
          </p:nvSpPr>
          <p:spPr bwMode="auto">
            <a:xfrm>
              <a:off x="1724" y="3992"/>
              <a:ext cx="565" cy="73"/>
            </a:xfrm>
            <a:prstGeom prst="rect">
              <a:avLst/>
            </a:prstGeom>
            <a:solidFill>
              <a:schemeClr val="bg1"/>
            </a:solidFill>
            <a:ln>
              <a:noFill/>
            </a:ln>
            <a:extLst>
              <a:ext uri="{91240B29-F687-4F45-9708-019B960494DF}">
                <a14:hiddenLine xmlns="" xmlns:a14="http://schemas.microsoft.com/office/drawing/2010/main" w="9525" algn="ctr">
                  <a:solidFill>
                    <a:srgbClr val="000000"/>
                  </a:solidFill>
                  <a:miter lim="800000"/>
                  <a:headEnd/>
                  <a:tailEnd/>
                </a14:hiddenLine>
              </a:ext>
            </a:extLst>
          </p:spPr>
          <p:txBody>
            <a:bodyPr wrap="none" lIns="36000" rIns="36000" anchor="ctr"/>
            <a:lstStyle/>
            <a:p>
              <a:endParaRPr lang="en-US"/>
            </a:p>
          </p:txBody>
        </p:sp>
      </p:grpSp>
      <p:pic>
        <p:nvPicPr>
          <p:cNvPr id="12" name="Picture 11" descr="GLN 2219 Copper Assets Australia [PPT].png"/>
          <p:cNvPicPr>
            <a:picLocks noChangeAspect="1"/>
          </p:cNvPicPr>
          <p:nvPr userDrawn="1"/>
        </p:nvPicPr>
        <p:blipFill>
          <a:blip r:embed="rId6" cstate="print">
            <a:extLst>
              <a:ext uri="{28A0092B-C50C-407E-A947-70E740481C1C}">
                <a14:useLocalDpi xmlns="" xmlns:a14="http://schemas.microsoft.com/office/drawing/2010/main"/>
              </a:ext>
            </a:extLst>
          </a:blip>
          <a:stretch>
            <a:fillRect/>
          </a:stretch>
        </p:blipFill>
        <p:spPr>
          <a:xfrm>
            <a:off x="720000" y="6391656"/>
            <a:ext cx="2589817" cy="142244"/>
          </a:xfrm>
          <a:prstGeom prst="rect">
            <a:avLst/>
          </a:prstGeom>
        </p:spPr>
      </p:pic>
    </p:spTree>
    <p:extLst>
      <p:ext uri="{BB962C8B-B14F-4D97-AF65-F5344CB8AC3E}">
        <p14:creationId xmlns="" xmlns:p14="http://schemas.microsoft.com/office/powerpoint/2010/main" val="3680650731"/>
      </p:ext>
    </p:extLst>
  </p:cSld>
  <p:clrMap bg1="lt1" tx1="dk1" bg2="lt2" tx2="dk2" accent1="accent1" accent2="accent2" accent3="accent3" accent4="accent4" accent5="accent5" accent6="accent6" hlink="hlink" folHlink="folHlink"/>
  <p:sldLayoutIdLst>
    <p:sldLayoutId id="2147483703" r:id="rId1"/>
    <p:sldLayoutId id="2147483701" r:id="rId2"/>
    <p:sldLayoutId id="2147483704" r:id="rId3"/>
    <p:sldLayoutId id="2147483706" r:id="rId4"/>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2200" b="1" kern="1200">
          <a:solidFill>
            <a:schemeClr val="tx1"/>
          </a:solidFill>
          <a:latin typeface="Arial" pitchFamily="34" charset="0"/>
          <a:ea typeface="+mj-ea"/>
          <a:cs typeface="Arial" pitchFamily="34" charset="0"/>
        </a:defRPr>
      </a:lvl1pPr>
    </p:titleStyle>
    <p:bodyStyle>
      <a:lvl1pPr marL="166688" indent="-166688" algn="l" defTabSz="914400" rtl="0" eaLnBrk="1" latinLnBrk="0" hangingPunct="1">
        <a:lnSpc>
          <a:spcPct val="90000"/>
        </a:lnSpc>
        <a:spcBef>
          <a:spcPts val="0"/>
        </a:spcBef>
        <a:spcAft>
          <a:spcPts val="600"/>
        </a:spcAft>
        <a:buSzPct val="120000"/>
        <a:buFont typeface="Arial" pitchFamily="34" charset="0"/>
        <a:buChar char="•"/>
        <a:defRPr sz="1600" b="1" kern="1200">
          <a:solidFill>
            <a:schemeClr val="tx1"/>
          </a:solidFill>
          <a:latin typeface="Arial" pitchFamily="34" charset="0"/>
          <a:ea typeface="+mn-ea"/>
          <a:cs typeface="Arial" pitchFamily="34" charset="0"/>
        </a:defRPr>
      </a:lvl1pPr>
      <a:lvl2pPr marL="344488" indent="-177800" algn="l" defTabSz="914400" rtl="0" eaLnBrk="1" latinLnBrk="0" hangingPunct="1">
        <a:lnSpc>
          <a:spcPct val="90000"/>
        </a:lnSpc>
        <a:spcBef>
          <a:spcPts val="0"/>
        </a:spcBef>
        <a:spcAft>
          <a:spcPts val="600"/>
        </a:spcAft>
        <a:buClr>
          <a:schemeClr val="accent3"/>
        </a:buClr>
        <a:buSzPct val="120000"/>
        <a:buFont typeface="Arial" pitchFamily="34" charset="0"/>
        <a:buChar char="•"/>
        <a:defRPr sz="1300" kern="1200">
          <a:solidFill>
            <a:schemeClr val="tx1"/>
          </a:solidFill>
          <a:latin typeface="Arial" pitchFamily="34" charset="0"/>
          <a:ea typeface="+mn-ea"/>
          <a:cs typeface="Arial" pitchFamily="34" charset="0"/>
        </a:defRPr>
      </a:lvl2pPr>
      <a:lvl3pPr marL="344488" indent="-177800" algn="l" defTabSz="914400" rtl="0" eaLnBrk="1" latinLnBrk="0" hangingPunct="1">
        <a:lnSpc>
          <a:spcPct val="90000"/>
        </a:lnSpc>
        <a:spcBef>
          <a:spcPts val="0"/>
        </a:spcBef>
        <a:spcAft>
          <a:spcPts val="600"/>
        </a:spcAft>
        <a:buClr>
          <a:schemeClr val="tx1"/>
        </a:buClr>
        <a:buFont typeface="Arial" pitchFamily="34" charset="0"/>
        <a:buChar char="–"/>
        <a:defRPr sz="1300" i="1" kern="1200">
          <a:solidFill>
            <a:schemeClr val="tx1"/>
          </a:solidFill>
          <a:latin typeface="Arial" pitchFamily="34" charset="0"/>
          <a:ea typeface="+mn-ea"/>
          <a:cs typeface="Arial" pitchFamily="34" charset="0"/>
        </a:defRPr>
      </a:lvl3pPr>
      <a:lvl4pPr marL="344488" indent="0" algn="l" defTabSz="914400" rtl="0" eaLnBrk="1" latinLnBrk="0" hangingPunct="1">
        <a:lnSpc>
          <a:spcPct val="90000"/>
        </a:lnSpc>
        <a:spcBef>
          <a:spcPts val="0"/>
        </a:spcBef>
        <a:spcAft>
          <a:spcPts val="600"/>
        </a:spcAft>
        <a:buFontTx/>
        <a:buNone/>
        <a:defRPr sz="1300" i="1" kern="1200">
          <a:solidFill>
            <a:schemeClr val="tx1"/>
          </a:solidFill>
          <a:latin typeface="Arial" pitchFamily="34" charset="0"/>
          <a:ea typeface="+mn-ea"/>
          <a:cs typeface="Arial" pitchFamily="34" charset="0"/>
        </a:defRPr>
      </a:lvl4pPr>
      <a:lvl5pPr marL="511175" indent="-166688" algn="l" defTabSz="914400" rtl="0" eaLnBrk="1" latinLnBrk="0" hangingPunct="1">
        <a:lnSpc>
          <a:spcPct val="90000"/>
        </a:lnSpc>
        <a:spcBef>
          <a:spcPts val="0"/>
        </a:spcBef>
        <a:spcAft>
          <a:spcPts val="600"/>
        </a:spcAft>
        <a:buClr>
          <a:schemeClr val="tx1"/>
        </a:buClr>
        <a:buFont typeface="Arial" pitchFamily="34" charset="0"/>
        <a:buChar char="»"/>
        <a:defRPr sz="13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23900" y="533400"/>
            <a:ext cx="7696200" cy="533400"/>
          </a:xfrm>
          <a:prstGeom prst="rect">
            <a:avLst/>
          </a:prstGeom>
        </p:spPr>
        <p:txBody>
          <a:bodyPr vert="horz" lIns="0" tIns="0" rIns="0" bIns="0" rtlCol="0" anchor="t" anchorCtr="0">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76" y="1295400"/>
            <a:ext cx="7696200" cy="5029200"/>
          </a:xfrm>
          <a:prstGeom prst="rect">
            <a:avLst/>
          </a:prstGeom>
        </p:spPr>
        <p:txBody>
          <a:bodyPr vert="horz" lIns="0" tIns="0" rIns="0" bIns="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8686800" y="6338882"/>
            <a:ext cx="453628" cy="365125"/>
          </a:xfrm>
          <a:prstGeom prst="rect">
            <a:avLst/>
          </a:prstGeom>
        </p:spPr>
        <p:txBody>
          <a:bodyPr vert="horz" lIns="0" tIns="0" rIns="0" bIns="0" rtlCol="0" anchor="t" anchorCtr="0"/>
          <a:lstStyle>
            <a:lvl1pPr algn="l">
              <a:defRPr sz="1300" b="1">
                <a:solidFill>
                  <a:schemeClr val="tx1"/>
                </a:solidFill>
              </a:defRPr>
            </a:lvl1pPr>
          </a:lstStyle>
          <a:p>
            <a:fld id="{B79DCD5B-F04C-42E5-B96C-F66849B3F14F}" type="slidenum">
              <a:rPr lang="en-US" smtClean="0"/>
              <a:pPr/>
              <a:t>‹#›</a:t>
            </a:fld>
            <a:endParaRPr lang="en-US" dirty="0"/>
          </a:p>
        </p:txBody>
      </p:sp>
      <p:cxnSp>
        <p:nvCxnSpPr>
          <p:cNvPr id="9" name="Straight Connector 8"/>
          <p:cNvCxnSpPr/>
          <p:nvPr/>
        </p:nvCxnSpPr>
        <p:spPr>
          <a:xfrm>
            <a:off x="8686800" y="6324600"/>
            <a:ext cx="453628"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31520" y="990600"/>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31520" y="6327648"/>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Oval 3"/>
          <p:cNvSpPr/>
          <p:nvPr/>
        </p:nvSpPr>
        <p:spPr>
          <a:xfrm>
            <a:off x="8824960" y="398205"/>
            <a:ext cx="630936" cy="63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 tIns="0" rIns="0" bIns="0" rtlCol="0" anchor="ctr"/>
          <a:lstStyle/>
          <a:p>
            <a:pPr algn="l"/>
            <a:endParaRPr lang="en-GB" sz="1300" b="1" dirty="0"/>
          </a:p>
        </p:txBody>
      </p:sp>
      <p:grpSp>
        <p:nvGrpSpPr>
          <p:cNvPr id="10" name="Group 16"/>
          <p:cNvGrpSpPr>
            <a:grpSpLocks noChangeAspect="1"/>
          </p:cNvGrpSpPr>
          <p:nvPr/>
        </p:nvGrpSpPr>
        <p:grpSpPr bwMode="auto">
          <a:xfrm>
            <a:off x="7607808" y="6382512"/>
            <a:ext cx="820321" cy="237398"/>
            <a:chOff x="1701" y="3889"/>
            <a:chExt cx="605" cy="176"/>
          </a:xfrm>
        </p:grpSpPr>
        <p:sp>
          <p:nvSpPr>
            <p:cNvPr id="13" name="Freeform 17"/>
            <p:cNvSpPr>
              <a:spLocks noEditPoints="1"/>
            </p:cNvSpPr>
            <p:nvPr userDrawn="1"/>
          </p:nvSpPr>
          <p:spPr bwMode="auto">
            <a:xfrm>
              <a:off x="1701" y="3889"/>
              <a:ext cx="605" cy="138"/>
            </a:xfrm>
            <a:custGeom>
              <a:avLst/>
              <a:gdLst>
                <a:gd name="T0" fmla="*/ 0 w 16335"/>
                <a:gd name="T1" fmla="*/ 0 h 3726"/>
                <a:gd name="T2" fmla="*/ 0 w 16335"/>
                <a:gd name="T3" fmla="*/ 0 h 3726"/>
                <a:gd name="T4" fmla="*/ 0 w 16335"/>
                <a:gd name="T5" fmla="*/ 0 h 3726"/>
                <a:gd name="T6" fmla="*/ 0 w 16335"/>
                <a:gd name="T7" fmla="*/ 0 h 3726"/>
                <a:gd name="T8" fmla="*/ 0 w 16335"/>
                <a:gd name="T9" fmla="*/ 0 h 3726"/>
                <a:gd name="T10" fmla="*/ 0 w 16335"/>
                <a:gd name="T11" fmla="*/ 0 h 3726"/>
                <a:gd name="T12" fmla="*/ 0 w 16335"/>
                <a:gd name="T13" fmla="*/ 0 h 3726"/>
                <a:gd name="T14" fmla="*/ 0 w 16335"/>
                <a:gd name="T15" fmla="*/ 0 h 3726"/>
                <a:gd name="T16" fmla="*/ 0 w 16335"/>
                <a:gd name="T17" fmla="*/ 0 h 3726"/>
                <a:gd name="T18" fmla="*/ 0 w 16335"/>
                <a:gd name="T19" fmla="*/ 0 h 3726"/>
                <a:gd name="T20" fmla="*/ 0 w 16335"/>
                <a:gd name="T21" fmla="*/ 0 h 3726"/>
                <a:gd name="T22" fmla="*/ 0 w 16335"/>
                <a:gd name="T23" fmla="*/ 0 h 3726"/>
                <a:gd name="T24" fmla="*/ 0 w 16335"/>
                <a:gd name="T25" fmla="*/ 0 h 3726"/>
                <a:gd name="T26" fmla="*/ 0 w 16335"/>
                <a:gd name="T27" fmla="*/ 0 h 3726"/>
                <a:gd name="T28" fmla="*/ 0 w 16335"/>
                <a:gd name="T29" fmla="*/ 0 h 3726"/>
                <a:gd name="T30" fmla="*/ 0 w 16335"/>
                <a:gd name="T31" fmla="*/ 0 h 3726"/>
                <a:gd name="T32" fmla="*/ 0 w 16335"/>
                <a:gd name="T33" fmla="*/ 0 h 3726"/>
                <a:gd name="T34" fmla="*/ 0 w 16335"/>
                <a:gd name="T35" fmla="*/ 0 h 3726"/>
                <a:gd name="T36" fmla="*/ 0 w 16335"/>
                <a:gd name="T37" fmla="*/ 0 h 3726"/>
                <a:gd name="T38" fmla="*/ 0 w 16335"/>
                <a:gd name="T39" fmla="*/ 0 h 3726"/>
                <a:gd name="T40" fmla="*/ 0 w 16335"/>
                <a:gd name="T41" fmla="*/ 0 h 3726"/>
                <a:gd name="T42" fmla="*/ 0 w 16335"/>
                <a:gd name="T43" fmla="*/ 0 h 3726"/>
                <a:gd name="T44" fmla="*/ 0 w 16335"/>
                <a:gd name="T45" fmla="*/ 0 h 3726"/>
                <a:gd name="T46" fmla="*/ 0 w 16335"/>
                <a:gd name="T47" fmla="*/ 0 h 3726"/>
                <a:gd name="T48" fmla="*/ 0 w 16335"/>
                <a:gd name="T49" fmla="*/ 0 h 3726"/>
                <a:gd name="T50" fmla="*/ 0 w 16335"/>
                <a:gd name="T51" fmla="*/ 0 h 3726"/>
                <a:gd name="T52" fmla="*/ 0 w 16335"/>
                <a:gd name="T53" fmla="*/ 0 h 3726"/>
                <a:gd name="T54" fmla="*/ 0 w 16335"/>
                <a:gd name="T55" fmla="*/ 0 h 3726"/>
                <a:gd name="T56" fmla="*/ 0 w 16335"/>
                <a:gd name="T57" fmla="*/ 0 h 3726"/>
                <a:gd name="T58" fmla="*/ 0 w 16335"/>
                <a:gd name="T59" fmla="*/ 0 h 3726"/>
                <a:gd name="T60" fmla="*/ 0 w 16335"/>
                <a:gd name="T61" fmla="*/ 0 h 3726"/>
                <a:gd name="T62" fmla="*/ 0 w 16335"/>
                <a:gd name="T63" fmla="*/ 0 h 3726"/>
                <a:gd name="T64" fmla="*/ 0 w 16335"/>
                <a:gd name="T65" fmla="*/ 0 h 3726"/>
                <a:gd name="T66" fmla="*/ 0 w 16335"/>
                <a:gd name="T67" fmla="*/ 0 h 3726"/>
                <a:gd name="T68" fmla="*/ 0 w 16335"/>
                <a:gd name="T69" fmla="*/ 0 h 3726"/>
                <a:gd name="T70" fmla="*/ 0 w 16335"/>
                <a:gd name="T71" fmla="*/ 0 h 3726"/>
                <a:gd name="T72" fmla="*/ 0 w 16335"/>
                <a:gd name="T73" fmla="*/ 0 h 3726"/>
                <a:gd name="T74" fmla="*/ 0 w 16335"/>
                <a:gd name="T75" fmla="*/ 0 h 3726"/>
                <a:gd name="T76" fmla="*/ 0 w 16335"/>
                <a:gd name="T77" fmla="*/ 0 h 3726"/>
                <a:gd name="T78" fmla="*/ 0 w 16335"/>
                <a:gd name="T79" fmla="*/ 0 h 3726"/>
                <a:gd name="T80" fmla="*/ 0 w 16335"/>
                <a:gd name="T81" fmla="*/ 0 h 3726"/>
                <a:gd name="T82" fmla="*/ 0 w 16335"/>
                <a:gd name="T83" fmla="*/ 0 h 3726"/>
                <a:gd name="T84" fmla="*/ 0 w 16335"/>
                <a:gd name="T85" fmla="*/ 0 h 3726"/>
                <a:gd name="T86" fmla="*/ 0 w 16335"/>
                <a:gd name="T87" fmla="*/ 0 h 3726"/>
                <a:gd name="T88" fmla="*/ 0 w 16335"/>
                <a:gd name="T89" fmla="*/ 0 h 3726"/>
                <a:gd name="T90" fmla="*/ 0 w 16335"/>
                <a:gd name="T91" fmla="*/ 0 h 3726"/>
                <a:gd name="T92" fmla="*/ 0 w 16335"/>
                <a:gd name="T93" fmla="*/ 0 h 3726"/>
                <a:gd name="T94" fmla="*/ 0 w 16335"/>
                <a:gd name="T95" fmla="*/ 0 h 3726"/>
                <a:gd name="T96" fmla="*/ 0 w 16335"/>
                <a:gd name="T97" fmla="*/ 0 h 3726"/>
                <a:gd name="T98" fmla="*/ 0 w 16335"/>
                <a:gd name="T99" fmla="*/ 0 h 3726"/>
                <a:gd name="T100" fmla="*/ 0 w 16335"/>
                <a:gd name="T101" fmla="*/ 0 h 3726"/>
                <a:gd name="T102" fmla="*/ 0 w 16335"/>
                <a:gd name="T103" fmla="*/ 0 h 3726"/>
                <a:gd name="T104" fmla="*/ 0 w 16335"/>
                <a:gd name="T105" fmla="*/ 0 h 3726"/>
                <a:gd name="T106" fmla="*/ 0 w 16335"/>
                <a:gd name="T107" fmla="*/ 0 h 3726"/>
                <a:gd name="T108" fmla="*/ 0 w 16335"/>
                <a:gd name="T109" fmla="*/ 0 h 3726"/>
                <a:gd name="T110" fmla="*/ 0 w 16335"/>
                <a:gd name="T111" fmla="*/ 0 h 3726"/>
                <a:gd name="T112" fmla="*/ 0 w 16335"/>
                <a:gd name="T113" fmla="*/ 0 h 3726"/>
                <a:gd name="T114" fmla="*/ 0 w 16335"/>
                <a:gd name="T115" fmla="*/ 0 h 3726"/>
                <a:gd name="T116" fmla="*/ 0 w 16335"/>
                <a:gd name="T117" fmla="*/ 0 h 3726"/>
                <a:gd name="T118" fmla="*/ 0 w 16335"/>
                <a:gd name="T119" fmla="*/ 0 h 3726"/>
                <a:gd name="T120" fmla="*/ 0 w 16335"/>
                <a:gd name="T121" fmla="*/ 0 h 3726"/>
                <a:gd name="T122" fmla="*/ 0 w 16335"/>
                <a:gd name="T123" fmla="*/ 0 h 3726"/>
                <a:gd name="T124" fmla="*/ 0 w 16335"/>
                <a:gd name="T125" fmla="*/ 0 h 372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6335" h="3726">
                  <a:moveTo>
                    <a:pt x="1988" y="648"/>
                  </a:moveTo>
                  <a:lnTo>
                    <a:pt x="1990" y="655"/>
                  </a:lnTo>
                  <a:lnTo>
                    <a:pt x="1996" y="674"/>
                  </a:lnTo>
                  <a:lnTo>
                    <a:pt x="2000" y="685"/>
                  </a:lnTo>
                  <a:lnTo>
                    <a:pt x="2004" y="697"/>
                  </a:lnTo>
                  <a:lnTo>
                    <a:pt x="2009" y="709"/>
                  </a:lnTo>
                  <a:lnTo>
                    <a:pt x="2014" y="719"/>
                  </a:lnTo>
                  <a:lnTo>
                    <a:pt x="2020" y="727"/>
                  </a:lnTo>
                  <a:lnTo>
                    <a:pt x="2026" y="733"/>
                  </a:lnTo>
                  <a:lnTo>
                    <a:pt x="2029" y="734"/>
                  </a:lnTo>
                  <a:lnTo>
                    <a:pt x="2032" y="735"/>
                  </a:lnTo>
                  <a:lnTo>
                    <a:pt x="2035" y="734"/>
                  </a:lnTo>
                  <a:lnTo>
                    <a:pt x="2038" y="732"/>
                  </a:lnTo>
                  <a:lnTo>
                    <a:pt x="2041" y="730"/>
                  </a:lnTo>
                  <a:lnTo>
                    <a:pt x="2044" y="725"/>
                  </a:lnTo>
                  <a:lnTo>
                    <a:pt x="2047" y="719"/>
                  </a:lnTo>
                  <a:lnTo>
                    <a:pt x="2049" y="712"/>
                  </a:lnTo>
                  <a:lnTo>
                    <a:pt x="2055" y="691"/>
                  </a:lnTo>
                  <a:lnTo>
                    <a:pt x="2059" y="664"/>
                  </a:lnTo>
                  <a:lnTo>
                    <a:pt x="2066" y="621"/>
                  </a:lnTo>
                  <a:lnTo>
                    <a:pt x="2073" y="575"/>
                  </a:lnTo>
                  <a:lnTo>
                    <a:pt x="2080" y="526"/>
                  </a:lnTo>
                  <a:lnTo>
                    <a:pt x="2086" y="477"/>
                  </a:lnTo>
                  <a:lnTo>
                    <a:pt x="2092" y="428"/>
                  </a:lnTo>
                  <a:lnTo>
                    <a:pt x="2097" y="380"/>
                  </a:lnTo>
                  <a:lnTo>
                    <a:pt x="2101" y="335"/>
                  </a:lnTo>
                  <a:lnTo>
                    <a:pt x="2104" y="295"/>
                  </a:lnTo>
                  <a:lnTo>
                    <a:pt x="2106" y="253"/>
                  </a:lnTo>
                  <a:lnTo>
                    <a:pt x="2106" y="220"/>
                  </a:lnTo>
                  <a:lnTo>
                    <a:pt x="2107" y="200"/>
                  </a:lnTo>
                  <a:lnTo>
                    <a:pt x="2107" y="192"/>
                  </a:lnTo>
                  <a:lnTo>
                    <a:pt x="2107" y="188"/>
                  </a:lnTo>
                  <a:lnTo>
                    <a:pt x="2106" y="176"/>
                  </a:lnTo>
                  <a:lnTo>
                    <a:pt x="2105" y="168"/>
                  </a:lnTo>
                  <a:lnTo>
                    <a:pt x="2103" y="160"/>
                  </a:lnTo>
                  <a:lnTo>
                    <a:pt x="2100" y="150"/>
                  </a:lnTo>
                  <a:lnTo>
                    <a:pt x="2096" y="140"/>
                  </a:lnTo>
                  <a:lnTo>
                    <a:pt x="2090" y="130"/>
                  </a:lnTo>
                  <a:lnTo>
                    <a:pt x="2082" y="119"/>
                  </a:lnTo>
                  <a:lnTo>
                    <a:pt x="2073" y="110"/>
                  </a:lnTo>
                  <a:lnTo>
                    <a:pt x="2061" y="101"/>
                  </a:lnTo>
                  <a:lnTo>
                    <a:pt x="2054" y="96"/>
                  </a:lnTo>
                  <a:lnTo>
                    <a:pt x="2047" y="92"/>
                  </a:lnTo>
                  <a:lnTo>
                    <a:pt x="2039" y="89"/>
                  </a:lnTo>
                  <a:lnTo>
                    <a:pt x="2031" y="85"/>
                  </a:lnTo>
                  <a:lnTo>
                    <a:pt x="2020" y="82"/>
                  </a:lnTo>
                  <a:lnTo>
                    <a:pt x="2011" y="79"/>
                  </a:lnTo>
                  <a:lnTo>
                    <a:pt x="2000" y="76"/>
                  </a:lnTo>
                  <a:lnTo>
                    <a:pt x="1989" y="74"/>
                  </a:lnTo>
                  <a:lnTo>
                    <a:pt x="1959" y="70"/>
                  </a:lnTo>
                  <a:lnTo>
                    <a:pt x="1920" y="63"/>
                  </a:lnTo>
                  <a:lnTo>
                    <a:pt x="1872" y="55"/>
                  </a:lnTo>
                  <a:lnTo>
                    <a:pt x="1816" y="47"/>
                  </a:lnTo>
                  <a:lnTo>
                    <a:pt x="1753" y="38"/>
                  </a:lnTo>
                  <a:lnTo>
                    <a:pt x="1683" y="30"/>
                  </a:lnTo>
                  <a:lnTo>
                    <a:pt x="1607" y="21"/>
                  </a:lnTo>
                  <a:lnTo>
                    <a:pt x="1526" y="15"/>
                  </a:lnTo>
                  <a:lnTo>
                    <a:pt x="1485" y="13"/>
                  </a:lnTo>
                  <a:lnTo>
                    <a:pt x="1443" y="11"/>
                  </a:lnTo>
                  <a:lnTo>
                    <a:pt x="1399" y="10"/>
                  </a:lnTo>
                  <a:lnTo>
                    <a:pt x="1355" y="9"/>
                  </a:lnTo>
                  <a:lnTo>
                    <a:pt x="1311" y="10"/>
                  </a:lnTo>
                  <a:lnTo>
                    <a:pt x="1266" y="11"/>
                  </a:lnTo>
                  <a:lnTo>
                    <a:pt x="1220" y="13"/>
                  </a:lnTo>
                  <a:lnTo>
                    <a:pt x="1175" y="17"/>
                  </a:lnTo>
                  <a:lnTo>
                    <a:pt x="1129" y="21"/>
                  </a:lnTo>
                  <a:lnTo>
                    <a:pt x="1083" y="28"/>
                  </a:lnTo>
                  <a:lnTo>
                    <a:pt x="1037" y="34"/>
                  </a:lnTo>
                  <a:lnTo>
                    <a:pt x="992" y="42"/>
                  </a:lnTo>
                  <a:lnTo>
                    <a:pt x="947" y="52"/>
                  </a:lnTo>
                  <a:lnTo>
                    <a:pt x="903" y="63"/>
                  </a:lnTo>
                  <a:lnTo>
                    <a:pt x="858" y="75"/>
                  </a:lnTo>
                  <a:lnTo>
                    <a:pt x="815" y="90"/>
                  </a:lnTo>
                  <a:lnTo>
                    <a:pt x="759" y="110"/>
                  </a:lnTo>
                  <a:lnTo>
                    <a:pt x="700" y="134"/>
                  </a:lnTo>
                  <a:lnTo>
                    <a:pt x="671" y="146"/>
                  </a:lnTo>
                  <a:lnTo>
                    <a:pt x="641" y="159"/>
                  </a:lnTo>
                  <a:lnTo>
                    <a:pt x="612" y="174"/>
                  </a:lnTo>
                  <a:lnTo>
                    <a:pt x="581" y="190"/>
                  </a:lnTo>
                  <a:lnTo>
                    <a:pt x="551" y="206"/>
                  </a:lnTo>
                  <a:lnTo>
                    <a:pt x="522" y="222"/>
                  </a:lnTo>
                  <a:lnTo>
                    <a:pt x="491" y="241"/>
                  </a:lnTo>
                  <a:lnTo>
                    <a:pt x="461" y="260"/>
                  </a:lnTo>
                  <a:lnTo>
                    <a:pt x="432" y="280"/>
                  </a:lnTo>
                  <a:lnTo>
                    <a:pt x="403" y="302"/>
                  </a:lnTo>
                  <a:lnTo>
                    <a:pt x="374" y="324"/>
                  </a:lnTo>
                  <a:lnTo>
                    <a:pt x="346" y="348"/>
                  </a:lnTo>
                  <a:lnTo>
                    <a:pt x="319" y="373"/>
                  </a:lnTo>
                  <a:lnTo>
                    <a:pt x="291" y="399"/>
                  </a:lnTo>
                  <a:lnTo>
                    <a:pt x="264" y="426"/>
                  </a:lnTo>
                  <a:lnTo>
                    <a:pt x="239" y="455"/>
                  </a:lnTo>
                  <a:lnTo>
                    <a:pt x="214" y="485"/>
                  </a:lnTo>
                  <a:lnTo>
                    <a:pt x="190" y="517"/>
                  </a:lnTo>
                  <a:lnTo>
                    <a:pt x="167" y="550"/>
                  </a:lnTo>
                  <a:lnTo>
                    <a:pt x="145" y="584"/>
                  </a:lnTo>
                  <a:lnTo>
                    <a:pt x="125" y="620"/>
                  </a:lnTo>
                  <a:lnTo>
                    <a:pt x="105" y="657"/>
                  </a:lnTo>
                  <a:lnTo>
                    <a:pt x="87" y="695"/>
                  </a:lnTo>
                  <a:lnTo>
                    <a:pt x="70" y="736"/>
                  </a:lnTo>
                  <a:lnTo>
                    <a:pt x="55" y="778"/>
                  </a:lnTo>
                  <a:lnTo>
                    <a:pt x="41" y="822"/>
                  </a:lnTo>
                  <a:lnTo>
                    <a:pt x="29" y="867"/>
                  </a:lnTo>
                  <a:lnTo>
                    <a:pt x="18" y="915"/>
                  </a:lnTo>
                  <a:lnTo>
                    <a:pt x="11" y="952"/>
                  </a:lnTo>
                  <a:lnTo>
                    <a:pt x="6" y="996"/>
                  </a:lnTo>
                  <a:lnTo>
                    <a:pt x="4" y="1020"/>
                  </a:lnTo>
                  <a:lnTo>
                    <a:pt x="2" y="1044"/>
                  </a:lnTo>
                  <a:lnTo>
                    <a:pt x="1" y="1070"/>
                  </a:lnTo>
                  <a:lnTo>
                    <a:pt x="0" y="1096"/>
                  </a:lnTo>
                  <a:lnTo>
                    <a:pt x="0" y="1124"/>
                  </a:lnTo>
                  <a:lnTo>
                    <a:pt x="1" y="1152"/>
                  </a:lnTo>
                  <a:lnTo>
                    <a:pt x="2" y="1182"/>
                  </a:lnTo>
                  <a:lnTo>
                    <a:pt x="4" y="1211"/>
                  </a:lnTo>
                  <a:lnTo>
                    <a:pt x="6" y="1242"/>
                  </a:lnTo>
                  <a:lnTo>
                    <a:pt x="10" y="1274"/>
                  </a:lnTo>
                  <a:lnTo>
                    <a:pt x="14" y="1305"/>
                  </a:lnTo>
                  <a:lnTo>
                    <a:pt x="19" y="1338"/>
                  </a:lnTo>
                  <a:lnTo>
                    <a:pt x="27" y="1370"/>
                  </a:lnTo>
                  <a:lnTo>
                    <a:pt x="34" y="1403"/>
                  </a:lnTo>
                  <a:lnTo>
                    <a:pt x="42" y="1437"/>
                  </a:lnTo>
                  <a:lnTo>
                    <a:pt x="51" y="1470"/>
                  </a:lnTo>
                  <a:lnTo>
                    <a:pt x="62" y="1504"/>
                  </a:lnTo>
                  <a:lnTo>
                    <a:pt x="74" y="1539"/>
                  </a:lnTo>
                  <a:lnTo>
                    <a:pt x="87" y="1572"/>
                  </a:lnTo>
                  <a:lnTo>
                    <a:pt x="101" y="1607"/>
                  </a:lnTo>
                  <a:lnTo>
                    <a:pt x="116" y="1641"/>
                  </a:lnTo>
                  <a:lnTo>
                    <a:pt x="134" y="1675"/>
                  </a:lnTo>
                  <a:lnTo>
                    <a:pt x="152" y="1709"/>
                  </a:lnTo>
                  <a:lnTo>
                    <a:pt x="173" y="1743"/>
                  </a:lnTo>
                  <a:lnTo>
                    <a:pt x="193" y="1776"/>
                  </a:lnTo>
                  <a:lnTo>
                    <a:pt x="216" y="1809"/>
                  </a:lnTo>
                  <a:lnTo>
                    <a:pt x="241" y="1842"/>
                  </a:lnTo>
                  <a:lnTo>
                    <a:pt x="267" y="1874"/>
                  </a:lnTo>
                  <a:lnTo>
                    <a:pt x="287" y="1898"/>
                  </a:lnTo>
                  <a:lnTo>
                    <a:pt x="307" y="1920"/>
                  </a:lnTo>
                  <a:lnTo>
                    <a:pt x="328" y="1942"/>
                  </a:lnTo>
                  <a:lnTo>
                    <a:pt x="348" y="1962"/>
                  </a:lnTo>
                  <a:lnTo>
                    <a:pt x="369" y="1982"/>
                  </a:lnTo>
                  <a:lnTo>
                    <a:pt x="389" y="2002"/>
                  </a:lnTo>
                  <a:lnTo>
                    <a:pt x="409" y="2021"/>
                  </a:lnTo>
                  <a:lnTo>
                    <a:pt x="431" y="2038"/>
                  </a:lnTo>
                  <a:lnTo>
                    <a:pt x="451" y="2056"/>
                  </a:lnTo>
                  <a:lnTo>
                    <a:pt x="473" y="2072"/>
                  </a:lnTo>
                  <a:lnTo>
                    <a:pt x="495" y="2088"/>
                  </a:lnTo>
                  <a:lnTo>
                    <a:pt x="517" y="2104"/>
                  </a:lnTo>
                  <a:lnTo>
                    <a:pt x="539" y="2118"/>
                  </a:lnTo>
                  <a:lnTo>
                    <a:pt x="562" y="2132"/>
                  </a:lnTo>
                  <a:lnTo>
                    <a:pt x="584" y="2145"/>
                  </a:lnTo>
                  <a:lnTo>
                    <a:pt x="607" y="2158"/>
                  </a:lnTo>
                  <a:lnTo>
                    <a:pt x="631" y="2170"/>
                  </a:lnTo>
                  <a:lnTo>
                    <a:pt x="654" y="2181"/>
                  </a:lnTo>
                  <a:lnTo>
                    <a:pt x="679" y="2191"/>
                  </a:lnTo>
                  <a:lnTo>
                    <a:pt x="703" y="2202"/>
                  </a:lnTo>
                  <a:lnTo>
                    <a:pt x="728" y="2211"/>
                  </a:lnTo>
                  <a:lnTo>
                    <a:pt x="753" y="2220"/>
                  </a:lnTo>
                  <a:lnTo>
                    <a:pt x="780" y="2228"/>
                  </a:lnTo>
                  <a:lnTo>
                    <a:pt x="806" y="2236"/>
                  </a:lnTo>
                  <a:lnTo>
                    <a:pt x="833" y="2243"/>
                  </a:lnTo>
                  <a:lnTo>
                    <a:pt x="861" y="2249"/>
                  </a:lnTo>
                  <a:lnTo>
                    <a:pt x="888" y="2256"/>
                  </a:lnTo>
                  <a:lnTo>
                    <a:pt x="917" y="2261"/>
                  </a:lnTo>
                  <a:lnTo>
                    <a:pt x="945" y="2266"/>
                  </a:lnTo>
                  <a:lnTo>
                    <a:pt x="975" y="2270"/>
                  </a:lnTo>
                  <a:lnTo>
                    <a:pt x="1006" y="2274"/>
                  </a:lnTo>
                  <a:lnTo>
                    <a:pt x="1036" y="2277"/>
                  </a:lnTo>
                  <a:lnTo>
                    <a:pt x="1099" y="2283"/>
                  </a:lnTo>
                  <a:lnTo>
                    <a:pt x="1160" y="2286"/>
                  </a:lnTo>
                  <a:lnTo>
                    <a:pt x="1221" y="2287"/>
                  </a:lnTo>
                  <a:lnTo>
                    <a:pt x="1282" y="2287"/>
                  </a:lnTo>
                  <a:lnTo>
                    <a:pt x="1343" y="2284"/>
                  </a:lnTo>
                  <a:lnTo>
                    <a:pt x="1403" y="2280"/>
                  </a:lnTo>
                  <a:lnTo>
                    <a:pt x="1432" y="2277"/>
                  </a:lnTo>
                  <a:lnTo>
                    <a:pt x="1462" y="2273"/>
                  </a:lnTo>
                  <a:lnTo>
                    <a:pt x="1492" y="2269"/>
                  </a:lnTo>
                  <a:lnTo>
                    <a:pt x="1521" y="2265"/>
                  </a:lnTo>
                  <a:lnTo>
                    <a:pt x="1551" y="2260"/>
                  </a:lnTo>
                  <a:lnTo>
                    <a:pt x="1580" y="2254"/>
                  </a:lnTo>
                  <a:lnTo>
                    <a:pt x="1609" y="2247"/>
                  </a:lnTo>
                  <a:lnTo>
                    <a:pt x="1639" y="2241"/>
                  </a:lnTo>
                  <a:lnTo>
                    <a:pt x="1667" y="2234"/>
                  </a:lnTo>
                  <a:lnTo>
                    <a:pt x="1696" y="2226"/>
                  </a:lnTo>
                  <a:lnTo>
                    <a:pt x="1724" y="2218"/>
                  </a:lnTo>
                  <a:lnTo>
                    <a:pt x="1753" y="2210"/>
                  </a:lnTo>
                  <a:lnTo>
                    <a:pt x="1781" y="2201"/>
                  </a:lnTo>
                  <a:lnTo>
                    <a:pt x="1809" y="2190"/>
                  </a:lnTo>
                  <a:lnTo>
                    <a:pt x="1837" y="2180"/>
                  </a:lnTo>
                  <a:lnTo>
                    <a:pt x="1864" y="2170"/>
                  </a:lnTo>
                  <a:lnTo>
                    <a:pt x="1892" y="2159"/>
                  </a:lnTo>
                  <a:lnTo>
                    <a:pt x="1918" y="2146"/>
                  </a:lnTo>
                  <a:lnTo>
                    <a:pt x="1946" y="2134"/>
                  </a:lnTo>
                  <a:lnTo>
                    <a:pt x="1972" y="2121"/>
                  </a:lnTo>
                  <a:lnTo>
                    <a:pt x="1980" y="2118"/>
                  </a:lnTo>
                  <a:lnTo>
                    <a:pt x="1996" y="2110"/>
                  </a:lnTo>
                  <a:lnTo>
                    <a:pt x="2007" y="2104"/>
                  </a:lnTo>
                  <a:lnTo>
                    <a:pt x="2019" y="2095"/>
                  </a:lnTo>
                  <a:lnTo>
                    <a:pt x="2034" y="2086"/>
                  </a:lnTo>
                  <a:lnTo>
                    <a:pt x="2047" y="2075"/>
                  </a:lnTo>
                  <a:lnTo>
                    <a:pt x="2061" y="2063"/>
                  </a:lnTo>
                  <a:lnTo>
                    <a:pt x="2075" y="2050"/>
                  </a:lnTo>
                  <a:lnTo>
                    <a:pt x="2087" y="2034"/>
                  </a:lnTo>
                  <a:lnTo>
                    <a:pt x="2098" y="2018"/>
                  </a:lnTo>
                  <a:lnTo>
                    <a:pt x="2103" y="2009"/>
                  </a:lnTo>
                  <a:lnTo>
                    <a:pt x="2108" y="2000"/>
                  </a:lnTo>
                  <a:lnTo>
                    <a:pt x="2112" y="1990"/>
                  </a:lnTo>
                  <a:lnTo>
                    <a:pt x="2115" y="1980"/>
                  </a:lnTo>
                  <a:lnTo>
                    <a:pt x="2118" y="1970"/>
                  </a:lnTo>
                  <a:lnTo>
                    <a:pt x="2120" y="1960"/>
                  </a:lnTo>
                  <a:lnTo>
                    <a:pt x="2122" y="1949"/>
                  </a:lnTo>
                  <a:lnTo>
                    <a:pt x="2122" y="1937"/>
                  </a:lnTo>
                  <a:lnTo>
                    <a:pt x="2122" y="1887"/>
                  </a:lnTo>
                  <a:lnTo>
                    <a:pt x="2120" y="1831"/>
                  </a:lnTo>
                  <a:lnTo>
                    <a:pt x="2118" y="1773"/>
                  </a:lnTo>
                  <a:lnTo>
                    <a:pt x="2117" y="1718"/>
                  </a:lnTo>
                  <a:lnTo>
                    <a:pt x="2115" y="1668"/>
                  </a:lnTo>
                  <a:lnTo>
                    <a:pt x="2114" y="1628"/>
                  </a:lnTo>
                  <a:lnTo>
                    <a:pt x="2113" y="1601"/>
                  </a:lnTo>
                  <a:lnTo>
                    <a:pt x="2112" y="1591"/>
                  </a:lnTo>
                  <a:lnTo>
                    <a:pt x="2113" y="1584"/>
                  </a:lnTo>
                  <a:lnTo>
                    <a:pt x="2115" y="1565"/>
                  </a:lnTo>
                  <a:lnTo>
                    <a:pt x="2118" y="1552"/>
                  </a:lnTo>
                  <a:lnTo>
                    <a:pt x="2124" y="1539"/>
                  </a:lnTo>
                  <a:lnTo>
                    <a:pt x="2131" y="1523"/>
                  </a:lnTo>
                  <a:lnTo>
                    <a:pt x="2140" y="1507"/>
                  </a:lnTo>
                  <a:lnTo>
                    <a:pt x="2145" y="1500"/>
                  </a:lnTo>
                  <a:lnTo>
                    <a:pt x="2151" y="1492"/>
                  </a:lnTo>
                  <a:lnTo>
                    <a:pt x="2158" y="1485"/>
                  </a:lnTo>
                  <a:lnTo>
                    <a:pt x="2166" y="1478"/>
                  </a:lnTo>
                  <a:lnTo>
                    <a:pt x="2175" y="1469"/>
                  </a:lnTo>
                  <a:lnTo>
                    <a:pt x="2184" y="1463"/>
                  </a:lnTo>
                  <a:lnTo>
                    <a:pt x="2195" y="1456"/>
                  </a:lnTo>
                  <a:lnTo>
                    <a:pt x="2206" y="1451"/>
                  </a:lnTo>
                  <a:lnTo>
                    <a:pt x="2218" y="1445"/>
                  </a:lnTo>
                  <a:lnTo>
                    <a:pt x="2232" y="1440"/>
                  </a:lnTo>
                  <a:lnTo>
                    <a:pt x="2247" y="1436"/>
                  </a:lnTo>
                  <a:lnTo>
                    <a:pt x="2262" y="1432"/>
                  </a:lnTo>
                  <a:lnTo>
                    <a:pt x="2279" y="1430"/>
                  </a:lnTo>
                  <a:lnTo>
                    <a:pt x="2297" y="1428"/>
                  </a:lnTo>
                  <a:lnTo>
                    <a:pt x="2317" y="1426"/>
                  </a:lnTo>
                  <a:lnTo>
                    <a:pt x="2338" y="1426"/>
                  </a:lnTo>
                  <a:lnTo>
                    <a:pt x="2345" y="1426"/>
                  </a:lnTo>
                  <a:lnTo>
                    <a:pt x="2354" y="1424"/>
                  </a:lnTo>
                  <a:lnTo>
                    <a:pt x="2363" y="1420"/>
                  </a:lnTo>
                  <a:lnTo>
                    <a:pt x="2373" y="1416"/>
                  </a:lnTo>
                  <a:lnTo>
                    <a:pt x="2381" y="1412"/>
                  </a:lnTo>
                  <a:lnTo>
                    <a:pt x="2388" y="1407"/>
                  </a:lnTo>
                  <a:lnTo>
                    <a:pt x="2394" y="1402"/>
                  </a:lnTo>
                  <a:lnTo>
                    <a:pt x="2397" y="1396"/>
                  </a:lnTo>
                  <a:lnTo>
                    <a:pt x="2398" y="1393"/>
                  </a:lnTo>
                  <a:lnTo>
                    <a:pt x="2398" y="1390"/>
                  </a:lnTo>
                  <a:lnTo>
                    <a:pt x="2397" y="1387"/>
                  </a:lnTo>
                  <a:lnTo>
                    <a:pt x="2396" y="1384"/>
                  </a:lnTo>
                  <a:lnTo>
                    <a:pt x="2393" y="1382"/>
                  </a:lnTo>
                  <a:lnTo>
                    <a:pt x="2390" y="1379"/>
                  </a:lnTo>
                  <a:lnTo>
                    <a:pt x="2385" y="1376"/>
                  </a:lnTo>
                  <a:lnTo>
                    <a:pt x="2379" y="1374"/>
                  </a:lnTo>
                  <a:lnTo>
                    <a:pt x="2363" y="1368"/>
                  </a:lnTo>
                  <a:lnTo>
                    <a:pt x="2343" y="1364"/>
                  </a:lnTo>
                  <a:lnTo>
                    <a:pt x="2317" y="1361"/>
                  </a:lnTo>
                  <a:lnTo>
                    <a:pt x="2283" y="1359"/>
                  </a:lnTo>
                  <a:lnTo>
                    <a:pt x="2195" y="1356"/>
                  </a:lnTo>
                  <a:lnTo>
                    <a:pt x="2095" y="1355"/>
                  </a:lnTo>
                  <a:lnTo>
                    <a:pt x="1989" y="1355"/>
                  </a:lnTo>
                  <a:lnTo>
                    <a:pt x="1886" y="1356"/>
                  </a:lnTo>
                  <a:lnTo>
                    <a:pt x="1792" y="1357"/>
                  </a:lnTo>
                  <a:lnTo>
                    <a:pt x="1715" y="1358"/>
                  </a:lnTo>
                  <a:lnTo>
                    <a:pt x="1663" y="1359"/>
                  </a:lnTo>
                  <a:lnTo>
                    <a:pt x="1645" y="1359"/>
                  </a:lnTo>
                  <a:lnTo>
                    <a:pt x="1636" y="1360"/>
                  </a:lnTo>
                  <a:lnTo>
                    <a:pt x="1611" y="1363"/>
                  </a:lnTo>
                  <a:lnTo>
                    <a:pt x="1597" y="1365"/>
                  </a:lnTo>
                  <a:lnTo>
                    <a:pt x="1581" y="1368"/>
                  </a:lnTo>
                  <a:lnTo>
                    <a:pt x="1566" y="1373"/>
                  </a:lnTo>
                  <a:lnTo>
                    <a:pt x="1552" y="1377"/>
                  </a:lnTo>
                  <a:lnTo>
                    <a:pt x="1540" y="1381"/>
                  </a:lnTo>
                  <a:lnTo>
                    <a:pt x="1531" y="1387"/>
                  </a:lnTo>
                  <a:lnTo>
                    <a:pt x="1528" y="1390"/>
                  </a:lnTo>
                  <a:lnTo>
                    <a:pt x="1526" y="1393"/>
                  </a:lnTo>
                  <a:lnTo>
                    <a:pt x="1525" y="1396"/>
                  </a:lnTo>
                  <a:lnTo>
                    <a:pt x="1526" y="1400"/>
                  </a:lnTo>
                  <a:lnTo>
                    <a:pt x="1528" y="1403"/>
                  </a:lnTo>
                  <a:lnTo>
                    <a:pt x="1531" y="1407"/>
                  </a:lnTo>
                  <a:lnTo>
                    <a:pt x="1537" y="1411"/>
                  </a:lnTo>
                  <a:lnTo>
                    <a:pt x="1544" y="1415"/>
                  </a:lnTo>
                  <a:lnTo>
                    <a:pt x="1553" y="1420"/>
                  </a:lnTo>
                  <a:lnTo>
                    <a:pt x="1564" y="1425"/>
                  </a:lnTo>
                  <a:lnTo>
                    <a:pt x="1577" y="1430"/>
                  </a:lnTo>
                  <a:lnTo>
                    <a:pt x="1593" y="1435"/>
                  </a:lnTo>
                  <a:lnTo>
                    <a:pt x="1610" y="1439"/>
                  </a:lnTo>
                  <a:lnTo>
                    <a:pt x="1628" y="1442"/>
                  </a:lnTo>
                  <a:lnTo>
                    <a:pt x="1649" y="1444"/>
                  </a:lnTo>
                  <a:lnTo>
                    <a:pt x="1670" y="1446"/>
                  </a:lnTo>
                  <a:lnTo>
                    <a:pt x="1692" y="1448"/>
                  </a:lnTo>
                  <a:lnTo>
                    <a:pt x="1714" y="1450"/>
                  </a:lnTo>
                  <a:lnTo>
                    <a:pt x="1736" y="1453"/>
                  </a:lnTo>
                  <a:lnTo>
                    <a:pt x="1758" y="1457"/>
                  </a:lnTo>
                  <a:lnTo>
                    <a:pt x="1768" y="1460"/>
                  </a:lnTo>
                  <a:lnTo>
                    <a:pt x="1778" y="1463"/>
                  </a:lnTo>
                  <a:lnTo>
                    <a:pt x="1788" y="1467"/>
                  </a:lnTo>
                  <a:lnTo>
                    <a:pt x="1798" y="1472"/>
                  </a:lnTo>
                  <a:lnTo>
                    <a:pt x="1806" y="1478"/>
                  </a:lnTo>
                  <a:lnTo>
                    <a:pt x="1815" y="1483"/>
                  </a:lnTo>
                  <a:lnTo>
                    <a:pt x="1823" y="1490"/>
                  </a:lnTo>
                  <a:lnTo>
                    <a:pt x="1831" y="1497"/>
                  </a:lnTo>
                  <a:lnTo>
                    <a:pt x="1837" y="1505"/>
                  </a:lnTo>
                  <a:lnTo>
                    <a:pt x="1843" y="1514"/>
                  </a:lnTo>
                  <a:lnTo>
                    <a:pt x="1849" y="1524"/>
                  </a:lnTo>
                  <a:lnTo>
                    <a:pt x="1853" y="1536"/>
                  </a:lnTo>
                  <a:lnTo>
                    <a:pt x="1857" y="1548"/>
                  </a:lnTo>
                  <a:lnTo>
                    <a:pt x="1860" y="1561"/>
                  </a:lnTo>
                  <a:lnTo>
                    <a:pt x="1862" y="1575"/>
                  </a:lnTo>
                  <a:lnTo>
                    <a:pt x="1863" y="1591"/>
                  </a:lnTo>
                  <a:lnTo>
                    <a:pt x="1865" y="1649"/>
                  </a:lnTo>
                  <a:lnTo>
                    <a:pt x="1865" y="1701"/>
                  </a:lnTo>
                  <a:lnTo>
                    <a:pt x="1864" y="1748"/>
                  </a:lnTo>
                  <a:lnTo>
                    <a:pt x="1862" y="1788"/>
                  </a:lnTo>
                  <a:lnTo>
                    <a:pt x="1861" y="1820"/>
                  </a:lnTo>
                  <a:lnTo>
                    <a:pt x="1859" y="1845"/>
                  </a:lnTo>
                  <a:lnTo>
                    <a:pt x="1858" y="1860"/>
                  </a:lnTo>
                  <a:lnTo>
                    <a:pt x="1857" y="1865"/>
                  </a:lnTo>
                  <a:lnTo>
                    <a:pt x="1857" y="1867"/>
                  </a:lnTo>
                  <a:lnTo>
                    <a:pt x="1857" y="1874"/>
                  </a:lnTo>
                  <a:lnTo>
                    <a:pt x="1854" y="1884"/>
                  </a:lnTo>
                  <a:lnTo>
                    <a:pt x="1848" y="1900"/>
                  </a:lnTo>
                  <a:lnTo>
                    <a:pt x="1844" y="1909"/>
                  </a:lnTo>
                  <a:lnTo>
                    <a:pt x="1839" y="1919"/>
                  </a:lnTo>
                  <a:lnTo>
                    <a:pt x="1832" y="1930"/>
                  </a:lnTo>
                  <a:lnTo>
                    <a:pt x="1823" y="1943"/>
                  </a:lnTo>
                  <a:lnTo>
                    <a:pt x="1813" y="1956"/>
                  </a:lnTo>
                  <a:lnTo>
                    <a:pt x="1802" y="1969"/>
                  </a:lnTo>
                  <a:lnTo>
                    <a:pt x="1788" y="1984"/>
                  </a:lnTo>
                  <a:lnTo>
                    <a:pt x="1772" y="2001"/>
                  </a:lnTo>
                  <a:lnTo>
                    <a:pt x="1762" y="2009"/>
                  </a:lnTo>
                  <a:lnTo>
                    <a:pt x="1750" y="2018"/>
                  </a:lnTo>
                  <a:lnTo>
                    <a:pt x="1734" y="2028"/>
                  </a:lnTo>
                  <a:lnTo>
                    <a:pt x="1715" y="2038"/>
                  </a:lnTo>
                  <a:lnTo>
                    <a:pt x="1693" y="2049"/>
                  </a:lnTo>
                  <a:lnTo>
                    <a:pt x="1669" y="2060"/>
                  </a:lnTo>
                  <a:lnTo>
                    <a:pt x="1643" y="2070"/>
                  </a:lnTo>
                  <a:lnTo>
                    <a:pt x="1613" y="2081"/>
                  </a:lnTo>
                  <a:lnTo>
                    <a:pt x="1582" y="2091"/>
                  </a:lnTo>
                  <a:lnTo>
                    <a:pt x="1549" y="2101"/>
                  </a:lnTo>
                  <a:lnTo>
                    <a:pt x="1514" y="2110"/>
                  </a:lnTo>
                  <a:lnTo>
                    <a:pt x="1477" y="2118"/>
                  </a:lnTo>
                  <a:lnTo>
                    <a:pt x="1439" y="2125"/>
                  </a:lnTo>
                  <a:lnTo>
                    <a:pt x="1398" y="2131"/>
                  </a:lnTo>
                  <a:lnTo>
                    <a:pt x="1357" y="2136"/>
                  </a:lnTo>
                  <a:lnTo>
                    <a:pt x="1314" y="2139"/>
                  </a:lnTo>
                  <a:lnTo>
                    <a:pt x="1270" y="2141"/>
                  </a:lnTo>
                  <a:lnTo>
                    <a:pt x="1225" y="2141"/>
                  </a:lnTo>
                  <a:lnTo>
                    <a:pt x="1179" y="2139"/>
                  </a:lnTo>
                  <a:lnTo>
                    <a:pt x="1133" y="2135"/>
                  </a:lnTo>
                  <a:lnTo>
                    <a:pt x="1086" y="2129"/>
                  </a:lnTo>
                  <a:lnTo>
                    <a:pt x="1038" y="2121"/>
                  </a:lnTo>
                  <a:lnTo>
                    <a:pt x="991" y="2110"/>
                  </a:lnTo>
                  <a:lnTo>
                    <a:pt x="943" y="2097"/>
                  </a:lnTo>
                  <a:lnTo>
                    <a:pt x="895" y="2079"/>
                  </a:lnTo>
                  <a:lnTo>
                    <a:pt x="847" y="2060"/>
                  </a:lnTo>
                  <a:lnTo>
                    <a:pt x="800" y="2037"/>
                  </a:lnTo>
                  <a:lnTo>
                    <a:pt x="753" y="2012"/>
                  </a:lnTo>
                  <a:lnTo>
                    <a:pt x="706" y="1982"/>
                  </a:lnTo>
                  <a:lnTo>
                    <a:pt x="661" y="1949"/>
                  </a:lnTo>
                  <a:lnTo>
                    <a:pt x="616" y="1912"/>
                  </a:lnTo>
                  <a:lnTo>
                    <a:pt x="572" y="1871"/>
                  </a:lnTo>
                  <a:lnTo>
                    <a:pt x="555" y="1855"/>
                  </a:lnTo>
                  <a:lnTo>
                    <a:pt x="540" y="1836"/>
                  </a:lnTo>
                  <a:lnTo>
                    <a:pt x="523" y="1814"/>
                  </a:lnTo>
                  <a:lnTo>
                    <a:pt x="505" y="1791"/>
                  </a:lnTo>
                  <a:lnTo>
                    <a:pt x="488" y="1764"/>
                  </a:lnTo>
                  <a:lnTo>
                    <a:pt x="470" y="1736"/>
                  </a:lnTo>
                  <a:lnTo>
                    <a:pt x="452" y="1705"/>
                  </a:lnTo>
                  <a:lnTo>
                    <a:pt x="435" y="1671"/>
                  </a:lnTo>
                  <a:lnTo>
                    <a:pt x="418" y="1637"/>
                  </a:lnTo>
                  <a:lnTo>
                    <a:pt x="400" y="1601"/>
                  </a:lnTo>
                  <a:lnTo>
                    <a:pt x="384" y="1562"/>
                  </a:lnTo>
                  <a:lnTo>
                    <a:pt x="369" y="1522"/>
                  </a:lnTo>
                  <a:lnTo>
                    <a:pt x="353" y="1482"/>
                  </a:lnTo>
                  <a:lnTo>
                    <a:pt x="340" y="1440"/>
                  </a:lnTo>
                  <a:lnTo>
                    <a:pt x="327" y="1396"/>
                  </a:lnTo>
                  <a:lnTo>
                    <a:pt x="315" y="1351"/>
                  </a:lnTo>
                  <a:lnTo>
                    <a:pt x="305" y="1306"/>
                  </a:lnTo>
                  <a:lnTo>
                    <a:pt x="297" y="1259"/>
                  </a:lnTo>
                  <a:lnTo>
                    <a:pt x="290" y="1212"/>
                  </a:lnTo>
                  <a:lnTo>
                    <a:pt x="285" y="1166"/>
                  </a:lnTo>
                  <a:lnTo>
                    <a:pt x="282" y="1118"/>
                  </a:lnTo>
                  <a:lnTo>
                    <a:pt x="281" y="1070"/>
                  </a:lnTo>
                  <a:lnTo>
                    <a:pt x="283" y="1021"/>
                  </a:lnTo>
                  <a:lnTo>
                    <a:pt x="287" y="973"/>
                  </a:lnTo>
                  <a:lnTo>
                    <a:pt x="293" y="925"/>
                  </a:lnTo>
                  <a:lnTo>
                    <a:pt x="302" y="876"/>
                  </a:lnTo>
                  <a:lnTo>
                    <a:pt x="314" y="828"/>
                  </a:lnTo>
                  <a:lnTo>
                    <a:pt x="330" y="781"/>
                  </a:lnTo>
                  <a:lnTo>
                    <a:pt x="347" y="734"/>
                  </a:lnTo>
                  <a:lnTo>
                    <a:pt x="369" y="688"/>
                  </a:lnTo>
                  <a:lnTo>
                    <a:pt x="394" y="642"/>
                  </a:lnTo>
                  <a:lnTo>
                    <a:pt x="423" y="599"/>
                  </a:lnTo>
                  <a:lnTo>
                    <a:pt x="440" y="573"/>
                  </a:lnTo>
                  <a:lnTo>
                    <a:pt x="459" y="549"/>
                  </a:lnTo>
                  <a:lnTo>
                    <a:pt x="479" y="524"/>
                  </a:lnTo>
                  <a:lnTo>
                    <a:pt x="499" y="502"/>
                  </a:lnTo>
                  <a:lnTo>
                    <a:pt x="521" y="478"/>
                  </a:lnTo>
                  <a:lnTo>
                    <a:pt x="543" y="457"/>
                  </a:lnTo>
                  <a:lnTo>
                    <a:pt x="566" y="435"/>
                  </a:lnTo>
                  <a:lnTo>
                    <a:pt x="589" y="415"/>
                  </a:lnTo>
                  <a:lnTo>
                    <a:pt x="615" y="396"/>
                  </a:lnTo>
                  <a:lnTo>
                    <a:pt x="639" y="376"/>
                  </a:lnTo>
                  <a:lnTo>
                    <a:pt x="666" y="359"/>
                  </a:lnTo>
                  <a:lnTo>
                    <a:pt x="693" y="342"/>
                  </a:lnTo>
                  <a:lnTo>
                    <a:pt x="721" y="324"/>
                  </a:lnTo>
                  <a:lnTo>
                    <a:pt x="749" y="309"/>
                  </a:lnTo>
                  <a:lnTo>
                    <a:pt x="779" y="294"/>
                  </a:lnTo>
                  <a:lnTo>
                    <a:pt x="809" y="280"/>
                  </a:lnTo>
                  <a:lnTo>
                    <a:pt x="839" y="267"/>
                  </a:lnTo>
                  <a:lnTo>
                    <a:pt x="872" y="255"/>
                  </a:lnTo>
                  <a:lnTo>
                    <a:pt x="904" y="244"/>
                  </a:lnTo>
                  <a:lnTo>
                    <a:pt x="937" y="232"/>
                  </a:lnTo>
                  <a:lnTo>
                    <a:pt x="972" y="223"/>
                  </a:lnTo>
                  <a:lnTo>
                    <a:pt x="1007" y="214"/>
                  </a:lnTo>
                  <a:lnTo>
                    <a:pt x="1042" y="207"/>
                  </a:lnTo>
                  <a:lnTo>
                    <a:pt x="1078" y="200"/>
                  </a:lnTo>
                  <a:lnTo>
                    <a:pt x="1116" y="195"/>
                  </a:lnTo>
                  <a:lnTo>
                    <a:pt x="1154" y="190"/>
                  </a:lnTo>
                  <a:lnTo>
                    <a:pt x="1192" y="186"/>
                  </a:lnTo>
                  <a:lnTo>
                    <a:pt x="1232" y="184"/>
                  </a:lnTo>
                  <a:lnTo>
                    <a:pt x="1272" y="182"/>
                  </a:lnTo>
                  <a:lnTo>
                    <a:pt x="1314" y="180"/>
                  </a:lnTo>
                  <a:lnTo>
                    <a:pt x="1356" y="182"/>
                  </a:lnTo>
                  <a:lnTo>
                    <a:pt x="1398" y="183"/>
                  </a:lnTo>
                  <a:lnTo>
                    <a:pt x="1486" y="187"/>
                  </a:lnTo>
                  <a:lnTo>
                    <a:pt x="1578" y="194"/>
                  </a:lnTo>
                  <a:lnTo>
                    <a:pt x="1624" y="198"/>
                  </a:lnTo>
                  <a:lnTo>
                    <a:pt x="1668" y="205"/>
                  </a:lnTo>
                  <a:lnTo>
                    <a:pt x="1691" y="209"/>
                  </a:lnTo>
                  <a:lnTo>
                    <a:pt x="1712" y="213"/>
                  </a:lnTo>
                  <a:lnTo>
                    <a:pt x="1734" y="218"/>
                  </a:lnTo>
                  <a:lnTo>
                    <a:pt x="1754" y="224"/>
                  </a:lnTo>
                  <a:lnTo>
                    <a:pt x="1773" y="230"/>
                  </a:lnTo>
                  <a:lnTo>
                    <a:pt x="1793" y="238"/>
                  </a:lnTo>
                  <a:lnTo>
                    <a:pt x="1811" y="246"/>
                  </a:lnTo>
                  <a:lnTo>
                    <a:pt x="1830" y="255"/>
                  </a:lnTo>
                  <a:lnTo>
                    <a:pt x="1846" y="265"/>
                  </a:lnTo>
                  <a:lnTo>
                    <a:pt x="1862" y="275"/>
                  </a:lnTo>
                  <a:lnTo>
                    <a:pt x="1876" y="288"/>
                  </a:lnTo>
                  <a:lnTo>
                    <a:pt x="1891" y="300"/>
                  </a:lnTo>
                  <a:lnTo>
                    <a:pt x="1904" y="314"/>
                  </a:lnTo>
                  <a:lnTo>
                    <a:pt x="1915" y="328"/>
                  </a:lnTo>
                  <a:lnTo>
                    <a:pt x="1925" y="345"/>
                  </a:lnTo>
                  <a:lnTo>
                    <a:pt x="1935" y="362"/>
                  </a:lnTo>
                  <a:lnTo>
                    <a:pt x="1942" y="380"/>
                  </a:lnTo>
                  <a:lnTo>
                    <a:pt x="1948" y="401"/>
                  </a:lnTo>
                  <a:lnTo>
                    <a:pt x="1953" y="422"/>
                  </a:lnTo>
                  <a:lnTo>
                    <a:pt x="1956" y="445"/>
                  </a:lnTo>
                  <a:lnTo>
                    <a:pt x="1959" y="475"/>
                  </a:lnTo>
                  <a:lnTo>
                    <a:pt x="1963" y="508"/>
                  </a:lnTo>
                  <a:lnTo>
                    <a:pt x="1969" y="541"/>
                  </a:lnTo>
                  <a:lnTo>
                    <a:pt x="1974" y="574"/>
                  </a:lnTo>
                  <a:lnTo>
                    <a:pt x="1980" y="603"/>
                  </a:lnTo>
                  <a:lnTo>
                    <a:pt x="1984" y="626"/>
                  </a:lnTo>
                  <a:lnTo>
                    <a:pt x="1987" y="641"/>
                  </a:lnTo>
                  <a:lnTo>
                    <a:pt x="1988" y="648"/>
                  </a:lnTo>
                  <a:close/>
                  <a:moveTo>
                    <a:pt x="2390" y="68"/>
                  </a:moveTo>
                  <a:lnTo>
                    <a:pt x="2387" y="70"/>
                  </a:lnTo>
                  <a:lnTo>
                    <a:pt x="2380" y="77"/>
                  </a:lnTo>
                  <a:lnTo>
                    <a:pt x="2376" y="82"/>
                  </a:lnTo>
                  <a:lnTo>
                    <a:pt x="2372" y="87"/>
                  </a:lnTo>
                  <a:lnTo>
                    <a:pt x="2369" y="93"/>
                  </a:lnTo>
                  <a:lnTo>
                    <a:pt x="2368" y="99"/>
                  </a:lnTo>
                  <a:lnTo>
                    <a:pt x="2367" y="103"/>
                  </a:lnTo>
                  <a:lnTo>
                    <a:pt x="2367" y="106"/>
                  </a:lnTo>
                  <a:lnTo>
                    <a:pt x="2368" y="110"/>
                  </a:lnTo>
                  <a:lnTo>
                    <a:pt x="2369" y="114"/>
                  </a:lnTo>
                  <a:lnTo>
                    <a:pt x="2371" y="118"/>
                  </a:lnTo>
                  <a:lnTo>
                    <a:pt x="2374" y="122"/>
                  </a:lnTo>
                  <a:lnTo>
                    <a:pt x="2377" y="126"/>
                  </a:lnTo>
                  <a:lnTo>
                    <a:pt x="2381" y="131"/>
                  </a:lnTo>
                  <a:lnTo>
                    <a:pt x="2386" y="135"/>
                  </a:lnTo>
                  <a:lnTo>
                    <a:pt x="2392" y="139"/>
                  </a:lnTo>
                  <a:lnTo>
                    <a:pt x="2399" y="143"/>
                  </a:lnTo>
                  <a:lnTo>
                    <a:pt x="2406" y="148"/>
                  </a:lnTo>
                  <a:lnTo>
                    <a:pt x="2426" y="156"/>
                  </a:lnTo>
                  <a:lnTo>
                    <a:pt x="2449" y="165"/>
                  </a:lnTo>
                  <a:lnTo>
                    <a:pt x="2473" y="171"/>
                  </a:lnTo>
                  <a:lnTo>
                    <a:pt x="2496" y="177"/>
                  </a:lnTo>
                  <a:lnTo>
                    <a:pt x="2519" y="183"/>
                  </a:lnTo>
                  <a:lnTo>
                    <a:pt x="2540" y="187"/>
                  </a:lnTo>
                  <a:lnTo>
                    <a:pt x="2562" y="192"/>
                  </a:lnTo>
                  <a:lnTo>
                    <a:pt x="2582" y="198"/>
                  </a:lnTo>
                  <a:lnTo>
                    <a:pt x="2592" y="202"/>
                  </a:lnTo>
                  <a:lnTo>
                    <a:pt x="2601" y="205"/>
                  </a:lnTo>
                  <a:lnTo>
                    <a:pt x="2611" y="210"/>
                  </a:lnTo>
                  <a:lnTo>
                    <a:pt x="2620" y="214"/>
                  </a:lnTo>
                  <a:lnTo>
                    <a:pt x="2628" y="220"/>
                  </a:lnTo>
                  <a:lnTo>
                    <a:pt x="2636" y="226"/>
                  </a:lnTo>
                  <a:lnTo>
                    <a:pt x="2643" y="234"/>
                  </a:lnTo>
                  <a:lnTo>
                    <a:pt x="2650" y="241"/>
                  </a:lnTo>
                  <a:lnTo>
                    <a:pt x="2658" y="250"/>
                  </a:lnTo>
                  <a:lnTo>
                    <a:pt x="2664" y="259"/>
                  </a:lnTo>
                  <a:lnTo>
                    <a:pt x="2670" y="269"/>
                  </a:lnTo>
                  <a:lnTo>
                    <a:pt x="2675" y="281"/>
                  </a:lnTo>
                  <a:lnTo>
                    <a:pt x="2679" y="294"/>
                  </a:lnTo>
                  <a:lnTo>
                    <a:pt x="2683" y="308"/>
                  </a:lnTo>
                  <a:lnTo>
                    <a:pt x="2687" y="323"/>
                  </a:lnTo>
                  <a:lnTo>
                    <a:pt x="2690" y="340"/>
                  </a:lnTo>
                  <a:lnTo>
                    <a:pt x="2692" y="358"/>
                  </a:lnTo>
                  <a:lnTo>
                    <a:pt x="2694" y="377"/>
                  </a:lnTo>
                  <a:lnTo>
                    <a:pt x="2695" y="398"/>
                  </a:lnTo>
                  <a:lnTo>
                    <a:pt x="2695" y="420"/>
                  </a:lnTo>
                  <a:lnTo>
                    <a:pt x="2695" y="479"/>
                  </a:lnTo>
                  <a:lnTo>
                    <a:pt x="2695" y="561"/>
                  </a:lnTo>
                  <a:lnTo>
                    <a:pt x="2695" y="661"/>
                  </a:lnTo>
                  <a:lnTo>
                    <a:pt x="2694" y="776"/>
                  </a:lnTo>
                  <a:lnTo>
                    <a:pt x="2694" y="902"/>
                  </a:lnTo>
                  <a:lnTo>
                    <a:pt x="2693" y="1036"/>
                  </a:lnTo>
                  <a:lnTo>
                    <a:pt x="2693" y="1175"/>
                  </a:lnTo>
                  <a:lnTo>
                    <a:pt x="2692" y="1313"/>
                  </a:lnTo>
                  <a:lnTo>
                    <a:pt x="2692" y="1449"/>
                  </a:lnTo>
                  <a:lnTo>
                    <a:pt x="2691" y="1579"/>
                  </a:lnTo>
                  <a:lnTo>
                    <a:pt x="2691" y="1698"/>
                  </a:lnTo>
                  <a:lnTo>
                    <a:pt x="2691" y="1804"/>
                  </a:lnTo>
                  <a:lnTo>
                    <a:pt x="2690" y="1893"/>
                  </a:lnTo>
                  <a:lnTo>
                    <a:pt x="2690" y="1960"/>
                  </a:lnTo>
                  <a:lnTo>
                    <a:pt x="2690" y="2004"/>
                  </a:lnTo>
                  <a:lnTo>
                    <a:pt x="2690" y="2019"/>
                  </a:lnTo>
                  <a:lnTo>
                    <a:pt x="2690" y="2024"/>
                  </a:lnTo>
                  <a:lnTo>
                    <a:pt x="2690" y="2039"/>
                  </a:lnTo>
                  <a:lnTo>
                    <a:pt x="2688" y="2051"/>
                  </a:lnTo>
                  <a:lnTo>
                    <a:pt x="2684" y="2062"/>
                  </a:lnTo>
                  <a:lnTo>
                    <a:pt x="2681" y="2068"/>
                  </a:lnTo>
                  <a:lnTo>
                    <a:pt x="2678" y="2074"/>
                  </a:lnTo>
                  <a:lnTo>
                    <a:pt x="2674" y="2081"/>
                  </a:lnTo>
                  <a:lnTo>
                    <a:pt x="2669" y="2087"/>
                  </a:lnTo>
                  <a:lnTo>
                    <a:pt x="2663" y="2094"/>
                  </a:lnTo>
                  <a:lnTo>
                    <a:pt x="2656" y="2101"/>
                  </a:lnTo>
                  <a:lnTo>
                    <a:pt x="2649" y="2108"/>
                  </a:lnTo>
                  <a:lnTo>
                    <a:pt x="2640" y="2114"/>
                  </a:lnTo>
                  <a:lnTo>
                    <a:pt x="2631" y="2120"/>
                  </a:lnTo>
                  <a:lnTo>
                    <a:pt x="2620" y="2126"/>
                  </a:lnTo>
                  <a:lnTo>
                    <a:pt x="2607" y="2132"/>
                  </a:lnTo>
                  <a:lnTo>
                    <a:pt x="2594" y="2137"/>
                  </a:lnTo>
                  <a:lnTo>
                    <a:pt x="2580" y="2143"/>
                  </a:lnTo>
                  <a:lnTo>
                    <a:pt x="2565" y="2147"/>
                  </a:lnTo>
                  <a:lnTo>
                    <a:pt x="2547" y="2153"/>
                  </a:lnTo>
                  <a:lnTo>
                    <a:pt x="2528" y="2156"/>
                  </a:lnTo>
                  <a:lnTo>
                    <a:pt x="2507" y="2160"/>
                  </a:lnTo>
                  <a:lnTo>
                    <a:pt x="2485" y="2163"/>
                  </a:lnTo>
                  <a:lnTo>
                    <a:pt x="2461" y="2165"/>
                  </a:lnTo>
                  <a:lnTo>
                    <a:pt x="2436" y="2166"/>
                  </a:lnTo>
                  <a:lnTo>
                    <a:pt x="2426" y="2168"/>
                  </a:lnTo>
                  <a:lnTo>
                    <a:pt x="2416" y="2171"/>
                  </a:lnTo>
                  <a:lnTo>
                    <a:pt x="2405" y="2176"/>
                  </a:lnTo>
                  <a:lnTo>
                    <a:pt x="2395" y="2182"/>
                  </a:lnTo>
                  <a:lnTo>
                    <a:pt x="2387" y="2189"/>
                  </a:lnTo>
                  <a:lnTo>
                    <a:pt x="2380" y="2197"/>
                  </a:lnTo>
                  <a:lnTo>
                    <a:pt x="2377" y="2202"/>
                  </a:lnTo>
                  <a:lnTo>
                    <a:pt x="2375" y="2206"/>
                  </a:lnTo>
                  <a:lnTo>
                    <a:pt x="2374" y="2211"/>
                  </a:lnTo>
                  <a:lnTo>
                    <a:pt x="2373" y="2215"/>
                  </a:lnTo>
                  <a:lnTo>
                    <a:pt x="2373" y="2219"/>
                  </a:lnTo>
                  <a:lnTo>
                    <a:pt x="2374" y="2224"/>
                  </a:lnTo>
                  <a:lnTo>
                    <a:pt x="2376" y="2228"/>
                  </a:lnTo>
                  <a:lnTo>
                    <a:pt x="2378" y="2232"/>
                  </a:lnTo>
                  <a:lnTo>
                    <a:pt x="2382" y="2236"/>
                  </a:lnTo>
                  <a:lnTo>
                    <a:pt x="2387" y="2240"/>
                  </a:lnTo>
                  <a:lnTo>
                    <a:pt x="2392" y="2243"/>
                  </a:lnTo>
                  <a:lnTo>
                    <a:pt x="2399" y="2247"/>
                  </a:lnTo>
                  <a:lnTo>
                    <a:pt x="2407" y="2250"/>
                  </a:lnTo>
                  <a:lnTo>
                    <a:pt x="2418" y="2253"/>
                  </a:lnTo>
                  <a:lnTo>
                    <a:pt x="2428" y="2256"/>
                  </a:lnTo>
                  <a:lnTo>
                    <a:pt x="2440" y="2258"/>
                  </a:lnTo>
                  <a:lnTo>
                    <a:pt x="2454" y="2260"/>
                  </a:lnTo>
                  <a:lnTo>
                    <a:pt x="2470" y="2261"/>
                  </a:lnTo>
                  <a:lnTo>
                    <a:pt x="2486" y="2262"/>
                  </a:lnTo>
                  <a:lnTo>
                    <a:pt x="2505" y="2262"/>
                  </a:lnTo>
                  <a:lnTo>
                    <a:pt x="3762" y="2262"/>
                  </a:lnTo>
                  <a:lnTo>
                    <a:pt x="3764" y="2262"/>
                  </a:lnTo>
                  <a:lnTo>
                    <a:pt x="3771" y="2262"/>
                  </a:lnTo>
                  <a:lnTo>
                    <a:pt x="3775" y="2261"/>
                  </a:lnTo>
                  <a:lnTo>
                    <a:pt x="3780" y="2259"/>
                  </a:lnTo>
                  <a:lnTo>
                    <a:pt x="3786" y="2257"/>
                  </a:lnTo>
                  <a:lnTo>
                    <a:pt x="3791" y="2254"/>
                  </a:lnTo>
                  <a:lnTo>
                    <a:pt x="3796" y="2249"/>
                  </a:lnTo>
                  <a:lnTo>
                    <a:pt x="3802" y="2243"/>
                  </a:lnTo>
                  <a:lnTo>
                    <a:pt x="3807" y="2236"/>
                  </a:lnTo>
                  <a:lnTo>
                    <a:pt x="3812" y="2228"/>
                  </a:lnTo>
                  <a:lnTo>
                    <a:pt x="3816" y="2218"/>
                  </a:lnTo>
                  <a:lnTo>
                    <a:pt x="3820" y="2206"/>
                  </a:lnTo>
                  <a:lnTo>
                    <a:pt x="3823" y="2191"/>
                  </a:lnTo>
                  <a:lnTo>
                    <a:pt x="3826" y="2175"/>
                  </a:lnTo>
                  <a:lnTo>
                    <a:pt x="3829" y="2131"/>
                  </a:lnTo>
                  <a:lnTo>
                    <a:pt x="3831" y="2073"/>
                  </a:lnTo>
                  <a:lnTo>
                    <a:pt x="3831" y="2008"/>
                  </a:lnTo>
                  <a:lnTo>
                    <a:pt x="3831" y="1940"/>
                  </a:lnTo>
                  <a:lnTo>
                    <a:pt x="3831" y="1878"/>
                  </a:lnTo>
                  <a:lnTo>
                    <a:pt x="3830" y="1826"/>
                  </a:lnTo>
                  <a:lnTo>
                    <a:pt x="3830" y="1791"/>
                  </a:lnTo>
                  <a:lnTo>
                    <a:pt x="3830" y="1776"/>
                  </a:lnTo>
                  <a:lnTo>
                    <a:pt x="3827" y="1774"/>
                  </a:lnTo>
                  <a:lnTo>
                    <a:pt x="3823" y="1767"/>
                  </a:lnTo>
                  <a:lnTo>
                    <a:pt x="3820" y="1763"/>
                  </a:lnTo>
                  <a:lnTo>
                    <a:pt x="3816" y="1759"/>
                  </a:lnTo>
                  <a:lnTo>
                    <a:pt x="3812" y="1756"/>
                  </a:lnTo>
                  <a:lnTo>
                    <a:pt x="3807" y="1753"/>
                  </a:lnTo>
                  <a:lnTo>
                    <a:pt x="3802" y="1752"/>
                  </a:lnTo>
                  <a:lnTo>
                    <a:pt x="3797" y="1753"/>
                  </a:lnTo>
                  <a:lnTo>
                    <a:pt x="3791" y="1755"/>
                  </a:lnTo>
                  <a:lnTo>
                    <a:pt x="3785" y="1760"/>
                  </a:lnTo>
                  <a:lnTo>
                    <a:pt x="3777" y="1768"/>
                  </a:lnTo>
                  <a:lnTo>
                    <a:pt x="3770" y="1779"/>
                  </a:lnTo>
                  <a:lnTo>
                    <a:pt x="3763" y="1795"/>
                  </a:lnTo>
                  <a:lnTo>
                    <a:pt x="3756" y="1813"/>
                  </a:lnTo>
                  <a:lnTo>
                    <a:pt x="3750" y="1834"/>
                  </a:lnTo>
                  <a:lnTo>
                    <a:pt x="3744" y="1857"/>
                  </a:lnTo>
                  <a:lnTo>
                    <a:pt x="3740" y="1879"/>
                  </a:lnTo>
                  <a:lnTo>
                    <a:pt x="3735" y="1902"/>
                  </a:lnTo>
                  <a:lnTo>
                    <a:pt x="3731" y="1925"/>
                  </a:lnTo>
                  <a:lnTo>
                    <a:pt x="3724" y="1947"/>
                  </a:lnTo>
                  <a:lnTo>
                    <a:pt x="3717" y="1969"/>
                  </a:lnTo>
                  <a:lnTo>
                    <a:pt x="3709" y="1989"/>
                  </a:lnTo>
                  <a:lnTo>
                    <a:pt x="3704" y="2000"/>
                  </a:lnTo>
                  <a:lnTo>
                    <a:pt x="3698" y="2009"/>
                  </a:lnTo>
                  <a:lnTo>
                    <a:pt x="3692" y="2018"/>
                  </a:lnTo>
                  <a:lnTo>
                    <a:pt x="3685" y="2026"/>
                  </a:lnTo>
                  <a:lnTo>
                    <a:pt x="3676" y="2034"/>
                  </a:lnTo>
                  <a:lnTo>
                    <a:pt x="3667" y="2042"/>
                  </a:lnTo>
                  <a:lnTo>
                    <a:pt x="3658" y="2050"/>
                  </a:lnTo>
                  <a:lnTo>
                    <a:pt x="3647" y="2056"/>
                  </a:lnTo>
                  <a:lnTo>
                    <a:pt x="3635" y="2062"/>
                  </a:lnTo>
                  <a:lnTo>
                    <a:pt x="3621" y="2067"/>
                  </a:lnTo>
                  <a:lnTo>
                    <a:pt x="3607" y="2071"/>
                  </a:lnTo>
                  <a:lnTo>
                    <a:pt x="3592" y="2075"/>
                  </a:lnTo>
                  <a:lnTo>
                    <a:pt x="3575" y="2078"/>
                  </a:lnTo>
                  <a:lnTo>
                    <a:pt x="3557" y="2080"/>
                  </a:lnTo>
                  <a:lnTo>
                    <a:pt x="3538" y="2081"/>
                  </a:lnTo>
                  <a:lnTo>
                    <a:pt x="3516" y="2082"/>
                  </a:lnTo>
                  <a:lnTo>
                    <a:pt x="3456" y="2082"/>
                  </a:lnTo>
                  <a:lnTo>
                    <a:pt x="3398" y="2082"/>
                  </a:lnTo>
                  <a:lnTo>
                    <a:pt x="3341" y="2081"/>
                  </a:lnTo>
                  <a:lnTo>
                    <a:pt x="3287" y="2081"/>
                  </a:lnTo>
                  <a:lnTo>
                    <a:pt x="3237" y="2081"/>
                  </a:lnTo>
                  <a:lnTo>
                    <a:pt x="3191" y="2080"/>
                  </a:lnTo>
                  <a:lnTo>
                    <a:pt x="3152" y="2080"/>
                  </a:lnTo>
                  <a:lnTo>
                    <a:pt x="3118" y="2080"/>
                  </a:lnTo>
                  <a:lnTo>
                    <a:pt x="3087" y="2079"/>
                  </a:lnTo>
                  <a:lnTo>
                    <a:pt x="3060" y="2077"/>
                  </a:lnTo>
                  <a:lnTo>
                    <a:pt x="3036" y="2075"/>
                  </a:lnTo>
                  <a:lnTo>
                    <a:pt x="3015" y="2071"/>
                  </a:lnTo>
                  <a:lnTo>
                    <a:pt x="3006" y="2068"/>
                  </a:lnTo>
                  <a:lnTo>
                    <a:pt x="2996" y="2066"/>
                  </a:lnTo>
                  <a:lnTo>
                    <a:pt x="2988" y="2063"/>
                  </a:lnTo>
                  <a:lnTo>
                    <a:pt x="2981" y="2059"/>
                  </a:lnTo>
                  <a:lnTo>
                    <a:pt x="2974" y="2055"/>
                  </a:lnTo>
                  <a:lnTo>
                    <a:pt x="2968" y="2051"/>
                  </a:lnTo>
                  <a:lnTo>
                    <a:pt x="2962" y="2046"/>
                  </a:lnTo>
                  <a:lnTo>
                    <a:pt x="2957" y="2040"/>
                  </a:lnTo>
                  <a:lnTo>
                    <a:pt x="2953" y="2034"/>
                  </a:lnTo>
                  <a:lnTo>
                    <a:pt x="2948" y="2028"/>
                  </a:lnTo>
                  <a:lnTo>
                    <a:pt x="2944" y="2022"/>
                  </a:lnTo>
                  <a:lnTo>
                    <a:pt x="2941" y="2014"/>
                  </a:lnTo>
                  <a:lnTo>
                    <a:pt x="2935" y="1999"/>
                  </a:lnTo>
                  <a:lnTo>
                    <a:pt x="2931" y="1979"/>
                  </a:lnTo>
                  <a:lnTo>
                    <a:pt x="2929" y="1959"/>
                  </a:lnTo>
                  <a:lnTo>
                    <a:pt x="2927" y="1935"/>
                  </a:lnTo>
                  <a:lnTo>
                    <a:pt x="2926" y="1909"/>
                  </a:lnTo>
                  <a:lnTo>
                    <a:pt x="2926" y="1880"/>
                  </a:lnTo>
                  <a:lnTo>
                    <a:pt x="2926" y="1834"/>
                  </a:lnTo>
                  <a:lnTo>
                    <a:pt x="2926" y="1763"/>
                  </a:lnTo>
                  <a:lnTo>
                    <a:pt x="2926" y="1672"/>
                  </a:lnTo>
                  <a:lnTo>
                    <a:pt x="2926" y="1564"/>
                  </a:lnTo>
                  <a:lnTo>
                    <a:pt x="2926" y="1444"/>
                  </a:lnTo>
                  <a:lnTo>
                    <a:pt x="2926" y="1313"/>
                  </a:lnTo>
                  <a:lnTo>
                    <a:pt x="2926" y="1178"/>
                  </a:lnTo>
                  <a:lnTo>
                    <a:pt x="2926" y="1040"/>
                  </a:lnTo>
                  <a:lnTo>
                    <a:pt x="2926" y="904"/>
                  </a:lnTo>
                  <a:lnTo>
                    <a:pt x="2926" y="775"/>
                  </a:lnTo>
                  <a:lnTo>
                    <a:pt x="2926" y="655"/>
                  </a:lnTo>
                  <a:lnTo>
                    <a:pt x="2926" y="548"/>
                  </a:lnTo>
                  <a:lnTo>
                    <a:pt x="2926" y="459"/>
                  </a:lnTo>
                  <a:lnTo>
                    <a:pt x="2926" y="390"/>
                  </a:lnTo>
                  <a:lnTo>
                    <a:pt x="2926" y="346"/>
                  </a:lnTo>
                  <a:lnTo>
                    <a:pt x="2926" y="330"/>
                  </a:lnTo>
                  <a:lnTo>
                    <a:pt x="2927" y="323"/>
                  </a:lnTo>
                  <a:lnTo>
                    <a:pt x="2933" y="305"/>
                  </a:lnTo>
                  <a:lnTo>
                    <a:pt x="2938" y="293"/>
                  </a:lnTo>
                  <a:lnTo>
                    <a:pt x="2945" y="279"/>
                  </a:lnTo>
                  <a:lnTo>
                    <a:pt x="2955" y="264"/>
                  </a:lnTo>
                  <a:lnTo>
                    <a:pt x="2966" y="248"/>
                  </a:lnTo>
                  <a:lnTo>
                    <a:pt x="2973" y="241"/>
                  </a:lnTo>
                  <a:lnTo>
                    <a:pt x="2980" y="232"/>
                  </a:lnTo>
                  <a:lnTo>
                    <a:pt x="2988" y="224"/>
                  </a:lnTo>
                  <a:lnTo>
                    <a:pt x="2996" y="217"/>
                  </a:lnTo>
                  <a:lnTo>
                    <a:pt x="3007" y="209"/>
                  </a:lnTo>
                  <a:lnTo>
                    <a:pt x="3017" y="202"/>
                  </a:lnTo>
                  <a:lnTo>
                    <a:pt x="3028" y="195"/>
                  </a:lnTo>
                  <a:lnTo>
                    <a:pt x="3039" y="188"/>
                  </a:lnTo>
                  <a:lnTo>
                    <a:pt x="3053" y="182"/>
                  </a:lnTo>
                  <a:lnTo>
                    <a:pt x="3067" y="175"/>
                  </a:lnTo>
                  <a:lnTo>
                    <a:pt x="3081" y="170"/>
                  </a:lnTo>
                  <a:lnTo>
                    <a:pt x="3097" y="165"/>
                  </a:lnTo>
                  <a:lnTo>
                    <a:pt x="3114" y="161"/>
                  </a:lnTo>
                  <a:lnTo>
                    <a:pt x="3131" y="158"/>
                  </a:lnTo>
                  <a:lnTo>
                    <a:pt x="3151" y="155"/>
                  </a:lnTo>
                  <a:lnTo>
                    <a:pt x="3170" y="153"/>
                  </a:lnTo>
                  <a:lnTo>
                    <a:pt x="3184" y="151"/>
                  </a:lnTo>
                  <a:lnTo>
                    <a:pt x="3198" y="147"/>
                  </a:lnTo>
                  <a:lnTo>
                    <a:pt x="3209" y="143"/>
                  </a:lnTo>
                  <a:lnTo>
                    <a:pt x="3220" y="137"/>
                  </a:lnTo>
                  <a:lnTo>
                    <a:pt x="3229" y="130"/>
                  </a:lnTo>
                  <a:lnTo>
                    <a:pt x="3236" y="122"/>
                  </a:lnTo>
                  <a:lnTo>
                    <a:pt x="3242" y="115"/>
                  </a:lnTo>
                  <a:lnTo>
                    <a:pt x="3246" y="107"/>
                  </a:lnTo>
                  <a:lnTo>
                    <a:pt x="3247" y="103"/>
                  </a:lnTo>
                  <a:lnTo>
                    <a:pt x="3247" y="99"/>
                  </a:lnTo>
                  <a:lnTo>
                    <a:pt x="3247" y="95"/>
                  </a:lnTo>
                  <a:lnTo>
                    <a:pt x="3245" y="92"/>
                  </a:lnTo>
                  <a:lnTo>
                    <a:pt x="3244" y="88"/>
                  </a:lnTo>
                  <a:lnTo>
                    <a:pt x="3240" y="85"/>
                  </a:lnTo>
                  <a:lnTo>
                    <a:pt x="3237" y="82"/>
                  </a:lnTo>
                  <a:lnTo>
                    <a:pt x="3233" y="79"/>
                  </a:lnTo>
                  <a:lnTo>
                    <a:pt x="3228" y="75"/>
                  </a:lnTo>
                  <a:lnTo>
                    <a:pt x="3223" y="73"/>
                  </a:lnTo>
                  <a:lnTo>
                    <a:pt x="3216" y="71"/>
                  </a:lnTo>
                  <a:lnTo>
                    <a:pt x="3209" y="69"/>
                  </a:lnTo>
                  <a:lnTo>
                    <a:pt x="3191" y="66"/>
                  </a:lnTo>
                  <a:lnTo>
                    <a:pt x="3170" y="65"/>
                  </a:lnTo>
                  <a:lnTo>
                    <a:pt x="3140" y="65"/>
                  </a:lnTo>
                  <a:lnTo>
                    <a:pt x="3101" y="65"/>
                  </a:lnTo>
                  <a:lnTo>
                    <a:pt x="3052" y="66"/>
                  </a:lnTo>
                  <a:lnTo>
                    <a:pt x="2995" y="66"/>
                  </a:lnTo>
                  <a:lnTo>
                    <a:pt x="2934" y="66"/>
                  </a:lnTo>
                  <a:lnTo>
                    <a:pt x="2869" y="66"/>
                  </a:lnTo>
                  <a:lnTo>
                    <a:pt x="2800" y="66"/>
                  </a:lnTo>
                  <a:lnTo>
                    <a:pt x="2733" y="67"/>
                  </a:lnTo>
                  <a:lnTo>
                    <a:pt x="2667" y="67"/>
                  </a:lnTo>
                  <a:lnTo>
                    <a:pt x="2603" y="67"/>
                  </a:lnTo>
                  <a:lnTo>
                    <a:pt x="2545" y="68"/>
                  </a:lnTo>
                  <a:lnTo>
                    <a:pt x="2494" y="68"/>
                  </a:lnTo>
                  <a:lnTo>
                    <a:pt x="2451" y="68"/>
                  </a:lnTo>
                  <a:lnTo>
                    <a:pt x="2418" y="68"/>
                  </a:lnTo>
                  <a:lnTo>
                    <a:pt x="2397" y="68"/>
                  </a:lnTo>
                  <a:lnTo>
                    <a:pt x="2390" y="68"/>
                  </a:lnTo>
                  <a:close/>
                  <a:moveTo>
                    <a:pt x="3956" y="66"/>
                  </a:moveTo>
                  <a:lnTo>
                    <a:pt x="3950" y="68"/>
                  </a:lnTo>
                  <a:lnTo>
                    <a:pt x="3936" y="72"/>
                  </a:lnTo>
                  <a:lnTo>
                    <a:pt x="3928" y="75"/>
                  </a:lnTo>
                  <a:lnTo>
                    <a:pt x="3918" y="80"/>
                  </a:lnTo>
                  <a:lnTo>
                    <a:pt x="3910" y="85"/>
                  </a:lnTo>
                  <a:lnTo>
                    <a:pt x="3903" y="90"/>
                  </a:lnTo>
                  <a:lnTo>
                    <a:pt x="3900" y="93"/>
                  </a:lnTo>
                  <a:lnTo>
                    <a:pt x="3897" y="96"/>
                  </a:lnTo>
                  <a:lnTo>
                    <a:pt x="3896" y="99"/>
                  </a:lnTo>
                  <a:lnTo>
                    <a:pt x="3894" y="102"/>
                  </a:lnTo>
                  <a:lnTo>
                    <a:pt x="3894" y="105"/>
                  </a:lnTo>
                  <a:lnTo>
                    <a:pt x="3895" y="109"/>
                  </a:lnTo>
                  <a:lnTo>
                    <a:pt x="3896" y="112"/>
                  </a:lnTo>
                  <a:lnTo>
                    <a:pt x="3898" y="116"/>
                  </a:lnTo>
                  <a:lnTo>
                    <a:pt x="3902" y="119"/>
                  </a:lnTo>
                  <a:lnTo>
                    <a:pt x="3906" y="123"/>
                  </a:lnTo>
                  <a:lnTo>
                    <a:pt x="3912" y="127"/>
                  </a:lnTo>
                  <a:lnTo>
                    <a:pt x="3919" y="132"/>
                  </a:lnTo>
                  <a:lnTo>
                    <a:pt x="3939" y="141"/>
                  </a:lnTo>
                  <a:lnTo>
                    <a:pt x="3964" y="150"/>
                  </a:lnTo>
                  <a:lnTo>
                    <a:pt x="4018" y="164"/>
                  </a:lnTo>
                  <a:lnTo>
                    <a:pt x="4065" y="176"/>
                  </a:lnTo>
                  <a:lnTo>
                    <a:pt x="4086" y="183"/>
                  </a:lnTo>
                  <a:lnTo>
                    <a:pt x="4105" y="189"/>
                  </a:lnTo>
                  <a:lnTo>
                    <a:pt x="4114" y="192"/>
                  </a:lnTo>
                  <a:lnTo>
                    <a:pt x="4123" y="196"/>
                  </a:lnTo>
                  <a:lnTo>
                    <a:pt x="4131" y="200"/>
                  </a:lnTo>
                  <a:lnTo>
                    <a:pt x="4138" y="205"/>
                  </a:lnTo>
                  <a:lnTo>
                    <a:pt x="4145" y="210"/>
                  </a:lnTo>
                  <a:lnTo>
                    <a:pt x="4152" y="216"/>
                  </a:lnTo>
                  <a:lnTo>
                    <a:pt x="4158" y="222"/>
                  </a:lnTo>
                  <a:lnTo>
                    <a:pt x="4164" y="229"/>
                  </a:lnTo>
                  <a:lnTo>
                    <a:pt x="4170" y="238"/>
                  </a:lnTo>
                  <a:lnTo>
                    <a:pt x="4175" y="247"/>
                  </a:lnTo>
                  <a:lnTo>
                    <a:pt x="4179" y="256"/>
                  </a:lnTo>
                  <a:lnTo>
                    <a:pt x="4183" y="267"/>
                  </a:lnTo>
                  <a:lnTo>
                    <a:pt x="4186" y="278"/>
                  </a:lnTo>
                  <a:lnTo>
                    <a:pt x="4189" y="292"/>
                  </a:lnTo>
                  <a:lnTo>
                    <a:pt x="4192" y="305"/>
                  </a:lnTo>
                  <a:lnTo>
                    <a:pt x="4194" y="320"/>
                  </a:lnTo>
                  <a:lnTo>
                    <a:pt x="4195" y="337"/>
                  </a:lnTo>
                  <a:lnTo>
                    <a:pt x="4196" y="354"/>
                  </a:lnTo>
                  <a:lnTo>
                    <a:pt x="4197" y="373"/>
                  </a:lnTo>
                  <a:lnTo>
                    <a:pt x="4197" y="394"/>
                  </a:lnTo>
                  <a:lnTo>
                    <a:pt x="4197" y="449"/>
                  </a:lnTo>
                  <a:lnTo>
                    <a:pt x="4197" y="529"/>
                  </a:lnTo>
                  <a:lnTo>
                    <a:pt x="4197" y="629"/>
                  </a:lnTo>
                  <a:lnTo>
                    <a:pt x="4197" y="746"/>
                  </a:lnTo>
                  <a:lnTo>
                    <a:pt x="4197" y="877"/>
                  </a:lnTo>
                  <a:lnTo>
                    <a:pt x="4197" y="1016"/>
                  </a:lnTo>
                  <a:lnTo>
                    <a:pt x="4197" y="1160"/>
                  </a:lnTo>
                  <a:lnTo>
                    <a:pt x="4197" y="1305"/>
                  </a:lnTo>
                  <a:lnTo>
                    <a:pt x="4197" y="1448"/>
                  </a:lnTo>
                  <a:lnTo>
                    <a:pt x="4197" y="1585"/>
                  </a:lnTo>
                  <a:lnTo>
                    <a:pt x="4197" y="1710"/>
                  </a:lnTo>
                  <a:lnTo>
                    <a:pt x="4197" y="1822"/>
                  </a:lnTo>
                  <a:lnTo>
                    <a:pt x="4197" y="1916"/>
                  </a:lnTo>
                  <a:lnTo>
                    <a:pt x="4197" y="1987"/>
                  </a:lnTo>
                  <a:lnTo>
                    <a:pt x="4197" y="2033"/>
                  </a:lnTo>
                  <a:lnTo>
                    <a:pt x="4197" y="2050"/>
                  </a:lnTo>
                  <a:lnTo>
                    <a:pt x="4197" y="2055"/>
                  </a:lnTo>
                  <a:lnTo>
                    <a:pt x="4195" y="2068"/>
                  </a:lnTo>
                  <a:lnTo>
                    <a:pt x="4193" y="2077"/>
                  </a:lnTo>
                  <a:lnTo>
                    <a:pt x="4189" y="2087"/>
                  </a:lnTo>
                  <a:lnTo>
                    <a:pt x="4183" y="2098"/>
                  </a:lnTo>
                  <a:lnTo>
                    <a:pt x="4175" y="2110"/>
                  </a:lnTo>
                  <a:lnTo>
                    <a:pt x="4170" y="2115"/>
                  </a:lnTo>
                  <a:lnTo>
                    <a:pt x="4163" y="2121"/>
                  </a:lnTo>
                  <a:lnTo>
                    <a:pt x="4157" y="2127"/>
                  </a:lnTo>
                  <a:lnTo>
                    <a:pt x="4150" y="2132"/>
                  </a:lnTo>
                  <a:lnTo>
                    <a:pt x="4142" y="2138"/>
                  </a:lnTo>
                  <a:lnTo>
                    <a:pt x="4133" y="2143"/>
                  </a:lnTo>
                  <a:lnTo>
                    <a:pt x="4123" y="2149"/>
                  </a:lnTo>
                  <a:lnTo>
                    <a:pt x="4112" y="2154"/>
                  </a:lnTo>
                  <a:lnTo>
                    <a:pt x="4100" y="2159"/>
                  </a:lnTo>
                  <a:lnTo>
                    <a:pt x="4088" y="2163"/>
                  </a:lnTo>
                  <a:lnTo>
                    <a:pt x="4074" y="2167"/>
                  </a:lnTo>
                  <a:lnTo>
                    <a:pt x="4059" y="2171"/>
                  </a:lnTo>
                  <a:lnTo>
                    <a:pt x="4043" y="2174"/>
                  </a:lnTo>
                  <a:lnTo>
                    <a:pt x="4026" y="2177"/>
                  </a:lnTo>
                  <a:lnTo>
                    <a:pt x="4007" y="2179"/>
                  </a:lnTo>
                  <a:lnTo>
                    <a:pt x="3987" y="2180"/>
                  </a:lnTo>
                  <a:lnTo>
                    <a:pt x="3976" y="2182"/>
                  </a:lnTo>
                  <a:lnTo>
                    <a:pt x="3963" y="2184"/>
                  </a:lnTo>
                  <a:lnTo>
                    <a:pt x="3951" y="2188"/>
                  </a:lnTo>
                  <a:lnTo>
                    <a:pt x="3939" y="2192"/>
                  </a:lnTo>
                  <a:lnTo>
                    <a:pt x="3928" y="2197"/>
                  </a:lnTo>
                  <a:lnTo>
                    <a:pt x="3918" y="2204"/>
                  </a:lnTo>
                  <a:lnTo>
                    <a:pt x="3909" y="2209"/>
                  </a:lnTo>
                  <a:lnTo>
                    <a:pt x="3903" y="2215"/>
                  </a:lnTo>
                  <a:lnTo>
                    <a:pt x="3901" y="2218"/>
                  </a:lnTo>
                  <a:lnTo>
                    <a:pt x="3900" y="2221"/>
                  </a:lnTo>
                  <a:lnTo>
                    <a:pt x="3899" y="2224"/>
                  </a:lnTo>
                  <a:lnTo>
                    <a:pt x="3899" y="2226"/>
                  </a:lnTo>
                  <a:lnTo>
                    <a:pt x="3900" y="2229"/>
                  </a:lnTo>
                  <a:lnTo>
                    <a:pt x="3902" y="2231"/>
                  </a:lnTo>
                  <a:lnTo>
                    <a:pt x="3905" y="2234"/>
                  </a:lnTo>
                  <a:lnTo>
                    <a:pt x="3908" y="2236"/>
                  </a:lnTo>
                  <a:lnTo>
                    <a:pt x="3913" y="2238"/>
                  </a:lnTo>
                  <a:lnTo>
                    <a:pt x="3919" y="2239"/>
                  </a:lnTo>
                  <a:lnTo>
                    <a:pt x="3927" y="2241"/>
                  </a:lnTo>
                  <a:lnTo>
                    <a:pt x="3935" y="2242"/>
                  </a:lnTo>
                  <a:lnTo>
                    <a:pt x="3956" y="2243"/>
                  </a:lnTo>
                  <a:lnTo>
                    <a:pt x="3983" y="2243"/>
                  </a:lnTo>
                  <a:lnTo>
                    <a:pt x="4026" y="2242"/>
                  </a:lnTo>
                  <a:lnTo>
                    <a:pt x="4091" y="2241"/>
                  </a:lnTo>
                  <a:lnTo>
                    <a:pt x="4177" y="2240"/>
                  </a:lnTo>
                  <a:lnTo>
                    <a:pt x="4279" y="2239"/>
                  </a:lnTo>
                  <a:lnTo>
                    <a:pt x="4393" y="2238"/>
                  </a:lnTo>
                  <a:lnTo>
                    <a:pt x="4517" y="2237"/>
                  </a:lnTo>
                  <a:lnTo>
                    <a:pt x="4645" y="2236"/>
                  </a:lnTo>
                  <a:lnTo>
                    <a:pt x="4776" y="2235"/>
                  </a:lnTo>
                  <a:lnTo>
                    <a:pt x="4905" y="2234"/>
                  </a:lnTo>
                  <a:lnTo>
                    <a:pt x="5027" y="2233"/>
                  </a:lnTo>
                  <a:lnTo>
                    <a:pt x="5141" y="2232"/>
                  </a:lnTo>
                  <a:lnTo>
                    <a:pt x="5243" y="2232"/>
                  </a:lnTo>
                  <a:lnTo>
                    <a:pt x="5328" y="2231"/>
                  </a:lnTo>
                  <a:lnTo>
                    <a:pt x="5394" y="2231"/>
                  </a:lnTo>
                  <a:lnTo>
                    <a:pt x="5435" y="2230"/>
                  </a:lnTo>
                  <a:lnTo>
                    <a:pt x="5450" y="2230"/>
                  </a:lnTo>
                  <a:lnTo>
                    <a:pt x="5453" y="2230"/>
                  </a:lnTo>
                  <a:lnTo>
                    <a:pt x="5462" y="2229"/>
                  </a:lnTo>
                  <a:lnTo>
                    <a:pt x="5467" y="2227"/>
                  </a:lnTo>
                  <a:lnTo>
                    <a:pt x="5473" y="2225"/>
                  </a:lnTo>
                  <a:lnTo>
                    <a:pt x="5480" y="2222"/>
                  </a:lnTo>
                  <a:lnTo>
                    <a:pt x="5488" y="2218"/>
                  </a:lnTo>
                  <a:lnTo>
                    <a:pt x="5495" y="2212"/>
                  </a:lnTo>
                  <a:lnTo>
                    <a:pt x="5501" y="2206"/>
                  </a:lnTo>
                  <a:lnTo>
                    <a:pt x="5507" y="2197"/>
                  </a:lnTo>
                  <a:lnTo>
                    <a:pt x="5513" y="2187"/>
                  </a:lnTo>
                  <a:lnTo>
                    <a:pt x="5518" y="2176"/>
                  </a:lnTo>
                  <a:lnTo>
                    <a:pt x="5521" y="2162"/>
                  </a:lnTo>
                  <a:lnTo>
                    <a:pt x="5523" y="2146"/>
                  </a:lnTo>
                  <a:lnTo>
                    <a:pt x="5524" y="2129"/>
                  </a:lnTo>
                  <a:lnTo>
                    <a:pt x="5524" y="2084"/>
                  </a:lnTo>
                  <a:lnTo>
                    <a:pt x="5524" y="2031"/>
                  </a:lnTo>
                  <a:lnTo>
                    <a:pt x="5524" y="1974"/>
                  </a:lnTo>
                  <a:lnTo>
                    <a:pt x="5524" y="1916"/>
                  </a:lnTo>
                  <a:lnTo>
                    <a:pt x="5524" y="1863"/>
                  </a:lnTo>
                  <a:lnTo>
                    <a:pt x="5524" y="1820"/>
                  </a:lnTo>
                  <a:lnTo>
                    <a:pt x="5524" y="1791"/>
                  </a:lnTo>
                  <a:lnTo>
                    <a:pt x="5524" y="1779"/>
                  </a:lnTo>
                  <a:lnTo>
                    <a:pt x="5523" y="1773"/>
                  </a:lnTo>
                  <a:lnTo>
                    <a:pt x="5520" y="1757"/>
                  </a:lnTo>
                  <a:lnTo>
                    <a:pt x="5518" y="1748"/>
                  </a:lnTo>
                  <a:lnTo>
                    <a:pt x="5515" y="1738"/>
                  </a:lnTo>
                  <a:lnTo>
                    <a:pt x="5511" y="1727"/>
                  </a:lnTo>
                  <a:lnTo>
                    <a:pt x="5507" y="1719"/>
                  </a:lnTo>
                  <a:lnTo>
                    <a:pt x="5503" y="1712"/>
                  </a:lnTo>
                  <a:lnTo>
                    <a:pt x="5497" y="1708"/>
                  </a:lnTo>
                  <a:lnTo>
                    <a:pt x="5495" y="1707"/>
                  </a:lnTo>
                  <a:lnTo>
                    <a:pt x="5492" y="1707"/>
                  </a:lnTo>
                  <a:lnTo>
                    <a:pt x="5488" y="1707"/>
                  </a:lnTo>
                  <a:lnTo>
                    <a:pt x="5484" y="1709"/>
                  </a:lnTo>
                  <a:lnTo>
                    <a:pt x="5481" y="1712"/>
                  </a:lnTo>
                  <a:lnTo>
                    <a:pt x="5477" y="1716"/>
                  </a:lnTo>
                  <a:lnTo>
                    <a:pt x="5473" y="1721"/>
                  </a:lnTo>
                  <a:lnTo>
                    <a:pt x="5469" y="1728"/>
                  </a:lnTo>
                  <a:lnTo>
                    <a:pt x="5461" y="1747"/>
                  </a:lnTo>
                  <a:lnTo>
                    <a:pt x="5452" y="1771"/>
                  </a:lnTo>
                  <a:lnTo>
                    <a:pt x="5451" y="1782"/>
                  </a:lnTo>
                  <a:lnTo>
                    <a:pt x="5449" y="1814"/>
                  </a:lnTo>
                  <a:lnTo>
                    <a:pt x="5446" y="1835"/>
                  </a:lnTo>
                  <a:lnTo>
                    <a:pt x="5442" y="1858"/>
                  </a:lnTo>
                  <a:lnTo>
                    <a:pt x="5436" y="1883"/>
                  </a:lnTo>
                  <a:lnTo>
                    <a:pt x="5429" y="1910"/>
                  </a:lnTo>
                  <a:lnTo>
                    <a:pt x="5424" y="1923"/>
                  </a:lnTo>
                  <a:lnTo>
                    <a:pt x="5420" y="1935"/>
                  </a:lnTo>
                  <a:lnTo>
                    <a:pt x="5415" y="1949"/>
                  </a:lnTo>
                  <a:lnTo>
                    <a:pt x="5409" y="1962"/>
                  </a:lnTo>
                  <a:lnTo>
                    <a:pt x="5403" y="1974"/>
                  </a:lnTo>
                  <a:lnTo>
                    <a:pt x="5396" y="1985"/>
                  </a:lnTo>
                  <a:lnTo>
                    <a:pt x="5387" y="1997"/>
                  </a:lnTo>
                  <a:lnTo>
                    <a:pt x="5379" y="2008"/>
                  </a:lnTo>
                  <a:lnTo>
                    <a:pt x="5370" y="2018"/>
                  </a:lnTo>
                  <a:lnTo>
                    <a:pt x="5360" y="2027"/>
                  </a:lnTo>
                  <a:lnTo>
                    <a:pt x="5350" y="2035"/>
                  </a:lnTo>
                  <a:lnTo>
                    <a:pt x="5338" y="2042"/>
                  </a:lnTo>
                  <a:lnTo>
                    <a:pt x="5326" y="2048"/>
                  </a:lnTo>
                  <a:lnTo>
                    <a:pt x="5313" y="2053"/>
                  </a:lnTo>
                  <a:lnTo>
                    <a:pt x="5300" y="2056"/>
                  </a:lnTo>
                  <a:lnTo>
                    <a:pt x="5284" y="2058"/>
                  </a:lnTo>
                  <a:lnTo>
                    <a:pt x="5249" y="2060"/>
                  </a:lnTo>
                  <a:lnTo>
                    <a:pt x="5202" y="2062"/>
                  </a:lnTo>
                  <a:lnTo>
                    <a:pt x="5148" y="2062"/>
                  </a:lnTo>
                  <a:lnTo>
                    <a:pt x="5085" y="2062"/>
                  </a:lnTo>
                  <a:lnTo>
                    <a:pt x="5018" y="2062"/>
                  </a:lnTo>
                  <a:lnTo>
                    <a:pt x="4947" y="2061"/>
                  </a:lnTo>
                  <a:lnTo>
                    <a:pt x="4876" y="2059"/>
                  </a:lnTo>
                  <a:lnTo>
                    <a:pt x="4805" y="2058"/>
                  </a:lnTo>
                  <a:lnTo>
                    <a:pt x="4734" y="2056"/>
                  </a:lnTo>
                  <a:lnTo>
                    <a:pt x="4668" y="2054"/>
                  </a:lnTo>
                  <a:lnTo>
                    <a:pt x="4607" y="2053"/>
                  </a:lnTo>
                  <a:lnTo>
                    <a:pt x="4553" y="2051"/>
                  </a:lnTo>
                  <a:lnTo>
                    <a:pt x="4508" y="2050"/>
                  </a:lnTo>
                  <a:lnTo>
                    <a:pt x="4475" y="2048"/>
                  </a:lnTo>
                  <a:lnTo>
                    <a:pt x="4452" y="2048"/>
                  </a:lnTo>
                  <a:lnTo>
                    <a:pt x="4445" y="2047"/>
                  </a:lnTo>
                  <a:lnTo>
                    <a:pt x="4441" y="1180"/>
                  </a:lnTo>
                  <a:lnTo>
                    <a:pt x="5121" y="1180"/>
                  </a:lnTo>
                  <a:lnTo>
                    <a:pt x="5125" y="1180"/>
                  </a:lnTo>
                  <a:lnTo>
                    <a:pt x="5135" y="1184"/>
                  </a:lnTo>
                  <a:lnTo>
                    <a:pt x="5142" y="1188"/>
                  </a:lnTo>
                  <a:lnTo>
                    <a:pt x="5151" y="1193"/>
                  </a:lnTo>
                  <a:lnTo>
                    <a:pt x="5160" y="1201"/>
                  </a:lnTo>
                  <a:lnTo>
                    <a:pt x="5168" y="1211"/>
                  </a:lnTo>
                  <a:lnTo>
                    <a:pt x="5177" y="1225"/>
                  </a:lnTo>
                  <a:lnTo>
                    <a:pt x="5185" y="1240"/>
                  </a:lnTo>
                  <a:lnTo>
                    <a:pt x="5194" y="1259"/>
                  </a:lnTo>
                  <a:lnTo>
                    <a:pt x="5200" y="1283"/>
                  </a:lnTo>
                  <a:lnTo>
                    <a:pt x="5203" y="1296"/>
                  </a:lnTo>
                  <a:lnTo>
                    <a:pt x="5206" y="1310"/>
                  </a:lnTo>
                  <a:lnTo>
                    <a:pt x="5208" y="1326"/>
                  </a:lnTo>
                  <a:lnTo>
                    <a:pt x="5210" y="1342"/>
                  </a:lnTo>
                  <a:lnTo>
                    <a:pt x="5212" y="1359"/>
                  </a:lnTo>
                  <a:lnTo>
                    <a:pt x="5213" y="1379"/>
                  </a:lnTo>
                  <a:lnTo>
                    <a:pt x="5213" y="1398"/>
                  </a:lnTo>
                  <a:lnTo>
                    <a:pt x="5213" y="1419"/>
                  </a:lnTo>
                  <a:lnTo>
                    <a:pt x="5214" y="1431"/>
                  </a:lnTo>
                  <a:lnTo>
                    <a:pt x="5216" y="1442"/>
                  </a:lnTo>
                  <a:lnTo>
                    <a:pt x="5219" y="1453"/>
                  </a:lnTo>
                  <a:lnTo>
                    <a:pt x="5222" y="1463"/>
                  </a:lnTo>
                  <a:lnTo>
                    <a:pt x="5227" y="1473"/>
                  </a:lnTo>
                  <a:lnTo>
                    <a:pt x="5232" y="1482"/>
                  </a:lnTo>
                  <a:lnTo>
                    <a:pt x="5238" y="1489"/>
                  </a:lnTo>
                  <a:lnTo>
                    <a:pt x="5245" y="1493"/>
                  </a:lnTo>
                  <a:lnTo>
                    <a:pt x="5247" y="1494"/>
                  </a:lnTo>
                  <a:lnTo>
                    <a:pt x="5250" y="1494"/>
                  </a:lnTo>
                  <a:lnTo>
                    <a:pt x="5253" y="1494"/>
                  </a:lnTo>
                  <a:lnTo>
                    <a:pt x="5256" y="1493"/>
                  </a:lnTo>
                  <a:lnTo>
                    <a:pt x="5259" y="1491"/>
                  </a:lnTo>
                  <a:lnTo>
                    <a:pt x="5262" y="1488"/>
                  </a:lnTo>
                  <a:lnTo>
                    <a:pt x="5264" y="1484"/>
                  </a:lnTo>
                  <a:lnTo>
                    <a:pt x="5267" y="1478"/>
                  </a:lnTo>
                  <a:lnTo>
                    <a:pt x="5271" y="1464"/>
                  </a:lnTo>
                  <a:lnTo>
                    <a:pt x="5275" y="1446"/>
                  </a:lnTo>
                  <a:lnTo>
                    <a:pt x="5278" y="1421"/>
                  </a:lnTo>
                  <a:lnTo>
                    <a:pt x="5279" y="1392"/>
                  </a:lnTo>
                  <a:lnTo>
                    <a:pt x="5281" y="1316"/>
                  </a:lnTo>
                  <a:lnTo>
                    <a:pt x="5282" y="1239"/>
                  </a:lnTo>
                  <a:lnTo>
                    <a:pt x="5282" y="1162"/>
                  </a:lnTo>
                  <a:lnTo>
                    <a:pt x="5282" y="1092"/>
                  </a:lnTo>
                  <a:lnTo>
                    <a:pt x="5281" y="1030"/>
                  </a:lnTo>
                  <a:lnTo>
                    <a:pt x="5280" y="982"/>
                  </a:lnTo>
                  <a:lnTo>
                    <a:pt x="5280" y="949"/>
                  </a:lnTo>
                  <a:lnTo>
                    <a:pt x="5279" y="938"/>
                  </a:lnTo>
                  <a:lnTo>
                    <a:pt x="5278" y="930"/>
                  </a:lnTo>
                  <a:lnTo>
                    <a:pt x="5273" y="910"/>
                  </a:lnTo>
                  <a:lnTo>
                    <a:pt x="5270" y="896"/>
                  </a:lnTo>
                  <a:lnTo>
                    <a:pt x="5266" y="884"/>
                  </a:lnTo>
                  <a:lnTo>
                    <a:pt x="5262" y="872"/>
                  </a:lnTo>
                  <a:lnTo>
                    <a:pt x="5257" y="862"/>
                  </a:lnTo>
                  <a:lnTo>
                    <a:pt x="5255" y="857"/>
                  </a:lnTo>
                  <a:lnTo>
                    <a:pt x="5252" y="853"/>
                  </a:lnTo>
                  <a:lnTo>
                    <a:pt x="5250" y="850"/>
                  </a:lnTo>
                  <a:lnTo>
                    <a:pt x="5247" y="848"/>
                  </a:lnTo>
                  <a:lnTo>
                    <a:pt x="5244" y="847"/>
                  </a:lnTo>
                  <a:lnTo>
                    <a:pt x="5241" y="847"/>
                  </a:lnTo>
                  <a:lnTo>
                    <a:pt x="5238" y="848"/>
                  </a:lnTo>
                  <a:lnTo>
                    <a:pt x="5235" y="851"/>
                  </a:lnTo>
                  <a:lnTo>
                    <a:pt x="5233" y="857"/>
                  </a:lnTo>
                  <a:lnTo>
                    <a:pt x="5230" y="862"/>
                  </a:lnTo>
                  <a:lnTo>
                    <a:pt x="5227" y="870"/>
                  </a:lnTo>
                  <a:lnTo>
                    <a:pt x="5224" y="879"/>
                  </a:lnTo>
                  <a:lnTo>
                    <a:pt x="5219" y="904"/>
                  </a:lnTo>
                  <a:lnTo>
                    <a:pt x="5214" y="938"/>
                  </a:lnTo>
                  <a:lnTo>
                    <a:pt x="5213" y="961"/>
                  </a:lnTo>
                  <a:lnTo>
                    <a:pt x="5213" y="985"/>
                  </a:lnTo>
                  <a:lnTo>
                    <a:pt x="5213" y="998"/>
                  </a:lnTo>
                  <a:lnTo>
                    <a:pt x="5213" y="1011"/>
                  </a:lnTo>
                  <a:lnTo>
                    <a:pt x="5211" y="1023"/>
                  </a:lnTo>
                  <a:lnTo>
                    <a:pt x="5209" y="1035"/>
                  </a:lnTo>
                  <a:lnTo>
                    <a:pt x="5207" y="1041"/>
                  </a:lnTo>
                  <a:lnTo>
                    <a:pt x="5205" y="1046"/>
                  </a:lnTo>
                  <a:lnTo>
                    <a:pt x="5202" y="1051"/>
                  </a:lnTo>
                  <a:lnTo>
                    <a:pt x="5199" y="1056"/>
                  </a:lnTo>
                  <a:lnTo>
                    <a:pt x="5195" y="1062"/>
                  </a:lnTo>
                  <a:lnTo>
                    <a:pt x="5189" y="1066"/>
                  </a:lnTo>
                  <a:lnTo>
                    <a:pt x="5185" y="1070"/>
                  </a:lnTo>
                  <a:lnTo>
                    <a:pt x="5179" y="1074"/>
                  </a:lnTo>
                  <a:lnTo>
                    <a:pt x="5173" y="1077"/>
                  </a:lnTo>
                  <a:lnTo>
                    <a:pt x="5166" y="1080"/>
                  </a:lnTo>
                  <a:lnTo>
                    <a:pt x="5158" y="1083"/>
                  </a:lnTo>
                  <a:lnTo>
                    <a:pt x="5149" y="1085"/>
                  </a:lnTo>
                  <a:lnTo>
                    <a:pt x="5139" y="1086"/>
                  </a:lnTo>
                  <a:lnTo>
                    <a:pt x="5129" y="1087"/>
                  </a:lnTo>
                  <a:lnTo>
                    <a:pt x="5117" y="1088"/>
                  </a:lnTo>
                  <a:lnTo>
                    <a:pt x="5105" y="1088"/>
                  </a:lnTo>
                  <a:lnTo>
                    <a:pt x="5036" y="1087"/>
                  </a:lnTo>
                  <a:lnTo>
                    <a:pt x="4942" y="1086"/>
                  </a:lnTo>
                  <a:lnTo>
                    <a:pt x="4833" y="1085"/>
                  </a:lnTo>
                  <a:lnTo>
                    <a:pt x="4719" y="1084"/>
                  </a:lnTo>
                  <a:lnTo>
                    <a:pt x="4612" y="1084"/>
                  </a:lnTo>
                  <a:lnTo>
                    <a:pt x="4522" y="1084"/>
                  </a:lnTo>
                  <a:lnTo>
                    <a:pt x="4460" y="1084"/>
                  </a:lnTo>
                  <a:lnTo>
                    <a:pt x="4437" y="1084"/>
                  </a:lnTo>
                  <a:lnTo>
                    <a:pt x="4437" y="257"/>
                  </a:lnTo>
                  <a:lnTo>
                    <a:pt x="5160" y="257"/>
                  </a:lnTo>
                  <a:lnTo>
                    <a:pt x="5167" y="256"/>
                  </a:lnTo>
                  <a:lnTo>
                    <a:pt x="5185" y="255"/>
                  </a:lnTo>
                  <a:lnTo>
                    <a:pt x="5198" y="256"/>
                  </a:lnTo>
                  <a:lnTo>
                    <a:pt x="5211" y="258"/>
                  </a:lnTo>
                  <a:lnTo>
                    <a:pt x="5226" y="262"/>
                  </a:lnTo>
                  <a:lnTo>
                    <a:pt x="5243" y="268"/>
                  </a:lnTo>
                  <a:lnTo>
                    <a:pt x="5250" y="271"/>
                  </a:lnTo>
                  <a:lnTo>
                    <a:pt x="5258" y="276"/>
                  </a:lnTo>
                  <a:lnTo>
                    <a:pt x="5266" y="280"/>
                  </a:lnTo>
                  <a:lnTo>
                    <a:pt x="5273" y="287"/>
                  </a:lnTo>
                  <a:lnTo>
                    <a:pt x="5281" y="293"/>
                  </a:lnTo>
                  <a:lnTo>
                    <a:pt x="5288" y="301"/>
                  </a:lnTo>
                  <a:lnTo>
                    <a:pt x="5296" y="309"/>
                  </a:lnTo>
                  <a:lnTo>
                    <a:pt x="5303" y="318"/>
                  </a:lnTo>
                  <a:lnTo>
                    <a:pt x="5309" y="327"/>
                  </a:lnTo>
                  <a:lnTo>
                    <a:pt x="5315" y="339"/>
                  </a:lnTo>
                  <a:lnTo>
                    <a:pt x="5320" y="351"/>
                  </a:lnTo>
                  <a:lnTo>
                    <a:pt x="5325" y="364"/>
                  </a:lnTo>
                  <a:lnTo>
                    <a:pt x="5329" y="378"/>
                  </a:lnTo>
                  <a:lnTo>
                    <a:pt x="5332" y="394"/>
                  </a:lnTo>
                  <a:lnTo>
                    <a:pt x="5335" y="411"/>
                  </a:lnTo>
                  <a:lnTo>
                    <a:pt x="5337" y="428"/>
                  </a:lnTo>
                  <a:lnTo>
                    <a:pt x="5340" y="443"/>
                  </a:lnTo>
                  <a:lnTo>
                    <a:pt x="5344" y="456"/>
                  </a:lnTo>
                  <a:lnTo>
                    <a:pt x="5349" y="468"/>
                  </a:lnTo>
                  <a:lnTo>
                    <a:pt x="5356" y="479"/>
                  </a:lnTo>
                  <a:lnTo>
                    <a:pt x="5364" y="488"/>
                  </a:lnTo>
                  <a:lnTo>
                    <a:pt x="5372" y="496"/>
                  </a:lnTo>
                  <a:lnTo>
                    <a:pt x="5376" y="499"/>
                  </a:lnTo>
                  <a:lnTo>
                    <a:pt x="5381" y="501"/>
                  </a:lnTo>
                  <a:lnTo>
                    <a:pt x="5386" y="502"/>
                  </a:lnTo>
                  <a:lnTo>
                    <a:pt x="5391" y="503"/>
                  </a:lnTo>
                  <a:lnTo>
                    <a:pt x="5396" y="503"/>
                  </a:lnTo>
                  <a:lnTo>
                    <a:pt x="5400" y="503"/>
                  </a:lnTo>
                  <a:lnTo>
                    <a:pt x="5404" y="501"/>
                  </a:lnTo>
                  <a:lnTo>
                    <a:pt x="5409" y="499"/>
                  </a:lnTo>
                  <a:lnTo>
                    <a:pt x="5413" y="496"/>
                  </a:lnTo>
                  <a:lnTo>
                    <a:pt x="5417" y="491"/>
                  </a:lnTo>
                  <a:lnTo>
                    <a:pt x="5421" y="485"/>
                  </a:lnTo>
                  <a:lnTo>
                    <a:pt x="5424" y="479"/>
                  </a:lnTo>
                  <a:lnTo>
                    <a:pt x="5427" y="472"/>
                  </a:lnTo>
                  <a:lnTo>
                    <a:pt x="5430" y="464"/>
                  </a:lnTo>
                  <a:lnTo>
                    <a:pt x="5433" y="455"/>
                  </a:lnTo>
                  <a:lnTo>
                    <a:pt x="5435" y="444"/>
                  </a:lnTo>
                  <a:lnTo>
                    <a:pt x="5438" y="432"/>
                  </a:lnTo>
                  <a:lnTo>
                    <a:pt x="5439" y="419"/>
                  </a:lnTo>
                  <a:lnTo>
                    <a:pt x="5440" y="405"/>
                  </a:lnTo>
                  <a:lnTo>
                    <a:pt x="5440" y="389"/>
                  </a:lnTo>
                  <a:lnTo>
                    <a:pt x="5441" y="322"/>
                  </a:lnTo>
                  <a:lnTo>
                    <a:pt x="5441" y="271"/>
                  </a:lnTo>
                  <a:lnTo>
                    <a:pt x="5441" y="232"/>
                  </a:lnTo>
                  <a:lnTo>
                    <a:pt x="5441" y="205"/>
                  </a:lnTo>
                  <a:lnTo>
                    <a:pt x="5441" y="188"/>
                  </a:lnTo>
                  <a:lnTo>
                    <a:pt x="5441" y="176"/>
                  </a:lnTo>
                  <a:lnTo>
                    <a:pt x="5441" y="171"/>
                  </a:lnTo>
                  <a:lnTo>
                    <a:pt x="5441" y="170"/>
                  </a:lnTo>
                  <a:lnTo>
                    <a:pt x="5441" y="166"/>
                  </a:lnTo>
                  <a:lnTo>
                    <a:pt x="5440" y="155"/>
                  </a:lnTo>
                  <a:lnTo>
                    <a:pt x="5439" y="148"/>
                  </a:lnTo>
                  <a:lnTo>
                    <a:pt x="5436" y="140"/>
                  </a:lnTo>
                  <a:lnTo>
                    <a:pt x="5433" y="131"/>
                  </a:lnTo>
                  <a:lnTo>
                    <a:pt x="5430" y="121"/>
                  </a:lnTo>
                  <a:lnTo>
                    <a:pt x="5424" y="112"/>
                  </a:lnTo>
                  <a:lnTo>
                    <a:pt x="5417" y="104"/>
                  </a:lnTo>
                  <a:lnTo>
                    <a:pt x="5409" y="96"/>
                  </a:lnTo>
                  <a:lnTo>
                    <a:pt x="5399" y="88"/>
                  </a:lnTo>
                  <a:lnTo>
                    <a:pt x="5393" y="85"/>
                  </a:lnTo>
                  <a:lnTo>
                    <a:pt x="5385" y="82"/>
                  </a:lnTo>
                  <a:lnTo>
                    <a:pt x="5378" y="80"/>
                  </a:lnTo>
                  <a:lnTo>
                    <a:pt x="5371" y="77"/>
                  </a:lnTo>
                  <a:lnTo>
                    <a:pt x="5362" y="75"/>
                  </a:lnTo>
                  <a:lnTo>
                    <a:pt x="5354" y="74"/>
                  </a:lnTo>
                  <a:lnTo>
                    <a:pt x="5344" y="73"/>
                  </a:lnTo>
                  <a:lnTo>
                    <a:pt x="5333" y="73"/>
                  </a:lnTo>
                  <a:lnTo>
                    <a:pt x="5300" y="73"/>
                  </a:lnTo>
                  <a:lnTo>
                    <a:pt x="5243" y="72"/>
                  </a:lnTo>
                  <a:lnTo>
                    <a:pt x="5165" y="72"/>
                  </a:lnTo>
                  <a:lnTo>
                    <a:pt x="5071" y="72"/>
                  </a:lnTo>
                  <a:lnTo>
                    <a:pt x="4965" y="71"/>
                  </a:lnTo>
                  <a:lnTo>
                    <a:pt x="4849" y="71"/>
                  </a:lnTo>
                  <a:lnTo>
                    <a:pt x="4727" y="70"/>
                  </a:lnTo>
                  <a:lnTo>
                    <a:pt x="4603" y="69"/>
                  </a:lnTo>
                  <a:lnTo>
                    <a:pt x="4481" y="69"/>
                  </a:lnTo>
                  <a:lnTo>
                    <a:pt x="4362" y="68"/>
                  </a:lnTo>
                  <a:lnTo>
                    <a:pt x="4253" y="68"/>
                  </a:lnTo>
                  <a:lnTo>
                    <a:pt x="4156" y="67"/>
                  </a:lnTo>
                  <a:lnTo>
                    <a:pt x="4074" y="67"/>
                  </a:lnTo>
                  <a:lnTo>
                    <a:pt x="4011" y="66"/>
                  </a:lnTo>
                  <a:lnTo>
                    <a:pt x="3970" y="66"/>
                  </a:lnTo>
                  <a:lnTo>
                    <a:pt x="3956" y="66"/>
                  </a:lnTo>
                  <a:close/>
                  <a:moveTo>
                    <a:pt x="14784" y="70"/>
                  </a:moveTo>
                  <a:lnTo>
                    <a:pt x="14778" y="72"/>
                  </a:lnTo>
                  <a:lnTo>
                    <a:pt x="14762" y="81"/>
                  </a:lnTo>
                  <a:lnTo>
                    <a:pt x="14752" y="86"/>
                  </a:lnTo>
                  <a:lnTo>
                    <a:pt x="14741" y="92"/>
                  </a:lnTo>
                  <a:lnTo>
                    <a:pt x="14732" y="99"/>
                  </a:lnTo>
                  <a:lnTo>
                    <a:pt x="14723" y="107"/>
                  </a:lnTo>
                  <a:lnTo>
                    <a:pt x="14720" y="111"/>
                  </a:lnTo>
                  <a:lnTo>
                    <a:pt x="14717" y="115"/>
                  </a:lnTo>
                  <a:lnTo>
                    <a:pt x="14714" y="119"/>
                  </a:lnTo>
                  <a:lnTo>
                    <a:pt x="14712" y="124"/>
                  </a:lnTo>
                  <a:lnTo>
                    <a:pt x="14711" y="128"/>
                  </a:lnTo>
                  <a:lnTo>
                    <a:pt x="14711" y="134"/>
                  </a:lnTo>
                  <a:lnTo>
                    <a:pt x="14712" y="138"/>
                  </a:lnTo>
                  <a:lnTo>
                    <a:pt x="14713" y="143"/>
                  </a:lnTo>
                  <a:lnTo>
                    <a:pt x="14716" y="148"/>
                  </a:lnTo>
                  <a:lnTo>
                    <a:pt x="14720" y="152"/>
                  </a:lnTo>
                  <a:lnTo>
                    <a:pt x="14726" y="157"/>
                  </a:lnTo>
                  <a:lnTo>
                    <a:pt x="14732" y="162"/>
                  </a:lnTo>
                  <a:lnTo>
                    <a:pt x="14741" y="166"/>
                  </a:lnTo>
                  <a:lnTo>
                    <a:pt x="14751" y="171"/>
                  </a:lnTo>
                  <a:lnTo>
                    <a:pt x="14763" y="175"/>
                  </a:lnTo>
                  <a:lnTo>
                    <a:pt x="14776" y="180"/>
                  </a:lnTo>
                  <a:lnTo>
                    <a:pt x="14804" y="189"/>
                  </a:lnTo>
                  <a:lnTo>
                    <a:pt x="14830" y="195"/>
                  </a:lnTo>
                  <a:lnTo>
                    <a:pt x="14855" y="199"/>
                  </a:lnTo>
                  <a:lnTo>
                    <a:pt x="14878" y="203"/>
                  </a:lnTo>
                  <a:lnTo>
                    <a:pt x="14901" y="207"/>
                  </a:lnTo>
                  <a:lnTo>
                    <a:pt x="14921" y="211"/>
                  </a:lnTo>
                  <a:lnTo>
                    <a:pt x="14939" y="216"/>
                  </a:lnTo>
                  <a:lnTo>
                    <a:pt x="14956" y="222"/>
                  </a:lnTo>
                  <a:lnTo>
                    <a:pt x="14964" y="226"/>
                  </a:lnTo>
                  <a:lnTo>
                    <a:pt x="14971" y="230"/>
                  </a:lnTo>
                  <a:lnTo>
                    <a:pt x="14978" y="237"/>
                  </a:lnTo>
                  <a:lnTo>
                    <a:pt x="14984" y="242"/>
                  </a:lnTo>
                  <a:lnTo>
                    <a:pt x="14990" y="249"/>
                  </a:lnTo>
                  <a:lnTo>
                    <a:pt x="14996" y="257"/>
                  </a:lnTo>
                  <a:lnTo>
                    <a:pt x="15001" y="265"/>
                  </a:lnTo>
                  <a:lnTo>
                    <a:pt x="15006" y="274"/>
                  </a:lnTo>
                  <a:lnTo>
                    <a:pt x="15010" y="286"/>
                  </a:lnTo>
                  <a:lnTo>
                    <a:pt x="15013" y="298"/>
                  </a:lnTo>
                  <a:lnTo>
                    <a:pt x="15016" y="310"/>
                  </a:lnTo>
                  <a:lnTo>
                    <a:pt x="15018" y="324"/>
                  </a:lnTo>
                  <a:lnTo>
                    <a:pt x="15020" y="341"/>
                  </a:lnTo>
                  <a:lnTo>
                    <a:pt x="15021" y="358"/>
                  </a:lnTo>
                  <a:lnTo>
                    <a:pt x="15022" y="376"/>
                  </a:lnTo>
                  <a:lnTo>
                    <a:pt x="15023" y="397"/>
                  </a:lnTo>
                  <a:lnTo>
                    <a:pt x="15023" y="453"/>
                  </a:lnTo>
                  <a:lnTo>
                    <a:pt x="15023" y="532"/>
                  </a:lnTo>
                  <a:lnTo>
                    <a:pt x="15023" y="633"/>
                  </a:lnTo>
                  <a:lnTo>
                    <a:pt x="15023" y="751"/>
                  </a:lnTo>
                  <a:lnTo>
                    <a:pt x="15023" y="881"/>
                  </a:lnTo>
                  <a:lnTo>
                    <a:pt x="15023" y="1020"/>
                  </a:lnTo>
                  <a:lnTo>
                    <a:pt x="15023" y="1163"/>
                  </a:lnTo>
                  <a:lnTo>
                    <a:pt x="15023" y="1309"/>
                  </a:lnTo>
                  <a:lnTo>
                    <a:pt x="15023" y="1452"/>
                  </a:lnTo>
                  <a:lnTo>
                    <a:pt x="15023" y="1588"/>
                  </a:lnTo>
                  <a:lnTo>
                    <a:pt x="15023" y="1714"/>
                  </a:lnTo>
                  <a:lnTo>
                    <a:pt x="15023" y="1825"/>
                  </a:lnTo>
                  <a:lnTo>
                    <a:pt x="15023" y="1919"/>
                  </a:lnTo>
                  <a:lnTo>
                    <a:pt x="15023" y="1990"/>
                  </a:lnTo>
                  <a:lnTo>
                    <a:pt x="15023" y="2036"/>
                  </a:lnTo>
                  <a:lnTo>
                    <a:pt x="15023" y="2053"/>
                  </a:lnTo>
                  <a:lnTo>
                    <a:pt x="15023" y="2057"/>
                  </a:lnTo>
                  <a:lnTo>
                    <a:pt x="15021" y="2067"/>
                  </a:lnTo>
                  <a:lnTo>
                    <a:pt x="15018" y="2074"/>
                  </a:lnTo>
                  <a:lnTo>
                    <a:pt x="15014" y="2082"/>
                  </a:lnTo>
                  <a:lnTo>
                    <a:pt x="15008" y="2090"/>
                  </a:lnTo>
                  <a:lnTo>
                    <a:pt x="15000" y="2100"/>
                  </a:lnTo>
                  <a:lnTo>
                    <a:pt x="14989" y="2108"/>
                  </a:lnTo>
                  <a:lnTo>
                    <a:pt x="14976" y="2116"/>
                  </a:lnTo>
                  <a:lnTo>
                    <a:pt x="14968" y="2120"/>
                  </a:lnTo>
                  <a:lnTo>
                    <a:pt x="14959" y="2124"/>
                  </a:lnTo>
                  <a:lnTo>
                    <a:pt x="14950" y="2127"/>
                  </a:lnTo>
                  <a:lnTo>
                    <a:pt x="14938" y="2131"/>
                  </a:lnTo>
                  <a:lnTo>
                    <a:pt x="14927" y="2134"/>
                  </a:lnTo>
                  <a:lnTo>
                    <a:pt x="14915" y="2137"/>
                  </a:lnTo>
                  <a:lnTo>
                    <a:pt x="14901" y="2139"/>
                  </a:lnTo>
                  <a:lnTo>
                    <a:pt x="14886" y="2141"/>
                  </a:lnTo>
                  <a:lnTo>
                    <a:pt x="14870" y="2143"/>
                  </a:lnTo>
                  <a:lnTo>
                    <a:pt x="14853" y="2144"/>
                  </a:lnTo>
                  <a:lnTo>
                    <a:pt x="14834" y="2145"/>
                  </a:lnTo>
                  <a:lnTo>
                    <a:pt x="14815" y="2145"/>
                  </a:lnTo>
                  <a:lnTo>
                    <a:pt x="14804" y="2150"/>
                  </a:lnTo>
                  <a:lnTo>
                    <a:pt x="14792" y="2155"/>
                  </a:lnTo>
                  <a:lnTo>
                    <a:pt x="14780" y="2162"/>
                  </a:lnTo>
                  <a:lnTo>
                    <a:pt x="14769" y="2170"/>
                  </a:lnTo>
                  <a:lnTo>
                    <a:pt x="14758" y="2178"/>
                  </a:lnTo>
                  <a:lnTo>
                    <a:pt x="14747" y="2186"/>
                  </a:lnTo>
                  <a:lnTo>
                    <a:pt x="14739" y="2195"/>
                  </a:lnTo>
                  <a:lnTo>
                    <a:pt x="14733" y="2205"/>
                  </a:lnTo>
                  <a:lnTo>
                    <a:pt x="14731" y="2209"/>
                  </a:lnTo>
                  <a:lnTo>
                    <a:pt x="14729" y="2213"/>
                  </a:lnTo>
                  <a:lnTo>
                    <a:pt x="14728" y="2218"/>
                  </a:lnTo>
                  <a:lnTo>
                    <a:pt x="14728" y="2222"/>
                  </a:lnTo>
                  <a:lnTo>
                    <a:pt x="14729" y="2225"/>
                  </a:lnTo>
                  <a:lnTo>
                    <a:pt x="14731" y="2229"/>
                  </a:lnTo>
                  <a:lnTo>
                    <a:pt x="14733" y="2232"/>
                  </a:lnTo>
                  <a:lnTo>
                    <a:pt x="14737" y="2235"/>
                  </a:lnTo>
                  <a:lnTo>
                    <a:pt x="14742" y="2238"/>
                  </a:lnTo>
                  <a:lnTo>
                    <a:pt x="14748" y="2240"/>
                  </a:lnTo>
                  <a:lnTo>
                    <a:pt x="14756" y="2243"/>
                  </a:lnTo>
                  <a:lnTo>
                    <a:pt x="14764" y="2244"/>
                  </a:lnTo>
                  <a:lnTo>
                    <a:pt x="14773" y="2245"/>
                  </a:lnTo>
                  <a:lnTo>
                    <a:pt x="14784" y="2246"/>
                  </a:lnTo>
                  <a:lnTo>
                    <a:pt x="14796" y="2247"/>
                  </a:lnTo>
                  <a:lnTo>
                    <a:pt x="14811" y="2247"/>
                  </a:lnTo>
                  <a:lnTo>
                    <a:pt x="14853" y="2246"/>
                  </a:lnTo>
                  <a:lnTo>
                    <a:pt x="14918" y="2245"/>
                  </a:lnTo>
                  <a:lnTo>
                    <a:pt x="15002" y="2244"/>
                  </a:lnTo>
                  <a:lnTo>
                    <a:pt x="15103" y="2243"/>
                  </a:lnTo>
                  <a:lnTo>
                    <a:pt x="15216" y="2242"/>
                  </a:lnTo>
                  <a:lnTo>
                    <a:pt x="15338" y="2241"/>
                  </a:lnTo>
                  <a:lnTo>
                    <a:pt x="15465" y="2240"/>
                  </a:lnTo>
                  <a:lnTo>
                    <a:pt x="15595" y="2238"/>
                  </a:lnTo>
                  <a:lnTo>
                    <a:pt x="15721" y="2238"/>
                  </a:lnTo>
                  <a:lnTo>
                    <a:pt x="15843" y="2237"/>
                  </a:lnTo>
                  <a:lnTo>
                    <a:pt x="15956" y="2236"/>
                  </a:lnTo>
                  <a:lnTo>
                    <a:pt x="16056" y="2235"/>
                  </a:lnTo>
                  <a:lnTo>
                    <a:pt x="16141" y="2234"/>
                  </a:lnTo>
                  <a:lnTo>
                    <a:pt x="16205" y="2234"/>
                  </a:lnTo>
                  <a:lnTo>
                    <a:pt x="16247" y="2234"/>
                  </a:lnTo>
                  <a:lnTo>
                    <a:pt x="16261" y="2234"/>
                  </a:lnTo>
                  <a:lnTo>
                    <a:pt x="16265" y="2233"/>
                  </a:lnTo>
                  <a:lnTo>
                    <a:pt x="16273" y="2232"/>
                  </a:lnTo>
                  <a:lnTo>
                    <a:pt x="16279" y="2231"/>
                  </a:lnTo>
                  <a:lnTo>
                    <a:pt x="16285" y="2228"/>
                  </a:lnTo>
                  <a:lnTo>
                    <a:pt x="16291" y="2225"/>
                  </a:lnTo>
                  <a:lnTo>
                    <a:pt x="16298" y="2221"/>
                  </a:lnTo>
                  <a:lnTo>
                    <a:pt x="16305" y="2216"/>
                  </a:lnTo>
                  <a:lnTo>
                    <a:pt x="16312" y="2209"/>
                  </a:lnTo>
                  <a:lnTo>
                    <a:pt x="16318" y="2201"/>
                  </a:lnTo>
                  <a:lnTo>
                    <a:pt x="16324" y="2191"/>
                  </a:lnTo>
                  <a:lnTo>
                    <a:pt x="16328" y="2179"/>
                  </a:lnTo>
                  <a:lnTo>
                    <a:pt x="16332" y="2166"/>
                  </a:lnTo>
                  <a:lnTo>
                    <a:pt x="16334" y="2150"/>
                  </a:lnTo>
                  <a:lnTo>
                    <a:pt x="16335" y="2132"/>
                  </a:lnTo>
                  <a:lnTo>
                    <a:pt x="16335" y="2088"/>
                  </a:lnTo>
                  <a:lnTo>
                    <a:pt x="16335" y="2035"/>
                  </a:lnTo>
                  <a:lnTo>
                    <a:pt x="16335" y="1977"/>
                  </a:lnTo>
                  <a:lnTo>
                    <a:pt x="16335" y="1920"/>
                  </a:lnTo>
                  <a:lnTo>
                    <a:pt x="16335" y="1867"/>
                  </a:lnTo>
                  <a:lnTo>
                    <a:pt x="16335" y="1823"/>
                  </a:lnTo>
                  <a:lnTo>
                    <a:pt x="16335" y="1795"/>
                  </a:lnTo>
                  <a:lnTo>
                    <a:pt x="16335" y="1783"/>
                  </a:lnTo>
                  <a:lnTo>
                    <a:pt x="16333" y="1777"/>
                  </a:lnTo>
                  <a:lnTo>
                    <a:pt x="16328" y="1761"/>
                  </a:lnTo>
                  <a:lnTo>
                    <a:pt x="16324" y="1751"/>
                  </a:lnTo>
                  <a:lnTo>
                    <a:pt x="16319" y="1741"/>
                  </a:lnTo>
                  <a:lnTo>
                    <a:pt x="16314" y="1731"/>
                  </a:lnTo>
                  <a:lnTo>
                    <a:pt x="16307" y="1722"/>
                  </a:lnTo>
                  <a:lnTo>
                    <a:pt x="16303" y="1719"/>
                  </a:lnTo>
                  <a:lnTo>
                    <a:pt x="16300" y="1716"/>
                  </a:lnTo>
                  <a:lnTo>
                    <a:pt x="16297" y="1713"/>
                  </a:lnTo>
                  <a:lnTo>
                    <a:pt x="16293" y="1711"/>
                  </a:lnTo>
                  <a:lnTo>
                    <a:pt x="16289" y="1710"/>
                  </a:lnTo>
                  <a:lnTo>
                    <a:pt x="16285" y="1710"/>
                  </a:lnTo>
                  <a:lnTo>
                    <a:pt x="16281" y="1711"/>
                  </a:lnTo>
                  <a:lnTo>
                    <a:pt x="16277" y="1713"/>
                  </a:lnTo>
                  <a:lnTo>
                    <a:pt x="16273" y="1715"/>
                  </a:lnTo>
                  <a:lnTo>
                    <a:pt x="16269" y="1719"/>
                  </a:lnTo>
                  <a:lnTo>
                    <a:pt x="16265" y="1725"/>
                  </a:lnTo>
                  <a:lnTo>
                    <a:pt x="16259" y="1731"/>
                  </a:lnTo>
                  <a:lnTo>
                    <a:pt x="16255" y="1741"/>
                  </a:lnTo>
                  <a:lnTo>
                    <a:pt x="16250" y="1750"/>
                  </a:lnTo>
                  <a:lnTo>
                    <a:pt x="16246" y="1761"/>
                  </a:lnTo>
                  <a:lnTo>
                    <a:pt x="16241" y="1774"/>
                  </a:lnTo>
                  <a:lnTo>
                    <a:pt x="16240" y="1787"/>
                  </a:lnTo>
                  <a:lnTo>
                    <a:pt x="16234" y="1817"/>
                  </a:lnTo>
                  <a:lnTo>
                    <a:pt x="16229" y="1839"/>
                  </a:lnTo>
                  <a:lnTo>
                    <a:pt x="16223" y="1862"/>
                  </a:lnTo>
                  <a:lnTo>
                    <a:pt x="16215" y="1887"/>
                  </a:lnTo>
                  <a:lnTo>
                    <a:pt x="16205" y="1913"/>
                  </a:lnTo>
                  <a:lnTo>
                    <a:pt x="16200" y="1926"/>
                  </a:lnTo>
                  <a:lnTo>
                    <a:pt x="16194" y="1939"/>
                  </a:lnTo>
                  <a:lnTo>
                    <a:pt x="16187" y="1953"/>
                  </a:lnTo>
                  <a:lnTo>
                    <a:pt x="16180" y="1965"/>
                  </a:lnTo>
                  <a:lnTo>
                    <a:pt x="16173" y="1977"/>
                  </a:lnTo>
                  <a:lnTo>
                    <a:pt x="16165" y="1989"/>
                  </a:lnTo>
                  <a:lnTo>
                    <a:pt x="16156" y="2001"/>
                  </a:lnTo>
                  <a:lnTo>
                    <a:pt x="16147" y="2011"/>
                  </a:lnTo>
                  <a:lnTo>
                    <a:pt x="16137" y="2021"/>
                  </a:lnTo>
                  <a:lnTo>
                    <a:pt x="16127" y="2030"/>
                  </a:lnTo>
                  <a:lnTo>
                    <a:pt x="16115" y="2038"/>
                  </a:lnTo>
                  <a:lnTo>
                    <a:pt x="16103" y="2046"/>
                  </a:lnTo>
                  <a:lnTo>
                    <a:pt x="16091" y="2052"/>
                  </a:lnTo>
                  <a:lnTo>
                    <a:pt x="16078" y="2057"/>
                  </a:lnTo>
                  <a:lnTo>
                    <a:pt x="16063" y="2060"/>
                  </a:lnTo>
                  <a:lnTo>
                    <a:pt x="16049" y="2062"/>
                  </a:lnTo>
                  <a:lnTo>
                    <a:pt x="16013" y="2064"/>
                  </a:lnTo>
                  <a:lnTo>
                    <a:pt x="15970" y="2065"/>
                  </a:lnTo>
                  <a:lnTo>
                    <a:pt x="15917" y="2066"/>
                  </a:lnTo>
                  <a:lnTo>
                    <a:pt x="15859" y="2066"/>
                  </a:lnTo>
                  <a:lnTo>
                    <a:pt x="15797" y="2065"/>
                  </a:lnTo>
                  <a:lnTo>
                    <a:pt x="15732" y="2064"/>
                  </a:lnTo>
                  <a:lnTo>
                    <a:pt x="15664" y="2063"/>
                  </a:lnTo>
                  <a:lnTo>
                    <a:pt x="15598" y="2061"/>
                  </a:lnTo>
                  <a:lnTo>
                    <a:pt x="15534" y="2060"/>
                  </a:lnTo>
                  <a:lnTo>
                    <a:pt x="15472" y="2058"/>
                  </a:lnTo>
                  <a:lnTo>
                    <a:pt x="15416" y="2056"/>
                  </a:lnTo>
                  <a:lnTo>
                    <a:pt x="15367" y="2054"/>
                  </a:lnTo>
                  <a:lnTo>
                    <a:pt x="15326" y="2053"/>
                  </a:lnTo>
                  <a:lnTo>
                    <a:pt x="15295" y="2052"/>
                  </a:lnTo>
                  <a:lnTo>
                    <a:pt x="15274" y="2051"/>
                  </a:lnTo>
                  <a:lnTo>
                    <a:pt x="15268" y="2051"/>
                  </a:lnTo>
                  <a:lnTo>
                    <a:pt x="15264" y="1183"/>
                  </a:lnTo>
                  <a:lnTo>
                    <a:pt x="15892" y="1183"/>
                  </a:lnTo>
                  <a:lnTo>
                    <a:pt x="15898" y="1183"/>
                  </a:lnTo>
                  <a:lnTo>
                    <a:pt x="15912" y="1187"/>
                  </a:lnTo>
                  <a:lnTo>
                    <a:pt x="15923" y="1190"/>
                  </a:lnTo>
                  <a:lnTo>
                    <a:pt x="15934" y="1195"/>
                  </a:lnTo>
                  <a:lnTo>
                    <a:pt x="15945" y="1202"/>
                  </a:lnTo>
                  <a:lnTo>
                    <a:pt x="15957" y="1212"/>
                  </a:lnTo>
                  <a:lnTo>
                    <a:pt x="15963" y="1219"/>
                  </a:lnTo>
                  <a:lnTo>
                    <a:pt x="15968" y="1225"/>
                  </a:lnTo>
                  <a:lnTo>
                    <a:pt x="15975" y="1232"/>
                  </a:lnTo>
                  <a:lnTo>
                    <a:pt x="15980" y="1240"/>
                  </a:lnTo>
                  <a:lnTo>
                    <a:pt x="15985" y="1249"/>
                  </a:lnTo>
                  <a:lnTo>
                    <a:pt x="15990" y="1259"/>
                  </a:lnTo>
                  <a:lnTo>
                    <a:pt x="15995" y="1271"/>
                  </a:lnTo>
                  <a:lnTo>
                    <a:pt x="15999" y="1282"/>
                  </a:lnTo>
                  <a:lnTo>
                    <a:pt x="16003" y="1295"/>
                  </a:lnTo>
                  <a:lnTo>
                    <a:pt x="16006" y="1309"/>
                  </a:lnTo>
                  <a:lnTo>
                    <a:pt x="16009" y="1324"/>
                  </a:lnTo>
                  <a:lnTo>
                    <a:pt x="16011" y="1340"/>
                  </a:lnTo>
                  <a:lnTo>
                    <a:pt x="16012" y="1357"/>
                  </a:lnTo>
                  <a:lnTo>
                    <a:pt x="16013" y="1377"/>
                  </a:lnTo>
                  <a:lnTo>
                    <a:pt x="16013" y="1396"/>
                  </a:lnTo>
                  <a:lnTo>
                    <a:pt x="16013" y="1417"/>
                  </a:lnTo>
                  <a:lnTo>
                    <a:pt x="16015" y="1429"/>
                  </a:lnTo>
                  <a:lnTo>
                    <a:pt x="16019" y="1440"/>
                  </a:lnTo>
                  <a:lnTo>
                    <a:pt x="16022" y="1451"/>
                  </a:lnTo>
                  <a:lnTo>
                    <a:pt x="16027" y="1461"/>
                  </a:lnTo>
                  <a:lnTo>
                    <a:pt x="16032" y="1471"/>
                  </a:lnTo>
                  <a:lnTo>
                    <a:pt x="16037" y="1480"/>
                  </a:lnTo>
                  <a:lnTo>
                    <a:pt x="16043" y="1486"/>
                  </a:lnTo>
                  <a:lnTo>
                    <a:pt x="16049" y="1491"/>
                  </a:lnTo>
                  <a:lnTo>
                    <a:pt x="16052" y="1492"/>
                  </a:lnTo>
                  <a:lnTo>
                    <a:pt x="16055" y="1492"/>
                  </a:lnTo>
                  <a:lnTo>
                    <a:pt x="16057" y="1492"/>
                  </a:lnTo>
                  <a:lnTo>
                    <a:pt x="16060" y="1491"/>
                  </a:lnTo>
                  <a:lnTo>
                    <a:pt x="16063" y="1489"/>
                  </a:lnTo>
                  <a:lnTo>
                    <a:pt x="16066" y="1486"/>
                  </a:lnTo>
                  <a:lnTo>
                    <a:pt x="16070" y="1482"/>
                  </a:lnTo>
                  <a:lnTo>
                    <a:pt x="16072" y="1476"/>
                  </a:lnTo>
                  <a:lnTo>
                    <a:pt x="16077" y="1462"/>
                  </a:lnTo>
                  <a:lnTo>
                    <a:pt x="16081" y="1444"/>
                  </a:lnTo>
                  <a:lnTo>
                    <a:pt x="16085" y="1419"/>
                  </a:lnTo>
                  <a:lnTo>
                    <a:pt x="16087" y="1390"/>
                  </a:lnTo>
                  <a:lnTo>
                    <a:pt x="16087" y="1314"/>
                  </a:lnTo>
                  <a:lnTo>
                    <a:pt x="16087" y="1237"/>
                  </a:lnTo>
                  <a:lnTo>
                    <a:pt x="16087" y="1160"/>
                  </a:lnTo>
                  <a:lnTo>
                    <a:pt x="16087" y="1090"/>
                  </a:lnTo>
                  <a:lnTo>
                    <a:pt x="16087" y="1028"/>
                  </a:lnTo>
                  <a:lnTo>
                    <a:pt x="16087" y="980"/>
                  </a:lnTo>
                  <a:lnTo>
                    <a:pt x="16087" y="947"/>
                  </a:lnTo>
                  <a:lnTo>
                    <a:pt x="16087" y="936"/>
                  </a:lnTo>
                  <a:lnTo>
                    <a:pt x="16086" y="928"/>
                  </a:lnTo>
                  <a:lnTo>
                    <a:pt x="16082" y="909"/>
                  </a:lnTo>
                  <a:lnTo>
                    <a:pt x="16080" y="896"/>
                  </a:lnTo>
                  <a:lnTo>
                    <a:pt x="16076" y="884"/>
                  </a:lnTo>
                  <a:lnTo>
                    <a:pt x="16072" y="872"/>
                  </a:lnTo>
                  <a:lnTo>
                    <a:pt x="16066" y="862"/>
                  </a:lnTo>
                  <a:lnTo>
                    <a:pt x="16064" y="858"/>
                  </a:lnTo>
                  <a:lnTo>
                    <a:pt x="16061" y="853"/>
                  </a:lnTo>
                  <a:lnTo>
                    <a:pt x="16058" y="850"/>
                  </a:lnTo>
                  <a:lnTo>
                    <a:pt x="16055" y="848"/>
                  </a:lnTo>
                  <a:lnTo>
                    <a:pt x="16052" y="847"/>
                  </a:lnTo>
                  <a:lnTo>
                    <a:pt x="16048" y="848"/>
                  </a:lnTo>
                  <a:lnTo>
                    <a:pt x="16045" y="849"/>
                  </a:lnTo>
                  <a:lnTo>
                    <a:pt x="16041" y="852"/>
                  </a:lnTo>
                  <a:lnTo>
                    <a:pt x="16037" y="857"/>
                  </a:lnTo>
                  <a:lnTo>
                    <a:pt x="16033" y="863"/>
                  </a:lnTo>
                  <a:lnTo>
                    <a:pt x="16029" y="870"/>
                  </a:lnTo>
                  <a:lnTo>
                    <a:pt x="16025" y="879"/>
                  </a:lnTo>
                  <a:lnTo>
                    <a:pt x="16020" y="890"/>
                  </a:lnTo>
                  <a:lnTo>
                    <a:pt x="16015" y="903"/>
                  </a:lnTo>
                  <a:lnTo>
                    <a:pt x="16010" y="919"/>
                  </a:lnTo>
                  <a:lnTo>
                    <a:pt x="16005" y="936"/>
                  </a:lnTo>
                  <a:lnTo>
                    <a:pt x="16002" y="959"/>
                  </a:lnTo>
                  <a:lnTo>
                    <a:pt x="15999" y="984"/>
                  </a:lnTo>
                  <a:lnTo>
                    <a:pt x="15998" y="997"/>
                  </a:lnTo>
                  <a:lnTo>
                    <a:pt x="15995" y="1011"/>
                  </a:lnTo>
                  <a:lnTo>
                    <a:pt x="15992" y="1024"/>
                  </a:lnTo>
                  <a:lnTo>
                    <a:pt x="15988" y="1036"/>
                  </a:lnTo>
                  <a:lnTo>
                    <a:pt x="15982" y="1048"/>
                  </a:lnTo>
                  <a:lnTo>
                    <a:pt x="15975" y="1058"/>
                  </a:lnTo>
                  <a:lnTo>
                    <a:pt x="15970" y="1064"/>
                  </a:lnTo>
                  <a:lnTo>
                    <a:pt x="15964" y="1069"/>
                  </a:lnTo>
                  <a:lnTo>
                    <a:pt x="15959" y="1073"/>
                  </a:lnTo>
                  <a:lnTo>
                    <a:pt x="15953" y="1077"/>
                  </a:lnTo>
                  <a:lnTo>
                    <a:pt x="15946" y="1080"/>
                  </a:lnTo>
                  <a:lnTo>
                    <a:pt x="15938" y="1083"/>
                  </a:lnTo>
                  <a:lnTo>
                    <a:pt x="15930" y="1086"/>
                  </a:lnTo>
                  <a:lnTo>
                    <a:pt x="15920" y="1088"/>
                  </a:lnTo>
                  <a:lnTo>
                    <a:pt x="15911" y="1090"/>
                  </a:lnTo>
                  <a:lnTo>
                    <a:pt x="15900" y="1091"/>
                  </a:lnTo>
                  <a:lnTo>
                    <a:pt x="15889" y="1091"/>
                  </a:lnTo>
                  <a:lnTo>
                    <a:pt x="15877" y="1091"/>
                  </a:lnTo>
                  <a:lnTo>
                    <a:pt x="15811" y="1090"/>
                  </a:lnTo>
                  <a:lnTo>
                    <a:pt x="15722" y="1089"/>
                  </a:lnTo>
                  <a:lnTo>
                    <a:pt x="15621" y="1088"/>
                  </a:lnTo>
                  <a:lnTo>
                    <a:pt x="15517" y="1088"/>
                  </a:lnTo>
                  <a:lnTo>
                    <a:pt x="15419" y="1088"/>
                  </a:lnTo>
                  <a:lnTo>
                    <a:pt x="15337" y="1087"/>
                  </a:lnTo>
                  <a:lnTo>
                    <a:pt x="15280" y="1087"/>
                  </a:lnTo>
                  <a:lnTo>
                    <a:pt x="15260" y="1087"/>
                  </a:lnTo>
                  <a:lnTo>
                    <a:pt x="15260" y="244"/>
                  </a:lnTo>
                  <a:lnTo>
                    <a:pt x="15975" y="244"/>
                  </a:lnTo>
                  <a:lnTo>
                    <a:pt x="15981" y="243"/>
                  </a:lnTo>
                  <a:lnTo>
                    <a:pt x="16000" y="243"/>
                  </a:lnTo>
                  <a:lnTo>
                    <a:pt x="16012" y="244"/>
                  </a:lnTo>
                  <a:lnTo>
                    <a:pt x="16027" y="247"/>
                  </a:lnTo>
                  <a:lnTo>
                    <a:pt x="16034" y="250"/>
                  </a:lnTo>
                  <a:lnTo>
                    <a:pt x="16042" y="253"/>
                  </a:lnTo>
                  <a:lnTo>
                    <a:pt x="16049" y="256"/>
                  </a:lnTo>
                  <a:lnTo>
                    <a:pt x="16057" y="260"/>
                  </a:lnTo>
                  <a:lnTo>
                    <a:pt x="16065" y="265"/>
                  </a:lnTo>
                  <a:lnTo>
                    <a:pt x="16074" y="271"/>
                  </a:lnTo>
                  <a:lnTo>
                    <a:pt x="16081" y="277"/>
                  </a:lnTo>
                  <a:lnTo>
                    <a:pt x="16089" y="286"/>
                  </a:lnTo>
                  <a:lnTo>
                    <a:pt x="16096" y="294"/>
                  </a:lnTo>
                  <a:lnTo>
                    <a:pt x="16104" y="303"/>
                  </a:lnTo>
                  <a:lnTo>
                    <a:pt x="16110" y="314"/>
                  </a:lnTo>
                  <a:lnTo>
                    <a:pt x="16118" y="326"/>
                  </a:lnTo>
                  <a:lnTo>
                    <a:pt x="16124" y="340"/>
                  </a:lnTo>
                  <a:lnTo>
                    <a:pt x="16129" y="354"/>
                  </a:lnTo>
                  <a:lnTo>
                    <a:pt x="16134" y="369"/>
                  </a:lnTo>
                  <a:lnTo>
                    <a:pt x="16139" y="386"/>
                  </a:lnTo>
                  <a:lnTo>
                    <a:pt x="16143" y="405"/>
                  </a:lnTo>
                  <a:lnTo>
                    <a:pt x="16146" y="425"/>
                  </a:lnTo>
                  <a:lnTo>
                    <a:pt x="16148" y="447"/>
                  </a:lnTo>
                  <a:lnTo>
                    <a:pt x="16150" y="470"/>
                  </a:lnTo>
                  <a:lnTo>
                    <a:pt x="16152" y="484"/>
                  </a:lnTo>
                  <a:lnTo>
                    <a:pt x="16157" y="498"/>
                  </a:lnTo>
                  <a:lnTo>
                    <a:pt x="16162" y="510"/>
                  </a:lnTo>
                  <a:lnTo>
                    <a:pt x="16170" y="521"/>
                  </a:lnTo>
                  <a:lnTo>
                    <a:pt x="16178" y="530"/>
                  </a:lnTo>
                  <a:lnTo>
                    <a:pt x="16186" y="537"/>
                  </a:lnTo>
                  <a:lnTo>
                    <a:pt x="16190" y="540"/>
                  </a:lnTo>
                  <a:lnTo>
                    <a:pt x="16195" y="542"/>
                  </a:lnTo>
                  <a:lnTo>
                    <a:pt x="16199" y="544"/>
                  </a:lnTo>
                  <a:lnTo>
                    <a:pt x="16204" y="545"/>
                  </a:lnTo>
                  <a:lnTo>
                    <a:pt x="16208" y="545"/>
                  </a:lnTo>
                  <a:lnTo>
                    <a:pt x="16212" y="545"/>
                  </a:lnTo>
                  <a:lnTo>
                    <a:pt x="16217" y="542"/>
                  </a:lnTo>
                  <a:lnTo>
                    <a:pt x="16222" y="540"/>
                  </a:lnTo>
                  <a:lnTo>
                    <a:pt x="16226" y="537"/>
                  </a:lnTo>
                  <a:lnTo>
                    <a:pt x="16229" y="533"/>
                  </a:lnTo>
                  <a:lnTo>
                    <a:pt x="16233" y="528"/>
                  </a:lnTo>
                  <a:lnTo>
                    <a:pt x="16236" y="521"/>
                  </a:lnTo>
                  <a:lnTo>
                    <a:pt x="16239" y="514"/>
                  </a:lnTo>
                  <a:lnTo>
                    <a:pt x="16242" y="506"/>
                  </a:lnTo>
                  <a:lnTo>
                    <a:pt x="16245" y="497"/>
                  </a:lnTo>
                  <a:lnTo>
                    <a:pt x="16247" y="485"/>
                  </a:lnTo>
                  <a:lnTo>
                    <a:pt x="16248" y="474"/>
                  </a:lnTo>
                  <a:lnTo>
                    <a:pt x="16250" y="461"/>
                  </a:lnTo>
                  <a:lnTo>
                    <a:pt x="16251" y="447"/>
                  </a:lnTo>
                  <a:lnTo>
                    <a:pt x="16251" y="430"/>
                  </a:lnTo>
                  <a:lnTo>
                    <a:pt x="16251" y="363"/>
                  </a:lnTo>
                  <a:lnTo>
                    <a:pt x="16252" y="307"/>
                  </a:lnTo>
                  <a:lnTo>
                    <a:pt x="16252" y="262"/>
                  </a:lnTo>
                  <a:lnTo>
                    <a:pt x="16252" y="228"/>
                  </a:lnTo>
                  <a:lnTo>
                    <a:pt x="16252" y="203"/>
                  </a:lnTo>
                  <a:lnTo>
                    <a:pt x="16252" y="187"/>
                  </a:lnTo>
                  <a:lnTo>
                    <a:pt x="16252" y="176"/>
                  </a:lnTo>
                  <a:lnTo>
                    <a:pt x="16252" y="173"/>
                  </a:lnTo>
                  <a:lnTo>
                    <a:pt x="16252" y="169"/>
                  </a:lnTo>
                  <a:lnTo>
                    <a:pt x="16251" y="159"/>
                  </a:lnTo>
                  <a:lnTo>
                    <a:pt x="16250" y="151"/>
                  </a:lnTo>
                  <a:lnTo>
                    <a:pt x="16248" y="143"/>
                  </a:lnTo>
                  <a:lnTo>
                    <a:pt x="16245" y="135"/>
                  </a:lnTo>
                  <a:lnTo>
                    <a:pt x="16241" y="125"/>
                  </a:lnTo>
                  <a:lnTo>
                    <a:pt x="16236" y="116"/>
                  </a:lnTo>
                  <a:lnTo>
                    <a:pt x="16229" y="107"/>
                  </a:lnTo>
                  <a:lnTo>
                    <a:pt x="16221" y="99"/>
                  </a:lnTo>
                  <a:lnTo>
                    <a:pt x="16210" y="92"/>
                  </a:lnTo>
                  <a:lnTo>
                    <a:pt x="16204" y="89"/>
                  </a:lnTo>
                  <a:lnTo>
                    <a:pt x="16198" y="86"/>
                  </a:lnTo>
                  <a:lnTo>
                    <a:pt x="16191" y="83"/>
                  </a:lnTo>
                  <a:lnTo>
                    <a:pt x="16183" y="81"/>
                  </a:lnTo>
                  <a:lnTo>
                    <a:pt x="16175" y="79"/>
                  </a:lnTo>
                  <a:lnTo>
                    <a:pt x="16166" y="77"/>
                  </a:lnTo>
                  <a:lnTo>
                    <a:pt x="16156" y="76"/>
                  </a:lnTo>
                  <a:lnTo>
                    <a:pt x="16146" y="76"/>
                  </a:lnTo>
                  <a:lnTo>
                    <a:pt x="16112" y="76"/>
                  </a:lnTo>
                  <a:lnTo>
                    <a:pt x="16056" y="76"/>
                  </a:lnTo>
                  <a:lnTo>
                    <a:pt x="15980" y="75"/>
                  </a:lnTo>
                  <a:lnTo>
                    <a:pt x="15887" y="75"/>
                  </a:lnTo>
                  <a:lnTo>
                    <a:pt x="15782" y="75"/>
                  </a:lnTo>
                  <a:lnTo>
                    <a:pt x="15667" y="74"/>
                  </a:lnTo>
                  <a:lnTo>
                    <a:pt x="15547" y="73"/>
                  </a:lnTo>
                  <a:lnTo>
                    <a:pt x="15424" y="73"/>
                  </a:lnTo>
                  <a:lnTo>
                    <a:pt x="15303" y="72"/>
                  </a:lnTo>
                  <a:lnTo>
                    <a:pt x="15186" y="72"/>
                  </a:lnTo>
                  <a:lnTo>
                    <a:pt x="15078" y="71"/>
                  </a:lnTo>
                  <a:lnTo>
                    <a:pt x="14982" y="71"/>
                  </a:lnTo>
                  <a:lnTo>
                    <a:pt x="14901" y="70"/>
                  </a:lnTo>
                  <a:lnTo>
                    <a:pt x="14838" y="70"/>
                  </a:lnTo>
                  <a:lnTo>
                    <a:pt x="14798" y="70"/>
                  </a:lnTo>
                  <a:lnTo>
                    <a:pt x="14784" y="70"/>
                  </a:lnTo>
                  <a:close/>
                  <a:moveTo>
                    <a:pt x="6354" y="2246"/>
                  </a:moveTo>
                  <a:lnTo>
                    <a:pt x="5621" y="2235"/>
                  </a:lnTo>
                  <a:lnTo>
                    <a:pt x="5616" y="2235"/>
                  </a:lnTo>
                  <a:lnTo>
                    <a:pt x="5612" y="2234"/>
                  </a:lnTo>
                  <a:lnTo>
                    <a:pt x="5608" y="2233"/>
                  </a:lnTo>
                  <a:lnTo>
                    <a:pt x="5604" y="2231"/>
                  </a:lnTo>
                  <a:lnTo>
                    <a:pt x="5600" y="2229"/>
                  </a:lnTo>
                  <a:lnTo>
                    <a:pt x="5597" y="2226"/>
                  </a:lnTo>
                  <a:lnTo>
                    <a:pt x="5594" y="2223"/>
                  </a:lnTo>
                  <a:lnTo>
                    <a:pt x="5592" y="2220"/>
                  </a:lnTo>
                  <a:lnTo>
                    <a:pt x="5590" y="2216"/>
                  </a:lnTo>
                  <a:lnTo>
                    <a:pt x="5589" y="2213"/>
                  </a:lnTo>
                  <a:lnTo>
                    <a:pt x="5589" y="2209"/>
                  </a:lnTo>
                  <a:lnTo>
                    <a:pt x="5589" y="2204"/>
                  </a:lnTo>
                  <a:lnTo>
                    <a:pt x="5590" y="2200"/>
                  </a:lnTo>
                  <a:lnTo>
                    <a:pt x="5592" y="2194"/>
                  </a:lnTo>
                  <a:lnTo>
                    <a:pt x="5595" y="2189"/>
                  </a:lnTo>
                  <a:lnTo>
                    <a:pt x="5599" y="2184"/>
                  </a:lnTo>
                  <a:lnTo>
                    <a:pt x="5604" y="2179"/>
                  </a:lnTo>
                  <a:lnTo>
                    <a:pt x="5609" y="2174"/>
                  </a:lnTo>
                  <a:lnTo>
                    <a:pt x="5616" y="2169"/>
                  </a:lnTo>
                  <a:lnTo>
                    <a:pt x="5625" y="2163"/>
                  </a:lnTo>
                  <a:lnTo>
                    <a:pt x="5635" y="2158"/>
                  </a:lnTo>
                  <a:lnTo>
                    <a:pt x="5646" y="2153"/>
                  </a:lnTo>
                  <a:lnTo>
                    <a:pt x="5658" y="2147"/>
                  </a:lnTo>
                  <a:lnTo>
                    <a:pt x="5672" y="2142"/>
                  </a:lnTo>
                  <a:lnTo>
                    <a:pt x="5688" y="2137"/>
                  </a:lnTo>
                  <a:lnTo>
                    <a:pt x="5705" y="2133"/>
                  </a:lnTo>
                  <a:lnTo>
                    <a:pt x="5723" y="2128"/>
                  </a:lnTo>
                  <a:lnTo>
                    <a:pt x="5744" y="2124"/>
                  </a:lnTo>
                  <a:lnTo>
                    <a:pt x="5766" y="2120"/>
                  </a:lnTo>
                  <a:lnTo>
                    <a:pt x="5790" y="2116"/>
                  </a:lnTo>
                  <a:lnTo>
                    <a:pt x="5816" y="2113"/>
                  </a:lnTo>
                  <a:lnTo>
                    <a:pt x="5844" y="2109"/>
                  </a:lnTo>
                  <a:lnTo>
                    <a:pt x="5847" y="2054"/>
                  </a:lnTo>
                  <a:lnTo>
                    <a:pt x="5849" y="1968"/>
                  </a:lnTo>
                  <a:lnTo>
                    <a:pt x="5851" y="1856"/>
                  </a:lnTo>
                  <a:lnTo>
                    <a:pt x="5852" y="1722"/>
                  </a:lnTo>
                  <a:lnTo>
                    <a:pt x="5853" y="1571"/>
                  </a:lnTo>
                  <a:lnTo>
                    <a:pt x="5853" y="1408"/>
                  </a:lnTo>
                  <a:lnTo>
                    <a:pt x="5853" y="1238"/>
                  </a:lnTo>
                  <a:lnTo>
                    <a:pt x="5853" y="1065"/>
                  </a:lnTo>
                  <a:lnTo>
                    <a:pt x="5852" y="892"/>
                  </a:lnTo>
                  <a:lnTo>
                    <a:pt x="5852" y="727"/>
                  </a:lnTo>
                  <a:lnTo>
                    <a:pt x="5851" y="572"/>
                  </a:lnTo>
                  <a:lnTo>
                    <a:pt x="5850" y="432"/>
                  </a:lnTo>
                  <a:lnTo>
                    <a:pt x="5849" y="314"/>
                  </a:lnTo>
                  <a:lnTo>
                    <a:pt x="5849" y="219"/>
                  </a:lnTo>
                  <a:lnTo>
                    <a:pt x="5848" y="155"/>
                  </a:lnTo>
                  <a:lnTo>
                    <a:pt x="5848" y="124"/>
                  </a:lnTo>
                  <a:lnTo>
                    <a:pt x="5849" y="106"/>
                  </a:lnTo>
                  <a:lnTo>
                    <a:pt x="5851" y="90"/>
                  </a:lnTo>
                  <a:lnTo>
                    <a:pt x="5853" y="75"/>
                  </a:lnTo>
                  <a:lnTo>
                    <a:pt x="5857" y="62"/>
                  </a:lnTo>
                  <a:lnTo>
                    <a:pt x="5862" y="52"/>
                  </a:lnTo>
                  <a:lnTo>
                    <a:pt x="5868" y="43"/>
                  </a:lnTo>
                  <a:lnTo>
                    <a:pt x="5874" y="36"/>
                  </a:lnTo>
                  <a:lnTo>
                    <a:pt x="5882" y="31"/>
                  </a:lnTo>
                  <a:lnTo>
                    <a:pt x="5890" y="27"/>
                  </a:lnTo>
                  <a:lnTo>
                    <a:pt x="5898" y="23"/>
                  </a:lnTo>
                  <a:lnTo>
                    <a:pt x="5907" y="22"/>
                  </a:lnTo>
                  <a:lnTo>
                    <a:pt x="5917" y="22"/>
                  </a:lnTo>
                  <a:lnTo>
                    <a:pt x="5928" y="23"/>
                  </a:lnTo>
                  <a:lnTo>
                    <a:pt x="5938" y="25"/>
                  </a:lnTo>
                  <a:lnTo>
                    <a:pt x="5948" y="29"/>
                  </a:lnTo>
                  <a:lnTo>
                    <a:pt x="5959" y="33"/>
                  </a:lnTo>
                  <a:lnTo>
                    <a:pt x="5969" y="38"/>
                  </a:lnTo>
                  <a:lnTo>
                    <a:pt x="5981" y="43"/>
                  </a:lnTo>
                  <a:lnTo>
                    <a:pt x="5992" y="49"/>
                  </a:lnTo>
                  <a:lnTo>
                    <a:pt x="6003" y="56"/>
                  </a:lnTo>
                  <a:lnTo>
                    <a:pt x="6025" y="70"/>
                  </a:lnTo>
                  <a:lnTo>
                    <a:pt x="6044" y="86"/>
                  </a:lnTo>
                  <a:lnTo>
                    <a:pt x="6062" y="101"/>
                  </a:lnTo>
                  <a:lnTo>
                    <a:pt x="6079" y="115"/>
                  </a:lnTo>
                  <a:lnTo>
                    <a:pt x="6093" y="130"/>
                  </a:lnTo>
                  <a:lnTo>
                    <a:pt x="6103" y="141"/>
                  </a:lnTo>
                  <a:lnTo>
                    <a:pt x="6131" y="172"/>
                  </a:lnTo>
                  <a:lnTo>
                    <a:pt x="6189" y="235"/>
                  </a:lnTo>
                  <a:lnTo>
                    <a:pt x="6272" y="321"/>
                  </a:lnTo>
                  <a:lnTo>
                    <a:pt x="6376" y="428"/>
                  </a:lnTo>
                  <a:lnTo>
                    <a:pt x="6496" y="553"/>
                  </a:lnTo>
                  <a:lnTo>
                    <a:pt x="6629" y="689"/>
                  </a:lnTo>
                  <a:lnTo>
                    <a:pt x="6769" y="833"/>
                  </a:lnTo>
                  <a:lnTo>
                    <a:pt x="6913" y="980"/>
                  </a:lnTo>
                  <a:lnTo>
                    <a:pt x="7056" y="1127"/>
                  </a:lnTo>
                  <a:lnTo>
                    <a:pt x="7195" y="1269"/>
                  </a:lnTo>
                  <a:lnTo>
                    <a:pt x="7323" y="1400"/>
                  </a:lnTo>
                  <a:lnTo>
                    <a:pt x="7438" y="1517"/>
                  </a:lnTo>
                  <a:lnTo>
                    <a:pt x="7535" y="1616"/>
                  </a:lnTo>
                  <a:lnTo>
                    <a:pt x="7609" y="1692"/>
                  </a:lnTo>
                  <a:lnTo>
                    <a:pt x="7657" y="1741"/>
                  </a:lnTo>
                  <a:lnTo>
                    <a:pt x="7674" y="1758"/>
                  </a:lnTo>
                  <a:lnTo>
                    <a:pt x="7681" y="1767"/>
                  </a:lnTo>
                  <a:lnTo>
                    <a:pt x="7698" y="1789"/>
                  </a:lnTo>
                  <a:lnTo>
                    <a:pt x="7708" y="1801"/>
                  </a:lnTo>
                  <a:lnTo>
                    <a:pt x="7720" y="1814"/>
                  </a:lnTo>
                  <a:lnTo>
                    <a:pt x="7734" y="1825"/>
                  </a:lnTo>
                  <a:lnTo>
                    <a:pt x="7746" y="1835"/>
                  </a:lnTo>
                  <a:lnTo>
                    <a:pt x="7752" y="1840"/>
                  </a:lnTo>
                  <a:lnTo>
                    <a:pt x="7758" y="1843"/>
                  </a:lnTo>
                  <a:lnTo>
                    <a:pt x="7764" y="1845"/>
                  </a:lnTo>
                  <a:lnTo>
                    <a:pt x="7770" y="1845"/>
                  </a:lnTo>
                  <a:lnTo>
                    <a:pt x="7775" y="1845"/>
                  </a:lnTo>
                  <a:lnTo>
                    <a:pt x="7781" y="1843"/>
                  </a:lnTo>
                  <a:lnTo>
                    <a:pt x="7785" y="1840"/>
                  </a:lnTo>
                  <a:lnTo>
                    <a:pt x="7789" y="1834"/>
                  </a:lnTo>
                  <a:lnTo>
                    <a:pt x="7792" y="1827"/>
                  </a:lnTo>
                  <a:lnTo>
                    <a:pt x="7795" y="1819"/>
                  </a:lnTo>
                  <a:lnTo>
                    <a:pt x="7797" y="1808"/>
                  </a:lnTo>
                  <a:lnTo>
                    <a:pt x="7798" y="1796"/>
                  </a:lnTo>
                  <a:lnTo>
                    <a:pt x="7798" y="1780"/>
                  </a:lnTo>
                  <a:lnTo>
                    <a:pt x="7798" y="1763"/>
                  </a:lnTo>
                  <a:lnTo>
                    <a:pt x="7796" y="1743"/>
                  </a:lnTo>
                  <a:lnTo>
                    <a:pt x="7794" y="1719"/>
                  </a:lnTo>
                  <a:lnTo>
                    <a:pt x="7799" y="321"/>
                  </a:lnTo>
                  <a:lnTo>
                    <a:pt x="7798" y="314"/>
                  </a:lnTo>
                  <a:lnTo>
                    <a:pt x="7793" y="295"/>
                  </a:lnTo>
                  <a:lnTo>
                    <a:pt x="7789" y="282"/>
                  </a:lnTo>
                  <a:lnTo>
                    <a:pt x="7782" y="268"/>
                  </a:lnTo>
                  <a:lnTo>
                    <a:pt x="7772" y="253"/>
                  </a:lnTo>
                  <a:lnTo>
                    <a:pt x="7760" y="238"/>
                  </a:lnTo>
                  <a:lnTo>
                    <a:pt x="7752" y="229"/>
                  </a:lnTo>
                  <a:lnTo>
                    <a:pt x="7744" y="221"/>
                  </a:lnTo>
                  <a:lnTo>
                    <a:pt x="7736" y="213"/>
                  </a:lnTo>
                  <a:lnTo>
                    <a:pt x="7725" y="206"/>
                  </a:lnTo>
                  <a:lnTo>
                    <a:pt x="7714" y="198"/>
                  </a:lnTo>
                  <a:lnTo>
                    <a:pt x="7703" y="191"/>
                  </a:lnTo>
                  <a:lnTo>
                    <a:pt x="7690" y="184"/>
                  </a:lnTo>
                  <a:lnTo>
                    <a:pt x="7675" y="177"/>
                  </a:lnTo>
                  <a:lnTo>
                    <a:pt x="7660" y="171"/>
                  </a:lnTo>
                  <a:lnTo>
                    <a:pt x="7644" y="165"/>
                  </a:lnTo>
                  <a:lnTo>
                    <a:pt x="7625" y="160"/>
                  </a:lnTo>
                  <a:lnTo>
                    <a:pt x="7607" y="156"/>
                  </a:lnTo>
                  <a:lnTo>
                    <a:pt x="7587" y="152"/>
                  </a:lnTo>
                  <a:lnTo>
                    <a:pt x="7564" y="149"/>
                  </a:lnTo>
                  <a:lnTo>
                    <a:pt x="7542" y="147"/>
                  </a:lnTo>
                  <a:lnTo>
                    <a:pt x="7517" y="145"/>
                  </a:lnTo>
                  <a:lnTo>
                    <a:pt x="7508" y="142"/>
                  </a:lnTo>
                  <a:lnTo>
                    <a:pt x="7500" y="137"/>
                  </a:lnTo>
                  <a:lnTo>
                    <a:pt x="7492" y="132"/>
                  </a:lnTo>
                  <a:lnTo>
                    <a:pt x="7484" y="124"/>
                  </a:lnTo>
                  <a:lnTo>
                    <a:pt x="7478" y="117"/>
                  </a:lnTo>
                  <a:lnTo>
                    <a:pt x="7473" y="110"/>
                  </a:lnTo>
                  <a:lnTo>
                    <a:pt x="7470" y="103"/>
                  </a:lnTo>
                  <a:lnTo>
                    <a:pt x="7469" y="95"/>
                  </a:lnTo>
                  <a:lnTo>
                    <a:pt x="7469" y="92"/>
                  </a:lnTo>
                  <a:lnTo>
                    <a:pt x="7470" y="88"/>
                  </a:lnTo>
                  <a:lnTo>
                    <a:pt x="7472" y="85"/>
                  </a:lnTo>
                  <a:lnTo>
                    <a:pt x="7474" y="81"/>
                  </a:lnTo>
                  <a:lnTo>
                    <a:pt x="7477" y="77"/>
                  </a:lnTo>
                  <a:lnTo>
                    <a:pt x="7481" y="74"/>
                  </a:lnTo>
                  <a:lnTo>
                    <a:pt x="7487" y="71"/>
                  </a:lnTo>
                  <a:lnTo>
                    <a:pt x="7493" y="69"/>
                  </a:lnTo>
                  <a:lnTo>
                    <a:pt x="7499" y="66"/>
                  </a:lnTo>
                  <a:lnTo>
                    <a:pt x="7507" y="64"/>
                  </a:lnTo>
                  <a:lnTo>
                    <a:pt x="7515" y="62"/>
                  </a:lnTo>
                  <a:lnTo>
                    <a:pt x="7525" y="60"/>
                  </a:lnTo>
                  <a:lnTo>
                    <a:pt x="7549" y="58"/>
                  </a:lnTo>
                  <a:lnTo>
                    <a:pt x="7576" y="57"/>
                  </a:lnTo>
                  <a:lnTo>
                    <a:pt x="7648" y="58"/>
                  </a:lnTo>
                  <a:lnTo>
                    <a:pt x="7736" y="58"/>
                  </a:lnTo>
                  <a:lnTo>
                    <a:pt x="7832" y="59"/>
                  </a:lnTo>
                  <a:lnTo>
                    <a:pt x="7928" y="60"/>
                  </a:lnTo>
                  <a:lnTo>
                    <a:pt x="8016" y="61"/>
                  </a:lnTo>
                  <a:lnTo>
                    <a:pt x="8089" y="62"/>
                  </a:lnTo>
                  <a:lnTo>
                    <a:pt x="8139" y="62"/>
                  </a:lnTo>
                  <a:lnTo>
                    <a:pt x="8157" y="63"/>
                  </a:lnTo>
                  <a:lnTo>
                    <a:pt x="8164" y="65"/>
                  </a:lnTo>
                  <a:lnTo>
                    <a:pt x="8184" y="73"/>
                  </a:lnTo>
                  <a:lnTo>
                    <a:pt x="8195" y="79"/>
                  </a:lnTo>
                  <a:lnTo>
                    <a:pt x="8207" y="85"/>
                  </a:lnTo>
                  <a:lnTo>
                    <a:pt x="8219" y="92"/>
                  </a:lnTo>
                  <a:lnTo>
                    <a:pt x="8229" y="100"/>
                  </a:lnTo>
                  <a:lnTo>
                    <a:pt x="8233" y="104"/>
                  </a:lnTo>
                  <a:lnTo>
                    <a:pt x="8236" y="109"/>
                  </a:lnTo>
                  <a:lnTo>
                    <a:pt x="8239" y="113"/>
                  </a:lnTo>
                  <a:lnTo>
                    <a:pt x="8241" y="118"/>
                  </a:lnTo>
                  <a:lnTo>
                    <a:pt x="8241" y="122"/>
                  </a:lnTo>
                  <a:lnTo>
                    <a:pt x="8241" y="127"/>
                  </a:lnTo>
                  <a:lnTo>
                    <a:pt x="8240" y="133"/>
                  </a:lnTo>
                  <a:lnTo>
                    <a:pt x="8237" y="138"/>
                  </a:lnTo>
                  <a:lnTo>
                    <a:pt x="8233" y="143"/>
                  </a:lnTo>
                  <a:lnTo>
                    <a:pt x="8228" y="147"/>
                  </a:lnTo>
                  <a:lnTo>
                    <a:pt x="8221" y="153"/>
                  </a:lnTo>
                  <a:lnTo>
                    <a:pt x="8211" y="158"/>
                  </a:lnTo>
                  <a:lnTo>
                    <a:pt x="8201" y="163"/>
                  </a:lnTo>
                  <a:lnTo>
                    <a:pt x="8188" y="168"/>
                  </a:lnTo>
                  <a:lnTo>
                    <a:pt x="8174" y="173"/>
                  </a:lnTo>
                  <a:lnTo>
                    <a:pt x="8157" y="178"/>
                  </a:lnTo>
                  <a:lnTo>
                    <a:pt x="8108" y="192"/>
                  </a:lnTo>
                  <a:lnTo>
                    <a:pt x="8065" y="205"/>
                  </a:lnTo>
                  <a:lnTo>
                    <a:pt x="8046" y="213"/>
                  </a:lnTo>
                  <a:lnTo>
                    <a:pt x="8028" y="222"/>
                  </a:lnTo>
                  <a:lnTo>
                    <a:pt x="8019" y="227"/>
                  </a:lnTo>
                  <a:lnTo>
                    <a:pt x="8011" y="234"/>
                  </a:lnTo>
                  <a:lnTo>
                    <a:pt x="8004" y="239"/>
                  </a:lnTo>
                  <a:lnTo>
                    <a:pt x="7996" y="246"/>
                  </a:lnTo>
                  <a:lnTo>
                    <a:pt x="7990" y="253"/>
                  </a:lnTo>
                  <a:lnTo>
                    <a:pt x="7983" y="261"/>
                  </a:lnTo>
                  <a:lnTo>
                    <a:pt x="7977" y="269"/>
                  </a:lnTo>
                  <a:lnTo>
                    <a:pt x="7971" y="278"/>
                  </a:lnTo>
                  <a:lnTo>
                    <a:pt x="7966" y="289"/>
                  </a:lnTo>
                  <a:lnTo>
                    <a:pt x="7961" y="300"/>
                  </a:lnTo>
                  <a:lnTo>
                    <a:pt x="7956" y="312"/>
                  </a:lnTo>
                  <a:lnTo>
                    <a:pt x="7952" y="325"/>
                  </a:lnTo>
                  <a:lnTo>
                    <a:pt x="7949" y="339"/>
                  </a:lnTo>
                  <a:lnTo>
                    <a:pt x="7946" y="354"/>
                  </a:lnTo>
                  <a:lnTo>
                    <a:pt x="7943" y="370"/>
                  </a:lnTo>
                  <a:lnTo>
                    <a:pt x="7941" y="387"/>
                  </a:lnTo>
                  <a:lnTo>
                    <a:pt x="7939" y="406"/>
                  </a:lnTo>
                  <a:lnTo>
                    <a:pt x="7937" y="425"/>
                  </a:lnTo>
                  <a:lnTo>
                    <a:pt x="7936" y="447"/>
                  </a:lnTo>
                  <a:lnTo>
                    <a:pt x="7935" y="469"/>
                  </a:lnTo>
                  <a:lnTo>
                    <a:pt x="7934" y="528"/>
                  </a:lnTo>
                  <a:lnTo>
                    <a:pt x="7933" y="612"/>
                  </a:lnTo>
                  <a:lnTo>
                    <a:pt x="7932" y="716"/>
                  </a:lnTo>
                  <a:lnTo>
                    <a:pt x="7931" y="836"/>
                  </a:lnTo>
                  <a:lnTo>
                    <a:pt x="7931" y="970"/>
                  </a:lnTo>
                  <a:lnTo>
                    <a:pt x="7930" y="1111"/>
                  </a:lnTo>
                  <a:lnTo>
                    <a:pt x="7929" y="1257"/>
                  </a:lnTo>
                  <a:lnTo>
                    <a:pt x="7929" y="1405"/>
                  </a:lnTo>
                  <a:lnTo>
                    <a:pt x="7928" y="1550"/>
                  </a:lnTo>
                  <a:lnTo>
                    <a:pt x="7927" y="1688"/>
                  </a:lnTo>
                  <a:lnTo>
                    <a:pt x="7927" y="1814"/>
                  </a:lnTo>
                  <a:lnTo>
                    <a:pt x="7927" y="1927"/>
                  </a:lnTo>
                  <a:lnTo>
                    <a:pt x="7926" y="2021"/>
                  </a:lnTo>
                  <a:lnTo>
                    <a:pt x="7926" y="2093"/>
                  </a:lnTo>
                  <a:lnTo>
                    <a:pt x="7926" y="2139"/>
                  </a:lnTo>
                  <a:lnTo>
                    <a:pt x="7926" y="2156"/>
                  </a:lnTo>
                  <a:lnTo>
                    <a:pt x="7926" y="2160"/>
                  </a:lnTo>
                  <a:lnTo>
                    <a:pt x="7927" y="2169"/>
                  </a:lnTo>
                  <a:lnTo>
                    <a:pt x="7927" y="2183"/>
                  </a:lnTo>
                  <a:lnTo>
                    <a:pt x="7926" y="2198"/>
                  </a:lnTo>
                  <a:lnTo>
                    <a:pt x="7923" y="2207"/>
                  </a:lnTo>
                  <a:lnTo>
                    <a:pt x="7921" y="2214"/>
                  </a:lnTo>
                  <a:lnTo>
                    <a:pt x="7917" y="2221"/>
                  </a:lnTo>
                  <a:lnTo>
                    <a:pt x="7913" y="2228"/>
                  </a:lnTo>
                  <a:lnTo>
                    <a:pt x="7907" y="2233"/>
                  </a:lnTo>
                  <a:lnTo>
                    <a:pt x="7900" y="2237"/>
                  </a:lnTo>
                  <a:lnTo>
                    <a:pt x="7891" y="2240"/>
                  </a:lnTo>
                  <a:lnTo>
                    <a:pt x="7881" y="2240"/>
                  </a:lnTo>
                  <a:lnTo>
                    <a:pt x="7869" y="2240"/>
                  </a:lnTo>
                  <a:lnTo>
                    <a:pt x="7860" y="2240"/>
                  </a:lnTo>
                  <a:lnTo>
                    <a:pt x="7850" y="2238"/>
                  </a:lnTo>
                  <a:lnTo>
                    <a:pt x="7841" y="2236"/>
                  </a:lnTo>
                  <a:lnTo>
                    <a:pt x="7833" y="2234"/>
                  </a:lnTo>
                  <a:lnTo>
                    <a:pt x="7823" y="2230"/>
                  </a:lnTo>
                  <a:lnTo>
                    <a:pt x="7815" y="2225"/>
                  </a:lnTo>
                  <a:lnTo>
                    <a:pt x="7806" y="2220"/>
                  </a:lnTo>
                  <a:lnTo>
                    <a:pt x="7797" y="2213"/>
                  </a:lnTo>
                  <a:lnTo>
                    <a:pt x="7787" y="2205"/>
                  </a:lnTo>
                  <a:lnTo>
                    <a:pt x="7775" y="2194"/>
                  </a:lnTo>
                  <a:lnTo>
                    <a:pt x="7764" y="2183"/>
                  </a:lnTo>
                  <a:lnTo>
                    <a:pt x="7739" y="2156"/>
                  </a:lnTo>
                  <a:lnTo>
                    <a:pt x="7707" y="2120"/>
                  </a:lnTo>
                  <a:lnTo>
                    <a:pt x="7673" y="2085"/>
                  </a:lnTo>
                  <a:lnTo>
                    <a:pt x="7612" y="2021"/>
                  </a:lnTo>
                  <a:lnTo>
                    <a:pt x="7527" y="1932"/>
                  </a:lnTo>
                  <a:lnTo>
                    <a:pt x="7421" y="1823"/>
                  </a:lnTo>
                  <a:lnTo>
                    <a:pt x="7301" y="1699"/>
                  </a:lnTo>
                  <a:lnTo>
                    <a:pt x="7168" y="1562"/>
                  </a:lnTo>
                  <a:lnTo>
                    <a:pt x="7028" y="1418"/>
                  </a:lnTo>
                  <a:lnTo>
                    <a:pt x="6884" y="1272"/>
                  </a:lnTo>
                  <a:lnTo>
                    <a:pt x="6742" y="1127"/>
                  </a:lnTo>
                  <a:lnTo>
                    <a:pt x="6605" y="986"/>
                  </a:lnTo>
                  <a:lnTo>
                    <a:pt x="6478" y="857"/>
                  </a:lnTo>
                  <a:lnTo>
                    <a:pt x="6365" y="740"/>
                  </a:lnTo>
                  <a:lnTo>
                    <a:pt x="6269" y="642"/>
                  </a:lnTo>
                  <a:lnTo>
                    <a:pt x="6195" y="567"/>
                  </a:lnTo>
                  <a:lnTo>
                    <a:pt x="6148" y="519"/>
                  </a:lnTo>
                  <a:lnTo>
                    <a:pt x="6132" y="502"/>
                  </a:lnTo>
                  <a:lnTo>
                    <a:pt x="6128" y="498"/>
                  </a:lnTo>
                  <a:lnTo>
                    <a:pt x="6118" y="489"/>
                  </a:lnTo>
                  <a:lnTo>
                    <a:pt x="6112" y="484"/>
                  </a:lnTo>
                  <a:lnTo>
                    <a:pt x="6106" y="480"/>
                  </a:lnTo>
                  <a:lnTo>
                    <a:pt x="6098" y="476"/>
                  </a:lnTo>
                  <a:lnTo>
                    <a:pt x="6091" y="473"/>
                  </a:lnTo>
                  <a:lnTo>
                    <a:pt x="6087" y="472"/>
                  </a:lnTo>
                  <a:lnTo>
                    <a:pt x="6084" y="472"/>
                  </a:lnTo>
                  <a:lnTo>
                    <a:pt x="6080" y="472"/>
                  </a:lnTo>
                  <a:lnTo>
                    <a:pt x="6076" y="473"/>
                  </a:lnTo>
                  <a:lnTo>
                    <a:pt x="6073" y="474"/>
                  </a:lnTo>
                  <a:lnTo>
                    <a:pt x="6069" y="476"/>
                  </a:lnTo>
                  <a:lnTo>
                    <a:pt x="6065" y="479"/>
                  </a:lnTo>
                  <a:lnTo>
                    <a:pt x="6063" y="483"/>
                  </a:lnTo>
                  <a:lnTo>
                    <a:pt x="6060" y="488"/>
                  </a:lnTo>
                  <a:lnTo>
                    <a:pt x="6057" y="494"/>
                  </a:lnTo>
                  <a:lnTo>
                    <a:pt x="6055" y="501"/>
                  </a:lnTo>
                  <a:lnTo>
                    <a:pt x="6053" y="508"/>
                  </a:lnTo>
                  <a:lnTo>
                    <a:pt x="6052" y="517"/>
                  </a:lnTo>
                  <a:lnTo>
                    <a:pt x="6051" y="527"/>
                  </a:lnTo>
                  <a:lnTo>
                    <a:pt x="6050" y="538"/>
                  </a:lnTo>
                  <a:lnTo>
                    <a:pt x="6050" y="551"/>
                  </a:lnTo>
                  <a:lnTo>
                    <a:pt x="6050" y="591"/>
                  </a:lnTo>
                  <a:lnTo>
                    <a:pt x="6050" y="656"/>
                  </a:lnTo>
                  <a:lnTo>
                    <a:pt x="6049" y="740"/>
                  </a:lnTo>
                  <a:lnTo>
                    <a:pt x="6048" y="842"/>
                  </a:lnTo>
                  <a:lnTo>
                    <a:pt x="6048" y="958"/>
                  </a:lnTo>
                  <a:lnTo>
                    <a:pt x="6047" y="1083"/>
                  </a:lnTo>
                  <a:lnTo>
                    <a:pt x="6046" y="1212"/>
                  </a:lnTo>
                  <a:lnTo>
                    <a:pt x="6045" y="1345"/>
                  </a:lnTo>
                  <a:lnTo>
                    <a:pt x="6044" y="1476"/>
                  </a:lnTo>
                  <a:lnTo>
                    <a:pt x="6043" y="1601"/>
                  </a:lnTo>
                  <a:lnTo>
                    <a:pt x="6042" y="1717"/>
                  </a:lnTo>
                  <a:lnTo>
                    <a:pt x="6041" y="1821"/>
                  </a:lnTo>
                  <a:lnTo>
                    <a:pt x="6040" y="1908"/>
                  </a:lnTo>
                  <a:lnTo>
                    <a:pt x="6040" y="1974"/>
                  </a:lnTo>
                  <a:lnTo>
                    <a:pt x="6040" y="2017"/>
                  </a:lnTo>
                  <a:lnTo>
                    <a:pt x="6039" y="2032"/>
                  </a:lnTo>
                  <a:lnTo>
                    <a:pt x="6039" y="2036"/>
                  </a:lnTo>
                  <a:lnTo>
                    <a:pt x="6040" y="2048"/>
                  </a:lnTo>
                  <a:lnTo>
                    <a:pt x="6041" y="2056"/>
                  </a:lnTo>
                  <a:lnTo>
                    <a:pt x="6044" y="2064"/>
                  </a:lnTo>
                  <a:lnTo>
                    <a:pt x="6047" y="2073"/>
                  </a:lnTo>
                  <a:lnTo>
                    <a:pt x="6052" y="2083"/>
                  </a:lnTo>
                  <a:lnTo>
                    <a:pt x="6059" y="2092"/>
                  </a:lnTo>
                  <a:lnTo>
                    <a:pt x="6067" y="2103"/>
                  </a:lnTo>
                  <a:lnTo>
                    <a:pt x="6079" y="2112"/>
                  </a:lnTo>
                  <a:lnTo>
                    <a:pt x="6092" y="2120"/>
                  </a:lnTo>
                  <a:lnTo>
                    <a:pt x="6100" y="2124"/>
                  </a:lnTo>
                  <a:lnTo>
                    <a:pt x="6108" y="2128"/>
                  </a:lnTo>
                  <a:lnTo>
                    <a:pt x="6117" y="2131"/>
                  </a:lnTo>
                  <a:lnTo>
                    <a:pt x="6127" y="2134"/>
                  </a:lnTo>
                  <a:lnTo>
                    <a:pt x="6138" y="2137"/>
                  </a:lnTo>
                  <a:lnTo>
                    <a:pt x="6149" y="2139"/>
                  </a:lnTo>
                  <a:lnTo>
                    <a:pt x="6161" y="2140"/>
                  </a:lnTo>
                  <a:lnTo>
                    <a:pt x="6175" y="2142"/>
                  </a:lnTo>
                  <a:lnTo>
                    <a:pt x="6202" y="2144"/>
                  </a:lnTo>
                  <a:lnTo>
                    <a:pt x="6227" y="2149"/>
                  </a:lnTo>
                  <a:lnTo>
                    <a:pt x="6251" y="2154"/>
                  </a:lnTo>
                  <a:lnTo>
                    <a:pt x="6273" y="2159"/>
                  </a:lnTo>
                  <a:lnTo>
                    <a:pt x="6293" y="2166"/>
                  </a:lnTo>
                  <a:lnTo>
                    <a:pt x="6310" y="2173"/>
                  </a:lnTo>
                  <a:lnTo>
                    <a:pt x="6327" y="2180"/>
                  </a:lnTo>
                  <a:lnTo>
                    <a:pt x="6340" y="2188"/>
                  </a:lnTo>
                  <a:lnTo>
                    <a:pt x="6351" y="2196"/>
                  </a:lnTo>
                  <a:lnTo>
                    <a:pt x="6360" y="2205"/>
                  </a:lnTo>
                  <a:lnTo>
                    <a:pt x="6364" y="2209"/>
                  </a:lnTo>
                  <a:lnTo>
                    <a:pt x="6367" y="2213"/>
                  </a:lnTo>
                  <a:lnTo>
                    <a:pt x="6369" y="2216"/>
                  </a:lnTo>
                  <a:lnTo>
                    <a:pt x="6370" y="2220"/>
                  </a:lnTo>
                  <a:lnTo>
                    <a:pt x="6371" y="2224"/>
                  </a:lnTo>
                  <a:lnTo>
                    <a:pt x="6371" y="2227"/>
                  </a:lnTo>
                  <a:lnTo>
                    <a:pt x="6370" y="2231"/>
                  </a:lnTo>
                  <a:lnTo>
                    <a:pt x="6369" y="2234"/>
                  </a:lnTo>
                  <a:lnTo>
                    <a:pt x="6366" y="2237"/>
                  </a:lnTo>
                  <a:lnTo>
                    <a:pt x="6362" y="2240"/>
                  </a:lnTo>
                  <a:lnTo>
                    <a:pt x="6359" y="2243"/>
                  </a:lnTo>
                  <a:lnTo>
                    <a:pt x="6354" y="2246"/>
                  </a:lnTo>
                  <a:close/>
                  <a:moveTo>
                    <a:pt x="10138" y="669"/>
                  </a:moveTo>
                  <a:lnTo>
                    <a:pt x="10141" y="114"/>
                  </a:lnTo>
                  <a:lnTo>
                    <a:pt x="10141" y="113"/>
                  </a:lnTo>
                  <a:lnTo>
                    <a:pt x="10140" y="110"/>
                  </a:lnTo>
                  <a:lnTo>
                    <a:pt x="10137" y="105"/>
                  </a:lnTo>
                  <a:lnTo>
                    <a:pt x="10132" y="99"/>
                  </a:lnTo>
                  <a:lnTo>
                    <a:pt x="10124" y="92"/>
                  </a:lnTo>
                  <a:lnTo>
                    <a:pt x="10111" y="85"/>
                  </a:lnTo>
                  <a:lnTo>
                    <a:pt x="10103" y="81"/>
                  </a:lnTo>
                  <a:lnTo>
                    <a:pt x="10095" y="77"/>
                  </a:lnTo>
                  <a:lnTo>
                    <a:pt x="10085" y="74"/>
                  </a:lnTo>
                  <a:lnTo>
                    <a:pt x="10074" y="71"/>
                  </a:lnTo>
                  <a:lnTo>
                    <a:pt x="10055" y="66"/>
                  </a:lnTo>
                  <a:lnTo>
                    <a:pt x="10022" y="58"/>
                  </a:lnTo>
                  <a:lnTo>
                    <a:pt x="9976" y="48"/>
                  </a:lnTo>
                  <a:lnTo>
                    <a:pt x="9918" y="37"/>
                  </a:lnTo>
                  <a:lnTo>
                    <a:pt x="9886" y="31"/>
                  </a:lnTo>
                  <a:lnTo>
                    <a:pt x="9850" y="24"/>
                  </a:lnTo>
                  <a:lnTo>
                    <a:pt x="9812" y="19"/>
                  </a:lnTo>
                  <a:lnTo>
                    <a:pt x="9772" y="14"/>
                  </a:lnTo>
                  <a:lnTo>
                    <a:pt x="9730" y="10"/>
                  </a:lnTo>
                  <a:lnTo>
                    <a:pt x="9686" y="6"/>
                  </a:lnTo>
                  <a:lnTo>
                    <a:pt x="9640" y="3"/>
                  </a:lnTo>
                  <a:lnTo>
                    <a:pt x="9592" y="1"/>
                  </a:lnTo>
                  <a:lnTo>
                    <a:pt x="9542" y="0"/>
                  </a:lnTo>
                  <a:lnTo>
                    <a:pt x="9492" y="0"/>
                  </a:lnTo>
                  <a:lnTo>
                    <a:pt x="9439" y="2"/>
                  </a:lnTo>
                  <a:lnTo>
                    <a:pt x="9385" y="5"/>
                  </a:lnTo>
                  <a:lnTo>
                    <a:pt x="9331" y="10"/>
                  </a:lnTo>
                  <a:lnTo>
                    <a:pt x="9275" y="16"/>
                  </a:lnTo>
                  <a:lnTo>
                    <a:pt x="9219" y="24"/>
                  </a:lnTo>
                  <a:lnTo>
                    <a:pt x="9162" y="35"/>
                  </a:lnTo>
                  <a:lnTo>
                    <a:pt x="9105" y="48"/>
                  </a:lnTo>
                  <a:lnTo>
                    <a:pt x="9047" y="63"/>
                  </a:lnTo>
                  <a:lnTo>
                    <a:pt x="8988" y="81"/>
                  </a:lnTo>
                  <a:lnTo>
                    <a:pt x="8930" y="100"/>
                  </a:lnTo>
                  <a:lnTo>
                    <a:pt x="8872" y="123"/>
                  </a:lnTo>
                  <a:lnTo>
                    <a:pt x="8814" y="149"/>
                  </a:lnTo>
                  <a:lnTo>
                    <a:pt x="8756" y="177"/>
                  </a:lnTo>
                  <a:lnTo>
                    <a:pt x="8698" y="209"/>
                  </a:lnTo>
                  <a:lnTo>
                    <a:pt x="8667" y="228"/>
                  </a:lnTo>
                  <a:lnTo>
                    <a:pt x="8634" y="249"/>
                  </a:lnTo>
                  <a:lnTo>
                    <a:pt x="8601" y="270"/>
                  </a:lnTo>
                  <a:lnTo>
                    <a:pt x="8569" y="294"/>
                  </a:lnTo>
                  <a:lnTo>
                    <a:pt x="8536" y="318"/>
                  </a:lnTo>
                  <a:lnTo>
                    <a:pt x="8503" y="345"/>
                  </a:lnTo>
                  <a:lnTo>
                    <a:pt x="8472" y="372"/>
                  </a:lnTo>
                  <a:lnTo>
                    <a:pt x="8439" y="402"/>
                  </a:lnTo>
                  <a:lnTo>
                    <a:pt x="8407" y="433"/>
                  </a:lnTo>
                  <a:lnTo>
                    <a:pt x="8377" y="465"/>
                  </a:lnTo>
                  <a:lnTo>
                    <a:pt x="8347" y="500"/>
                  </a:lnTo>
                  <a:lnTo>
                    <a:pt x="8319" y="535"/>
                  </a:lnTo>
                  <a:lnTo>
                    <a:pt x="8291" y="572"/>
                  </a:lnTo>
                  <a:lnTo>
                    <a:pt x="8264" y="611"/>
                  </a:lnTo>
                  <a:lnTo>
                    <a:pt x="8239" y="652"/>
                  </a:lnTo>
                  <a:lnTo>
                    <a:pt x="8217" y="694"/>
                  </a:lnTo>
                  <a:lnTo>
                    <a:pt x="8194" y="738"/>
                  </a:lnTo>
                  <a:lnTo>
                    <a:pt x="8175" y="784"/>
                  </a:lnTo>
                  <a:lnTo>
                    <a:pt x="8157" y="831"/>
                  </a:lnTo>
                  <a:lnTo>
                    <a:pt x="8142" y="880"/>
                  </a:lnTo>
                  <a:lnTo>
                    <a:pt x="8129" y="931"/>
                  </a:lnTo>
                  <a:lnTo>
                    <a:pt x="8118" y="984"/>
                  </a:lnTo>
                  <a:lnTo>
                    <a:pt x="8110" y="1038"/>
                  </a:lnTo>
                  <a:lnTo>
                    <a:pt x="8106" y="1094"/>
                  </a:lnTo>
                  <a:lnTo>
                    <a:pt x="8104" y="1152"/>
                  </a:lnTo>
                  <a:lnTo>
                    <a:pt x="8105" y="1212"/>
                  </a:lnTo>
                  <a:lnTo>
                    <a:pt x="8109" y="1275"/>
                  </a:lnTo>
                  <a:lnTo>
                    <a:pt x="8117" y="1338"/>
                  </a:lnTo>
                  <a:lnTo>
                    <a:pt x="8129" y="1404"/>
                  </a:lnTo>
                  <a:lnTo>
                    <a:pt x="8144" y="1471"/>
                  </a:lnTo>
                  <a:lnTo>
                    <a:pt x="8163" y="1541"/>
                  </a:lnTo>
                  <a:lnTo>
                    <a:pt x="8186" y="1612"/>
                  </a:lnTo>
                  <a:lnTo>
                    <a:pt x="8198" y="1643"/>
                  </a:lnTo>
                  <a:lnTo>
                    <a:pt x="8211" y="1674"/>
                  </a:lnTo>
                  <a:lnTo>
                    <a:pt x="8227" y="1705"/>
                  </a:lnTo>
                  <a:lnTo>
                    <a:pt x="8244" y="1737"/>
                  </a:lnTo>
                  <a:lnTo>
                    <a:pt x="8263" y="1767"/>
                  </a:lnTo>
                  <a:lnTo>
                    <a:pt x="8285" y="1798"/>
                  </a:lnTo>
                  <a:lnTo>
                    <a:pt x="8308" y="1828"/>
                  </a:lnTo>
                  <a:lnTo>
                    <a:pt x="8333" y="1859"/>
                  </a:lnTo>
                  <a:lnTo>
                    <a:pt x="8360" y="1888"/>
                  </a:lnTo>
                  <a:lnTo>
                    <a:pt x="8389" y="1918"/>
                  </a:lnTo>
                  <a:lnTo>
                    <a:pt x="8420" y="1948"/>
                  </a:lnTo>
                  <a:lnTo>
                    <a:pt x="8451" y="1976"/>
                  </a:lnTo>
                  <a:lnTo>
                    <a:pt x="8486" y="2004"/>
                  </a:lnTo>
                  <a:lnTo>
                    <a:pt x="8522" y="2031"/>
                  </a:lnTo>
                  <a:lnTo>
                    <a:pt x="8560" y="2057"/>
                  </a:lnTo>
                  <a:lnTo>
                    <a:pt x="8598" y="2082"/>
                  </a:lnTo>
                  <a:lnTo>
                    <a:pt x="8640" y="2107"/>
                  </a:lnTo>
                  <a:lnTo>
                    <a:pt x="8682" y="2130"/>
                  </a:lnTo>
                  <a:lnTo>
                    <a:pt x="8727" y="2153"/>
                  </a:lnTo>
                  <a:lnTo>
                    <a:pt x="8773" y="2173"/>
                  </a:lnTo>
                  <a:lnTo>
                    <a:pt x="8821" y="2192"/>
                  </a:lnTo>
                  <a:lnTo>
                    <a:pt x="8870" y="2211"/>
                  </a:lnTo>
                  <a:lnTo>
                    <a:pt x="8921" y="2228"/>
                  </a:lnTo>
                  <a:lnTo>
                    <a:pt x="8973" y="2243"/>
                  </a:lnTo>
                  <a:lnTo>
                    <a:pt x="9027" y="2257"/>
                  </a:lnTo>
                  <a:lnTo>
                    <a:pt x="9083" y="2269"/>
                  </a:lnTo>
                  <a:lnTo>
                    <a:pt x="9139" y="2280"/>
                  </a:lnTo>
                  <a:lnTo>
                    <a:pt x="9199" y="2288"/>
                  </a:lnTo>
                  <a:lnTo>
                    <a:pt x="9259" y="2294"/>
                  </a:lnTo>
                  <a:lnTo>
                    <a:pt x="9320" y="2299"/>
                  </a:lnTo>
                  <a:lnTo>
                    <a:pt x="9383" y="2301"/>
                  </a:lnTo>
                  <a:lnTo>
                    <a:pt x="9448" y="2302"/>
                  </a:lnTo>
                  <a:lnTo>
                    <a:pt x="9535" y="2300"/>
                  </a:lnTo>
                  <a:lnTo>
                    <a:pt x="9612" y="2297"/>
                  </a:lnTo>
                  <a:lnTo>
                    <a:pt x="9681" y="2293"/>
                  </a:lnTo>
                  <a:lnTo>
                    <a:pt x="9741" y="2287"/>
                  </a:lnTo>
                  <a:lnTo>
                    <a:pt x="9793" y="2280"/>
                  </a:lnTo>
                  <a:lnTo>
                    <a:pt x="9840" y="2273"/>
                  </a:lnTo>
                  <a:lnTo>
                    <a:pt x="9881" y="2265"/>
                  </a:lnTo>
                  <a:lnTo>
                    <a:pt x="9916" y="2256"/>
                  </a:lnTo>
                  <a:lnTo>
                    <a:pt x="9948" y="2245"/>
                  </a:lnTo>
                  <a:lnTo>
                    <a:pt x="9977" y="2236"/>
                  </a:lnTo>
                  <a:lnTo>
                    <a:pt x="10002" y="2226"/>
                  </a:lnTo>
                  <a:lnTo>
                    <a:pt x="10027" y="2216"/>
                  </a:lnTo>
                  <a:lnTo>
                    <a:pt x="10051" y="2206"/>
                  </a:lnTo>
                  <a:lnTo>
                    <a:pt x="10075" y="2195"/>
                  </a:lnTo>
                  <a:lnTo>
                    <a:pt x="10099" y="2186"/>
                  </a:lnTo>
                  <a:lnTo>
                    <a:pt x="10126" y="2178"/>
                  </a:lnTo>
                  <a:lnTo>
                    <a:pt x="10135" y="2175"/>
                  </a:lnTo>
                  <a:lnTo>
                    <a:pt x="10143" y="2171"/>
                  </a:lnTo>
                  <a:lnTo>
                    <a:pt x="10150" y="2167"/>
                  </a:lnTo>
                  <a:lnTo>
                    <a:pt x="10157" y="2162"/>
                  </a:lnTo>
                  <a:lnTo>
                    <a:pt x="10162" y="2158"/>
                  </a:lnTo>
                  <a:lnTo>
                    <a:pt x="10168" y="2152"/>
                  </a:lnTo>
                  <a:lnTo>
                    <a:pt x="10171" y="2146"/>
                  </a:lnTo>
                  <a:lnTo>
                    <a:pt x="10175" y="2139"/>
                  </a:lnTo>
                  <a:lnTo>
                    <a:pt x="10180" y="2126"/>
                  </a:lnTo>
                  <a:lnTo>
                    <a:pt x="10184" y="2112"/>
                  </a:lnTo>
                  <a:lnTo>
                    <a:pt x="10187" y="2097"/>
                  </a:lnTo>
                  <a:lnTo>
                    <a:pt x="10189" y="2080"/>
                  </a:lnTo>
                  <a:lnTo>
                    <a:pt x="10195" y="2049"/>
                  </a:lnTo>
                  <a:lnTo>
                    <a:pt x="10207" y="1993"/>
                  </a:lnTo>
                  <a:lnTo>
                    <a:pt x="10223" y="1923"/>
                  </a:lnTo>
                  <a:lnTo>
                    <a:pt x="10240" y="1846"/>
                  </a:lnTo>
                  <a:lnTo>
                    <a:pt x="10257" y="1771"/>
                  </a:lnTo>
                  <a:lnTo>
                    <a:pt x="10272" y="1708"/>
                  </a:lnTo>
                  <a:lnTo>
                    <a:pt x="10282" y="1663"/>
                  </a:lnTo>
                  <a:lnTo>
                    <a:pt x="10286" y="1646"/>
                  </a:lnTo>
                  <a:lnTo>
                    <a:pt x="10284" y="1643"/>
                  </a:lnTo>
                  <a:lnTo>
                    <a:pt x="10280" y="1634"/>
                  </a:lnTo>
                  <a:lnTo>
                    <a:pt x="10277" y="1628"/>
                  </a:lnTo>
                  <a:lnTo>
                    <a:pt x="10273" y="1623"/>
                  </a:lnTo>
                  <a:lnTo>
                    <a:pt x="10269" y="1619"/>
                  </a:lnTo>
                  <a:lnTo>
                    <a:pt x="10263" y="1616"/>
                  </a:lnTo>
                  <a:lnTo>
                    <a:pt x="10260" y="1615"/>
                  </a:lnTo>
                  <a:lnTo>
                    <a:pt x="10257" y="1615"/>
                  </a:lnTo>
                  <a:lnTo>
                    <a:pt x="10253" y="1615"/>
                  </a:lnTo>
                  <a:lnTo>
                    <a:pt x="10250" y="1615"/>
                  </a:lnTo>
                  <a:lnTo>
                    <a:pt x="10246" y="1617"/>
                  </a:lnTo>
                  <a:lnTo>
                    <a:pt x="10242" y="1619"/>
                  </a:lnTo>
                  <a:lnTo>
                    <a:pt x="10238" y="1621"/>
                  </a:lnTo>
                  <a:lnTo>
                    <a:pt x="10234" y="1625"/>
                  </a:lnTo>
                  <a:lnTo>
                    <a:pt x="10225" y="1636"/>
                  </a:lnTo>
                  <a:lnTo>
                    <a:pt x="10214" y="1650"/>
                  </a:lnTo>
                  <a:lnTo>
                    <a:pt x="10204" y="1668"/>
                  </a:lnTo>
                  <a:lnTo>
                    <a:pt x="10192" y="1692"/>
                  </a:lnTo>
                  <a:lnTo>
                    <a:pt x="10184" y="1711"/>
                  </a:lnTo>
                  <a:lnTo>
                    <a:pt x="10174" y="1737"/>
                  </a:lnTo>
                  <a:lnTo>
                    <a:pt x="10161" y="1766"/>
                  </a:lnTo>
                  <a:lnTo>
                    <a:pt x="10145" y="1800"/>
                  </a:lnTo>
                  <a:lnTo>
                    <a:pt x="10136" y="1818"/>
                  </a:lnTo>
                  <a:lnTo>
                    <a:pt x="10125" y="1836"/>
                  </a:lnTo>
                  <a:lnTo>
                    <a:pt x="10112" y="1856"/>
                  </a:lnTo>
                  <a:lnTo>
                    <a:pt x="10099" y="1874"/>
                  </a:lnTo>
                  <a:lnTo>
                    <a:pt x="10085" y="1894"/>
                  </a:lnTo>
                  <a:lnTo>
                    <a:pt x="10068" y="1913"/>
                  </a:lnTo>
                  <a:lnTo>
                    <a:pt x="10050" y="1932"/>
                  </a:lnTo>
                  <a:lnTo>
                    <a:pt x="10031" y="1952"/>
                  </a:lnTo>
                  <a:lnTo>
                    <a:pt x="10009" y="1970"/>
                  </a:lnTo>
                  <a:lnTo>
                    <a:pt x="9986" y="1988"/>
                  </a:lnTo>
                  <a:lnTo>
                    <a:pt x="9960" y="2007"/>
                  </a:lnTo>
                  <a:lnTo>
                    <a:pt x="9932" y="2023"/>
                  </a:lnTo>
                  <a:lnTo>
                    <a:pt x="9902" y="2039"/>
                  </a:lnTo>
                  <a:lnTo>
                    <a:pt x="9869" y="2055"/>
                  </a:lnTo>
                  <a:lnTo>
                    <a:pt x="9835" y="2069"/>
                  </a:lnTo>
                  <a:lnTo>
                    <a:pt x="9798" y="2082"/>
                  </a:lnTo>
                  <a:lnTo>
                    <a:pt x="9758" y="2093"/>
                  </a:lnTo>
                  <a:lnTo>
                    <a:pt x="9715" y="2104"/>
                  </a:lnTo>
                  <a:lnTo>
                    <a:pt x="9670" y="2112"/>
                  </a:lnTo>
                  <a:lnTo>
                    <a:pt x="9621" y="2119"/>
                  </a:lnTo>
                  <a:lnTo>
                    <a:pt x="9570" y="2123"/>
                  </a:lnTo>
                  <a:lnTo>
                    <a:pt x="9516" y="2126"/>
                  </a:lnTo>
                  <a:lnTo>
                    <a:pt x="9458" y="2127"/>
                  </a:lnTo>
                  <a:lnTo>
                    <a:pt x="9398" y="2125"/>
                  </a:lnTo>
                  <a:lnTo>
                    <a:pt x="9351" y="2123"/>
                  </a:lnTo>
                  <a:lnTo>
                    <a:pt x="9296" y="2117"/>
                  </a:lnTo>
                  <a:lnTo>
                    <a:pt x="9265" y="2114"/>
                  </a:lnTo>
                  <a:lnTo>
                    <a:pt x="9232" y="2109"/>
                  </a:lnTo>
                  <a:lnTo>
                    <a:pt x="9199" y="2103"/>
                  </a:lnTo>
                  <a:lnTo>
                    <a:pt x="9163" y="2095"/>
                  </a:lnTo>
                  <a:lnTo>
                    <a:pt x="9126" y="2086"/>
                  </a:lnTo>
                  <a:lnTo>
                    <a:pt x="9089" y="2076"/>
                  </a:lnTo>
                  <a:lnTo>
                    <a:pt x="9052" y="2064"/>
                  </a:lnTo>
                  <a:lnTo>
                    <a:pt x="9013" y="2051"/>
                  </a:lnTo>
                  <a:lnTo>
                    <a:pt x="8973" y="2035"/>
                  </a:lnTo>
                  <a:lnTo>
                    <a:pt x="8934" y="2018"/>
                  </a:lnTo>
                  <a:lnTo>
                    <a:pt x="8895" y="1999"/>
                  </a:lnTo>
                  <a:lnTo>
                    <a:pt x="8856" y="1976"/>
                  </a:lnTo>
                  <a:lnTo>
                    <a:pt x="8817" y="1952"/>
                  </a:lnTo>
                  <a:lnTo>
                    <a:pt x="8779" y="1925"/>
                  </a:lnTo>
                  <a:lnTo>
                    <a:pt x="8742" y="1897"/>
                  </a:lnTo>
                  <a:lnTo>
                    <a:pt x="8706" y="1864"/>
                  </a:lnTo>
                  <a:lnTo>
                    <a:pt x="8670" y="1829"/>
                  </a:lnTo>
                  <a:lnTo>
                    <a:pt x="8636" y="1792"/>
                  </a:lnTo>
                  <a:lnTo>
                    <a:pt x="8603" y="1751"/>
                  </a:lnTo>
                  <a:lnTo>
                    <a:pt x="8573" y="1707"/>
                  </a:lnTo>
                  <a:lnTo>
                    <a:pt x="8543" y="1659"/>
                  </a:lnTo>
                  <a:lnTo>
                    <a:pt x="8517" y="1608"/>
                  </a:lnTo>
                  <a:lnTo>
                    <a:pt x="8492" y="1554"/>
                  </a:lnTo>
                  <a:lnTo>
                    <a:pt x="8470" y="1496"/>
                  </a:lnTo>
                  <a:lnTo>
                    <a:pt x="8450" y="1434"/>
                  </a:lnTo>
                  <a:lnTo>
                    <a:pt x="8434" y="1367"/>
                  </a:lnTo>
                  <a:lnTo>
                    <a:pt x="8420" y="1297"/>
                  </a:lnTo>
                  <a:lnTo>
                    <a:pt x="8409" y="1223"/>
                  </a:lnTo>
                  <a:lnTo>
                    <a:pt x="8407" y="1203"/>
                  </a:lnTo>
                  <a:lnTo>
                    <a:pt x="8406" y="1182"/>
                  </a:lnTo>
                  <a:lnTo>
                    <a:pt x="8405" y="1158"/>
                  </a:lnTo>
                  <a:lnTo>
                    <a:pt x="8405" y="1133"/>
                  </a:lnTo>
                  <a:lnTo>
                    <a:pt x="8406" y="1105"/>
                  </a:lnTo>
                  <a:lnTo>
                    <a:pt x="8408" y="1076"/>
                  </a:lnTo>
                  <a:lnTo>
                    <a:pt x="8412" y="1045"/>
                  </a:lnTo>
                  <a:lnTo>
                    <a:pt x="8417" y="1014"/>
                  </a:lnTo>
                  <a:lnTo>
                    <a:pt x="8422" y="980"/>
                  </a:lnTo>
                  <a:lnTo>
                    <a:pt x="8430" y="946"/>
                  </a:lnTo>
                  <a:lnTo>
                    <a:pt x="8439" y="911"/>
                  </a:lnTo>
                  <a:lnTo>
                    <a:pt x="8449" y="875"/>
                  </a:lnTo>
                  <a:lnTo>
                    <a:pt x="8462" y="838"/>
                  </a:lnTo>
                  <a:lnTo>
                    <a:pt x="8477" y="801"/>
                  </a:lnTo>
                  <a:lnTo>
                    <a:pt x="8493" y="764"/>
                  </a:lnTo>
                  <a:lnTo>
                    <a:pt x="8512" y="726"/>
                  </a:lnTo>
                  <a:lnTo>
                    <a:pt x="8533" y="688"/>
                  </a:lnTo>
                  <a:lnTo>
                    <a:pt x="8556" y="651"/>
                  </a:lnTo>
                  <a:lnTo>
                    <a:pt x="8583" y="614"/>
                  </a:lnTo>
                  <a:lnTo>
                    <a:pt x="8612" y="576"/>
                  </a:lnTo>
                  <a:lnTo>
                    <a:pt x="8643" y="539"/>
                  </a:lnTo>
                  <a:lnTo>
                    <a:pt x="8678" y="504"/>
                  </a:lnTo>
                  <a:lnTo>
                    <a:pt x="8716" y="468"/>
                  </a:lnTo>
                  <a:lnTo>
                    <a:pt x="8757" y="434"/>
                  </a:lnTo>
                  <a:lnTo>
                    <a:pt x="8800" y="401"/>
                  </a:lnTo>
                  <a:lnTo>
                    <a:pt x="8847" y="369"/>
                  </a:lnTo>
                  <a:lnTo>
                    <a:pt x="8898" y="338"/>
                  </a:lnTo>
                  <a:lnTo>
                    <a:pt x="8953" y="309"/>
                  </a:lnTo>
                  <a:lnTo>
                    <a:pt x="9011" y="280"/>
                  </a:lnTo>
                  <a:lnTo>
                    <a:pt x="9073" y="255"/>
                  </a:lnTo>
                  <a:lnTo>
                    <a:pt x="9139" y="230"/>
                  </a:lnTo>
                  <a:lnTo>
                    <a:pt x="9210" y="209"/>
                  </a:lnTo>
                  <a:lnTo>
                    <a:pt x="9225" y="205"/>
                  </a:lnTo>
                  <a:lnTo>
                    <a:pt x="9244" y="201"/>
                  </a:lnTo>
                  <a:lnTo>
                    <a:pt x="9265" y="197"/>
                  </a:lnTo>
                  <a:lnTo>
                    <a:pt x="9288" y="194"/>
                  </a:lnTo>
                  <a:lnTo>
                    <a:pt x="9314" y="190"/>
                  </a:lnTo>
                  <a:lnTo>
                    <a:pt x="9342" y="188"/>
                  </a:lnTo>
                  <a:lnTo>
                    <a:pt x="9371" y="185"/>
                  </a:lnTo>
                  <a:lnTo>
                    <a:pt x="9403" y="184"/>
                  </a:lnTo>
                  <a:lnTo>
                    <a:pt x="9436" y="183"/>
                  </a:lnTo>
                  <a:lnTo>
                    <a:pt x="9469" y="183"/>
                  </a:lnTo>
                  <a:lnTo>
                    <a:pt x="9504" y="183"/>
                  </a:lnTo>
                  <a:lnTo>
                    <a:pt x="9539" y="185"/>
                  </a:lnTo>
                  <a:lnTo>
                    <a:pt x="9574" y="188"/>
                  </a:lnTo>
                  <a:lnTo>
                    <a:pt x="9611" y="192"/>
                  </a:lnTo>
                  <a:lnTo>
                    <a:pt x="9647" y="197"/>
                  </a:lnTo>
                  <a:lnTo>
                    <a:pt x="9684" y="203"/>
                  </a:lnTo>
                  <a:lnTo>
                    <a:pt x="9719" y="211"/>
                  </a:lnTo>
                  <a:lnTo>
                    <a:pt x="9754" y="220"/>
                  </a:lnTo>
                  <a:lnTo>
                    <a:pt x="9789" y="231"/>
                  </a:lnTo>
                  <a:lnTo>
                    <a:pt x="9821" y="245"/>
                  </a:lnTo>
                  <a:lnTo>
                    <a:pt x="9854" y="259"/>
                  </a:lnTo>
                  <a:lnTo>
                    <a:pt x="9885" y="275"/>
                  </a:lnTo>
                  <a:lnTo>
                    <a:pt x="9913" y="294"/>
                  </a:lnTo>
                  <a:lnTo>
                    <a:pt x="9941" y="314"/>
                  </a:lnTo>
                  <a:lnTo>
                    <a:pt x="9965" y="337"/>
                  </a:lnTo>
                  <a:lnTo>
                    <a:pt x="9988" y="361"/>
                  </a:lnTo>
                  <a:lnTo>
                    <a:pt x="10008" y="389"/>
                  </a:lnTo>
                  <a:lnTo>
                    <a:pt x="10026" y="418"/>
                  </a:lnTo>
                  <a:lnTo>
                    <a:pt x="10040" y="450"/>
                  </a:lnTo>
                  <a:lnTo>
                    <a:pt x="10051" y="484"/>
                  </a:lnTo>
                  <a:lnTo>
                    <a:pt x="10059" y="522"/>
                  </a:lnTo>
                  <a:lnTo>
                    <a:pt x="10063" y="562"/>
                  </a:lnTo>
                  <a:lnTo>
                    <a:pt x="10063" y="568"/>
                  </a:lnTo>
                  <a:lnTo>
                    <a:pt x="10065" y="584"/>
                  </a:lnTo>
                  <a:lnTo>
                    <a:pt x="10066" y="594"/>
                  </a:lnTo>
                  <a:lnTo>
                    <a:pt x="10067" y="607"/>
                  </a:lnTo>
                  <a:lnTo>
                    <a:pt x="10071" y="619"/>
                  </a:lnTo>
                  <a:lnTo>
                    <a:pt x="10074" y="630"/>
                  </a:lnTo>
                  <a:lnTo>
                    <a:pt x="10077" y="642"/>
                  </a:lnTo>
                  <a:lnTo>
                    <a:pt x="10082" y="653"/>
                  </a:lnTo>
                  <a:lnTo>
                    <a:pt x="10085" y="658"/>
                  </a:lnTo>
                  <a:lnTo>
                    <a:pt x="10088" y="662"/>
                  </a:lnTo>
                  <a:lnTo>
                    <a:pt x="10091" y="666"/>
                  </a:lnTo>
                  <a:lnTo>
                    <a:pt x="10095" y="669"/>
                  </a:lnTo>
                  <a:lnTo>
                    <a:pt x="10099" y="672"/>
                  </a:lnTo>
                  <a:lnTo>
                    <a:pt x="10103" y="674"/>
                  </a:lnTo>
                  <a:lnTo>
                    <a:pt x="10108" y="676"/>
                  </a:lnTo>
                  <a:lnTo>
                    <a:pt x="10113" y="676"/>
                  </a:lnTo>
                  <a:lnTo>
                    <a:pt x="10119" y="676"/>
                  </a:lnTo>
                  <a:lnTo>
                    <a:pt x="10125" y="675"/>
                  </a:lnTo>
                  <a:lnTo>
                    <a:pt x="10131" y="672"/>
                  </a:lnTo>
                  <a:lnTo>
                    <a:pt x="10138" y="669"/>
                  </a:lnTo>
                  <a:close/>
                  <a:moveTo>
                    <a:pt x="12122" y="86"/>
                  </a:moveTo>
                  <a:lnTo>
                    <a:pt x="12092" y="73"/>
                  </a:lnTo>
                  <a:lnTo>
                    <a:pt x="12061" y="62"/>
                  </a:lnTo>
                  <a:lnTo>
                    <a:pt x="12031" y="52"/>
                  </a:lnTo>
                  <a:lnTo>
                    <a:pt x="12000" y="43"/>
                  </a:lnTo>
                  <a:lnTo>
                    <a:pt x="11968" y="36"/>
                  </a:lnTo>
                  <a:lnTo>
                    <a:pt x="11937" y="29"/>
                  </a:lnTo>
                  <a:lnTo>
                    <a:pt x="11904" y="22"/>
                  </a:lnTo>
                  <a:lnTo>
                    <a:pt x="11872" y="17"/>
                  </a:lnTo>
                  <a:lnTo>
                    <a:pt x="11841" y="12"/>
                  </a:lnTo>
                  <a:lnTo>
                    <a:pt x="11808" y="9"/>
                  </a:lnTo>
                  <a:lnTo>
                    <a:pt x="11777" y="6"/>
                  </a:lnTo>
                  <a:lnTo>
                    <a:pt x="11746" y="4"/>
                  </a:lnTo>
                  <a:lnTo>
                    <a:pt x="11685" y="1"/>
                  </a:lnTo>
                  <a:lnTo>
                    <a:pt x="11627" y="0"/>
                  </a:lnTo>
                  <a:lnTo>
                    <a:pt x="11572" y="1"/>
                  </a:lnTo>
                  <a:lnTo>
                    <a:pt x="11522" y="3"/>
                  </a:lnTo>
                  <a:lnTo>
                    <a:pt x="11478" y="6"/>
                  </a:lnTo>
                  <a:lnTo>
                    <a:pt x="11440" y="9"/>
                  </a:lnTo>
                  <a:lnTo>
                    <a:pt x="11408" y="12"/>
                  </a:lnTo>
                  <a:lnTo>
                    <a:pt x="11384" y="15"/>
                  </a:lnTo>
                  <a:lnTo>
                    <a:pt x="11370" y="17"/>
                  </a:lnTo>
                  <a:lnTo>
                    <a:pt x="11365" y="18"/>
                  </a:lnTo>
                  <a:lnTo>
                    <a:pt x="11354" y="19"/>
                  </a:lnTo>
                  <a:lnTo>
                    <a:pt x="11323" y="24"/>
                  </a:lnTo>
                  <a:lnTo>
                    <a:pt x="11301" y="29"/>
                  </a:lnTo>
                  <a:lnTo>
                    <a:pt x="11275" y="35"/>
                  </a:lnTo>
                  <a:lnTo>
                    <a:pt x="11246" y="41"/>
                  </a:lnTo>
                  <a:lnTo>
                    <a:pt x="11212" y="49"/>
                  </a:lnTo>
                  <a:lnTo>
                    <a:pt x="11175" y="59"/>
                  </a:lnTo>
                  <a:lnTo>
                    <a:pt x="11136" y="70"/>
                  </a:lnTo>
                  <a:lnTo>
                    <a:pt x="11096" y="84"/>
                  </a:lnTo>
                  <a:lnTo>
                    <a:pt x="11052" y="100"/>
                  </a:lnTo>
                  <a:lnTo>
                    <a:pt x="11007" y="117"/>
                  </a:lnTo>
                  <a:lnTo>
                    <a:pt x="10960" y="137"/>
                  </a:lnTo>
                  <a:lnTo>
                    <a:pt x="10913" y="159"/>
                  </a:lnTo>
                  <a:lnTo>
                    <a:pt x="10864" y="184"/>
                  </a:lnTo>
                  <a:lnTo>
                    <a:pt x="10815" y="210"/>
                  </a:lnTo>
                  <a:lnTo>
                    <a:pt x="10766" y="240"/>
                  </a:lnTo>
                  <a:lnTo>
                    <a:pt x="10718" y="272"/>
                  </a:lnTo>
                  <a:lnTo>
                    <a:pt x="10669" y="308"/>
                  </a:lnTo>
                  <a:lnTo>
                    <a:pt x="10622" y="347"/>
                  </a:lnTo>
                  <a:lnTo>
                    <a:pt x="10576" y="387"/>
                  </a:lnTo>
                  <a:lnTo>
                    <a:pt x="10531" y="432"/>
                  </a:lnTo>
                  <a:lnTo>
                    <a:pt x="10488" y="481"/>
                  </a:lnTo>
                  <a:lnTo>
                    <a:pt x="10447" y="533"/>
                  </a:lnTo>
                  <a:lnTo>
                    <a:pt x="10409" y="588"/>
                  </a:lnTo>
                  <a:lnTo>
                    <a:pt x="10374" y="648"/>
                  </a:lnTo>
                  <a:lnTo>
                    <a:pt x="10341" y="711"/>
                  </a:lnTo>
                  <a:lnTo>
                    <a:pt x="10312" y="778"/>
                  </a:lnTo>
                  <a:lnTo>
                    <a:pt x="10288" y="849"/>
                  </a:lnTo>
                  <a:lnTo>
                    <a:pt x="10268" y="925"/>
                  </a:lnTo>
                  <a:lnTo>
                    <a:pt x="10250" y="1004"/>
                  </a:lnTo>
                  <a:lnTo>
                    <a:pt x="10249" y="1035"/>
                  </a:lnTo>
                  <a:lnTo>
                    <a:pt x="10247" y="1067"/>
                  </a:lnTo>
                  <a:lnTo>
                    <a:pt x="10247" y="1100"/>
                  </a:lnTo>
                  <a:lnTo>
                    <a:pt x="10247" y="1135"/>
                  </a:lnTo>
                  <a:lnTo>
                    <a:pt x="10248" y="1170"/>
                  </a:lnTo>
                  <a:lnTo>
                    <a:pt x="10250" y="1206"/>
                  </a:lnTo>
                  <a:lnTo>
                    <a:pt x="10253" y="1244"/>
                  </a:lnTo>
                  <a:lnTo>
                    <a:pt x="10257" y="1283"/>
                  </a:lnTo>
                  <a:lnTo>
                    <a:pt x="10262" y="1322"/>
                  </a:lnTo>
                  <a:lnTo>
                    <a:pt x="10270" y="1361"/>
                  </a:lnTo>
                  <a:lnTo>
                    <a:pt x="10278" y="1402"/>
                  </a:lnTo>
                  <a:lnTo>
                    <a:pt x="10288" y="1443"/>
                  </a:lnTo>
                  <a:lnTo>
                    <a:pt x="10300" y="1484"/>
                  </a:lnTo>
                  <a:lnTo>
                    <a:pt x="10314" y="1525"/>
                  </a:lnTo>
                  <a:lnTo>
                    <a:pt x="10329" y="1567"/>
                  </a:lnTo>
                  <a:lnTo>
                    <a:pt x="10347" y="1610"/>
                  </a:lnTo>
                  <a:lnTo>
                    <a:pt x="10367" y="1652"/>
                  </a:lnTo>
                  <a:lnTo>
                    <a:pt x="10389" y="1694"/>
                  </a:lnTo>
                  <a:lnTo>
                    <a:pt x="10414" y="1736"/>
                  </a:lnTo>
                  <a:lnTo>
                    <a:pt x="10441" y="1777"/>
                  </a:lnTo>
                  <a:lnTo>
                    <a:pt x="10471" y="1819"/>
                  </a:lnTo>
                  <a:lnTo>
                    <a:pt x="10504" y="1860"/>
                  </a:lnTo>
                  <a:lnTo>
                    <a:pt x="10539" y="1900"/>
                  </a:lnTo>
                  <a:lnTo>
                    <a:pt x="10578" y="1940"/>
                  </a:lnTo>
                  <a:lnTo>
                    <a:pt x="10620" y="1979"/>
                  </a:lnTo>
                  <a:lnTo>
                    <a:pt x="10665" y="2018"/>
                  </a:lnTo>
                  <a:lnTo>
                    <a:pt x="10713" y="2056"/>
                  </a:lnTo>
                  <a:lnTo>
                    <a:pt x="10765" y="2092"/>
                  </a:lnTo>
                  <a:lnTo>
                    <a:pt x="10820" y="2127"/>
                  </a:lnTo>
                  <a:lnTo>
                    <a:pt x="10879" y="2162"/>
                  </a:lnTo>
                  <a:lnTo>
                    <a:pt x="10941" y="2195"/>
                  </a:lnTo>
                  <a:lnTo>
                    <a:pt x="11009" y="2227"/>
                  </a:lnTo>
                  <a:lnTo>
                    <a:pt x="11055" y="2242"/>
                  </a:lnTo>
                  <a:lnTo>
                    <a:pt x="11105" y="2257"/>
                  </a:lnTo>
                  <a:lnTo>
                    <a:pt x="11156" y="2269"/>
                  </a:lnTo>
                  <a:lnTo>
                    <a:pt x="11209" y="2280"/>
                  </a:lnTo>
                  <a:lnTo>
                    <a:pt x="11264" y="2288"/>
                  </a:lnTo>
                  <a:lnTo>
                    <a:pt x="11321" y="2295"/>
                  </a:lnTo>
                  <a:lnTo>
                    <a:pt x="11378" y="2300"/>
                  </a:lnTo>
                  <a:lnTo>
                    <a:pt x="11438" y="2304"/>
                  </a:lnTo>
                  <a:lnTo>
                    <a:pt x="11498" y="2304"/>
                  </a:lnTo>
                  <a:lnTo>
                    <a:pt x="11559" y="2302"/>
                  </a:lnTo>
                  <a:lnTo>
                    <a:pt x="11620" y="2299"/>
                  </a:lnTo>
                  <a:lnTo>
                    <a:pt x="11683" y="2293"/>
                  </a:lnTo>
                  <a:lnTo>
                    <a:pt x="11745" y="2285"/>
                  </a:lnTo>
                  <a:lnTo>
                    <a:pt x="11807" y="2274"/>
                  </a:lnTo>
                  <a:lnTo>
                    <a:pt x="11868" y="2261"/>
                  </a:lnTo>
                  <a:lnTo>
                    <a:pt x="11931" y="2245"/>
                  </a:lnTo>
                  <a:lnTo>
                    <a:pt x="11992" y="2227"/>
                  </a:lnTo>
                  <a:lnTo>
                    <a:pt x="12052" y="2206"/>
                  </a:lnTo>
                  <a:lnTo>
                    <a:pt x="12112" y="2182"/>
                  </a:lnTo>
                  <a:lnTo>
                    <a:pt x="12171" y="2156"/>
                  </a:lnTo>
                  <a:lnTo>
                    <a:pt x="12229" y="2126"/>
                  </a:lnTo>
                  <a:lnTo>
                    <a:pt x="12285" y="2093"/>
                  </a:lnTo>
                  <a:lnTo>
                    <a:pt x="12339" y="2058"/>
                  </a:lnTo>
                  <a:lnTo>
                    <a:pt x="12391" y="2019"/>
                  </a:lnTo>
                  <a:lnTo>
                    <a:pt x="12442" y="1977"/>
                  </a:lnTo>
                  <a:lnTo>
                    <a:pt x="12490" y="1932"/>
                  </a:lnTo>
                  <a:lnTo>
                    <a:pt x="12536" y="1884"/>
                  </a:lnTo>
                  <a:lnTo>
                    <a:pt x="12580" y="1832"/>
                  </a:lnTo>
                  <a:lnTo>
                    <a:pt x="12621" y="1777"/>
                  </a:lnTo>
                  <a:lnTo>
                    <a:pt x="12659" y="1718"/>
                  </a:lnTo>
                  <a:lnTo>
                    <a:pt x="12693" y="1656"/>
                  </a:lnTo>
                  <a:lnTo>
                    <a:pt x="12725" y="1591"/>
                  </a:lnTo>
                  <a:lnTo>
                    <a:pt x="12735" y="1560"/>
                  </a:lnTo>
                  <a:lnTo>
                    <a:pt x="12746" y="1528"/>
                  </a:lnTo>
                  <a:lnTo>
                    <a:pt x="12758" y="1493"/>
                  </a:lnTo>
                  <a:lnTo>
                    <a:pt x="12768" y="1455"/>
                  </a:lnTo>
                  <a:lnTo>
                    <a:pt x="12778" y="1415"/>
                  </a:lnTo>
                  <a:lnTo>
                    <a:pt x="12787" y="1375"/>
                  </a:lnTo>
                  <a:lnTo>
                    <a:pt x="12795" y="1331"/>
                  </a:lnTo>
                  <a:lnTo>
                    <a:pt x="12803" y="1286"/>
                  </a:lnTo>
                  <a:lnTo>
                    <a:pt x="12809" y="1240"/>
                  </a:lnTo>
                  <a:lnTo>
                    <a:pt x="12813" y="1192"/>
                  </a:lnTo>
                  <a:lnTo>
                    <a:pt x="12815" y="1143"/>
                  </a:lnTo>
                  <a:lnTo>
                    <a:pt x="12816" y="1093"/>
                  </a:lnTo>
                  <a:lnTo>
                    <a:pt x="12815" y="1042"/>
                  </a:lnTo>
                  <a:lnTo>
                    <a:pt x="12811" y="990"/>
                  </a:lnTo>
                  <a:lnTo>
                    <a:pt x="12805" y="938"/>
                  </a:lnTo>
                  <a:lnTo>
                    <a:pt x="12795" y="885"/>
                  </a:lnTo>
                  <a:lnTo>
                    <a:pt x="12783" y="831"/>
                  </a:lnTo>
                  <a:lnTo>
                    <a:pt x="12768" y="778"/>
                  </a:lnTo>
                  <a:lnTo>
                    <a:pt x="12750" y="724"/>
                  </a:lnTo>
                  <a:lnTo>
                    <a:pt x="12728" y="671"/>
                  </a:lnTo>
                  <a:lnTo>
                    <a:pt x="12703" y="617"/>
                  </a:lnTo>
                  <a:lnTo>
                    <a:pt x="12673" y="564"/>
                  </a:lnTo>
                  <a:lnTo>
                    <a:pt x="12639" y="512"/>
                  </a:lnTo>
                  <a:lnTo>
                    <a:pt x="12601" y="460"/>
                  </a:lnTo>
                  <a:lnTo>
                    <a:pt x="12560" y="409"/>
                  </a:lnTo>
                  <a:lnTo>
                    <a:pt x="12513" y="359"/>
                  </a:lnTo>
                  <a:lnTo>
                    <a:pt x="12461" y="310"/>
                  </a:lnTo>
                  <a:lnTo>
                    <a:pt x="12403" y="262"/>
                  </a:lnTo>
                  <a:lnTo>
                    <a:pt x="12341" y="215"/>
                  </a:lnTo>
                  <a:lnTo>
                    <a:pt x="12274" y="170"/>
                  </a:lnTo>
                  <a:lnTo>
                    <a:pt x="12200" y="127"/>
                  </a:lnTo>
                  <a:lnTo>
                    <a:pt x="12122" y="86"/>
                  </a:lnTo>
                  <a:close/>
                  <a:moveTo>
                    <a:pt x="12506" y="1522"/>
                  </a:moveTo>
                  <a:lnTo>
                    <a:pt x="12477" y="1583"/>
                  </a:lnTo>
                  <a:lnTo>
                    <a:pt x="12445" y="1640"/>
                  </a:lnTo>
                  <a:lnTo>
                    <a:pt x="12412" y="1692"/>
                  </a:lnTo>
                  <a:lnTo>
                    <a:pt x="12376" y="1741"/>
                  </a:lnTo>
                  <a:lnTo>
                    <a:pt x="12338" y="1784"/>
                  </a:lnTo>
                  <a:lnTo>
                    <a:pt x="12298" y="1825"/>
                  </a:lnTo>
                  <a:lnTo>
                    <a:pt x="12257" y="1862"/>
                  </a:lnTo>
                  <a:lnTo>
                    <a:pt x="12214" y="1896"/>
                  </a:lnTo>
                  <a:lnTo>
                    <a:pt x="12172" y="1925"/>
                  </a:lnTo>
                  <a:lnTo>
                    <a:pt x="12127" y="1953"/>
                  </a:lnTo>
                  <a:lnTo>
                    <a:pt x="12081" y="1976"/>
                  </a:lnTo>
                  <a:lnTo>
                    <a:pt x="12035" y="1998"/>
                  </a:lnTo>
                  <a:lnTo>
                    <a:pt x="11989" y="2016"/>
                  </a:lnTo>
                  <a:lnTo>
                    <a:pt x="11942" y="2031"/>
                  </a:lnTo>
                  <a:lnTo>
                    <a:pt x="11895" y="2045"/>
                  </a:lnTo>
                  <a:lnTo>
                    <a:pt x="11848" y="2055"/>
                  </a:lnTo>
                  <a:lnTo>
                    <a:pt x="11802" y="2064"/>
                  </a:lnTo>
                  <a:lnTo>
                    <a:pt x="11755" y="2071"/>
                  </a:lnTo>
                  <a:lnTo>
                    <a:pt x="11710" y="2076"/>
                  </a:lnTo>
                  <a:lnTo>
                    <a:pt x="11665" y="2079"/>
                  </a:lnTo>
                  <a:lnTo>
                    <a:pt x="11621" y="2081"/>
                  </a:lnTo>
                  <a:lnTo>
                    <a:pt x="11578" y="2081"/>
                  </a:lnTo>
                  <a:lnTo>
                    <a:pt x="11537" y="2080"/>
                  </a:lnTo>
                  <a:lnTo>
                    <a:pt x="11497" y="2078"/>
                  </a:lnTo>
                  <a:lnTo>
                    <a:pt x="11458" y="2076"/>
                  </a:lnTo>
                  <a:lnTo>
                    <a:pt x="11421" y="2072"/>
                  </a:lnTo>
                  <a:lnTo>
                    <a:pt x="11387" y="2068"/>
                  </a:lnTo>
                  <a:lnTo>
                    <a:pt x="11354" y="2064"/>
                  </a:lnTo>
                  <a:lnTo>
                    <a:pt x="11296" y="2054"/>
                  </a:lnTo>
                  <a:lnTo>
                    <a:pt x="11248" y="2043"/>
                  </a:lnTo>
                  <a:lnTo>
                    <a:pt x="11180" y="2016"/>
                  </a:lnTo>
                  <a:lnTo>
                    <a:pt x="11118" y="1987"/>
                  </a:lnTo>
                  <a:lnTo>
                    <a:pt x="11059" y="1958"/>
                  </a:lnTo>
                  <a:lnTo>
                    <a:pt x="11005" y="1926"/>
                  </a:lnTo>
                  <a:lnTo>
                    <a:pt x="10955" y="1895"/>
                  </a:lnTo>
                  <a:lnTo>
                    <a:pt x="10909" y="1862"/>
                  </a:lnTo>
                  <a:lnTo>
                    <a:pt x="10866" y="1827"/>
                  </a:lnTo>
                  <a:lnTo>
                    <a:pt x="10828" y="1793"/>
                  </a:lnTo>
                  <a:lnTo>
                    <a:pt x="10792" y="1757"/>
                  </a:lnTo>
                  <a:lnTo>
                    <a:pt x="10761" y="1721"/>
                  </a:lnTo>
                  <a:lnTo>
                    <a:pt x="10731" y="1685"/>
                  </a:lnTo>
                  <a:lnTo>
                    <a:pt x="10706" y="1648"/>
                  </a:lnTo>
                  <a:lnTo>
                    <a:pt x="10683" y="1611"/>
                  </a:lnTo>
                  <a:lnTo>
                    <a:pt x="10663" y="1574"/>
                  </a:lnTo>
                  <a:lnTo>
                    <a:pt x="10645" y="1537"/>
                  </a:lnTo>
                  <a:lnTo>
                    <a:pt x="10629" y="1500"/>
                  </a:lnTo>
                  <a:lnTo>
                    <a:pt x="10617" y="1463"/>
                  </a:lnTo>
                  <a:lnTo>
                    <a:pt x="10605" y="1427"/>
                  </a:lnTo>
                  <a:lnTo>
                    <a:pt x="10596" y="1391"/>
                  </a:lnTo>
                  <a:lnTo>
                    <a:pt x="10588" y="1355"/>
                  </a:lnTo>
                  <a:lnTo>
                    <a:pt x="10582" y="1319"/>
                  </a:lnTo>
                  <a:lnTo>
                    <a:pt x="10578" y="1286"/>
                  </a:lnTo>
                  <a:lnTo>
                    <a:pt x="10575" y="1252"/>
                  </a:lnTo>
                  <a:lnTo>
                    <a:pt x="10573" y="1220"/>
                  </a:lnTo>
                  <a:lnTo>
                    <a:pt x="10572" y="1188"/>
                  </a:lnTo>
                  <a:lnTo>
                    <a:pt x="10571" y="1157"/>
                  </a:lnTo>
                  <a:lnTo>
                    <a:pt x="10571" y="1129"/>
                  </a:lnTo>
                  <a:lnTo>
                    <a:pt x="10572" y="1100"/>
                  </a:lnTo>
                  <a:lnTo>
                    <a:pt x="10574" y="1049"/>
                  </a:lnTo>
                  <a:lnTo>
                    <a:pt x="10576" y="1004"/>
                  </a:lnTo>
                  <a:lnTo>
                    <a:pt x="10587" y="934"/>
                  </a:lnTo>
                  <a:lnTo>
                    <a:pt x="10602" y="867"/>
                  </a:lnTo>
                  <a:lnTo>
                    <a:pt x="10621" y="805"/>
                  </a:lnTo>
                  <a:lnTo>
                    <a:pt x="10642" y="745"/>
                  </a:lnTo>
                  <a:lnTo>
                    <a:pt x="10667" y="690"/>
                  </a:lnTo>
                  <a:lnTo>
                    <a:pt x="10694" y="639"/>
                  </a:lnTo>
                  <a:lnTo>
                    <a:pt x="10724" y="592"/>
                  </a:lnTo>
                  <a:lnTo>
                    <a:pt x="10755" y="549"/>
                  </a:lnTo>
                  <a:lnTo>
                    <a:pt x="10788" y="508"/>
                  </a:lnTo>
                  <a:lnTo>
                    <a:pt x="10823" y="470"/>
                  </a:lnTo>
                  <a:lnTo>
                    <a:pt x="10859" y="435"/>
                  </a:lnTo>
                  <a:lnTo>
                    <a:pt x="10896" y="404"/>
                  </a:lnTo>
                  <a:lnTo>
                    <a:pt x="10934" y="375"/>
                  </a:lnTo>
                  <a:lnTo>
                    <a:pt x="10972" y="350"/>
                  </a:lnTo>
                  <a:lnTo>
                    <a:pt x="11011" y="326"/>
                  </a:lnTo>
                  <a:lnTo>
                    <a:pt x="11049" y="306"/>
                  </a:lnTo>
                  <a:lnTo>
                    <a:pt x="11087" y="287"/>
                  </a:lnTo>
                  <a:lnTo>
                    <a:pt x="11124" y="270"/>
                  </a:lnTo>
                  <a:lnTo>
                    <a:pt x="11161" y="256"/>
                  </a:lnTo>
                  <a:lnTo>
                    <a:pt x="11197" y="244"/>
                  </a:lnTo>
                  <a:lnTo>
                    <a:pt x="11231" y="232"/>
                  </a:lnTo>
                  <a:lnTo>
                    <a:pt x="11264" y="223"/>
                  </a:lnTo>
                  <a:lnTo>
                    <a:pt x="11295" y="216"/>
                  </a:lnTo>
                  <a:lnTo>
                    <a:pt x="11323" y="210"/>
                  </a:lnTo>
                  <a:lnTo>
                    <a:pt x="11373" y="201"/>
                  </a:lnTo>
                  <a:lnTo>
                    <a:pt x="11412" y="196"/>
                  </a:lnTo>
                  <a:lnTo>
                    <a:pt x="11437" y="194"/>
                  </a:lnTo>
                  <a:lnTo>
                    <a:pt x="11445" y="193"/>
                  </a:lnTo>
                  <a:lnTo>
                    <a:pt x="11478" y="192"/>
                  </a:lnTo>
                  <a:lnTo>
                    <a:pt x="11511" y="192"/>
                  </a:lnTo>
                  <a:lnTo>
                    <a:pt x="11544" y="193"/>
                  </a:lnTo>
                  <a:lnTo>
                    <a:pt x="11576" y="195"/>
                  </a:lnTo>
                  <a:lnTo>
                    <a:pt x="11609" y="197"/>
                  </a:lnTo>
                  <a:lnTo>
                    <a:pt x="11642" y="201"/>
                  </a:lnTo>
                  <a:lnTo>
                    <a:pt x="11673" y="206"/>
                  </a:lnTo>
                  <a:lnTo>
                    <a:pt x="11706" y="211"/>
                  </a:lnTo>
                  <a:lnTo>
                    <a:pt x="11739" y="217"/>
                  </a:lnTo>
                  <a:lnTo>
                    <a:pt x="11771" y="225"/>
                  </a:lnTo>
                  <a:lnTo>
                    <a:pt x="11805" y="234"/>
                  </a:lnTo>
                  <a:lnTo>
                    <a:pt x="11839" y="243"/>
                  </a:lnTo>
                  <a:lnTo>
                    <a:pt x="11872" y="252"/>
                  </a:lnTo>
                  <a:lnTo>
                    <a:pt x="11908" y="263"/>
                  </a:lnTo>
                  <a:lnTo>
                    <a:pt x="11943" y="274"/>
                  </a:lnTo>
                  <a:lnTo>
                    <a:pt x="11980" y="287"/>
                  </a:lnTo>
                  <a:lnTo>
                    <a:pt x="12044" y="317"/>
                  </a:lnTo>
                  <a:lnTo>
                    <a:pt x="12103" y="350"/>
                  </a:lnTo>
                  <a:lnTo>
                    <a:pt x="12158" y="385"/>
                  </a:lnTo>
                  <a:lnTo>
                    <a:pt x="12208" y="422"/>
                  </a:lnTo>
                  <a:lnTo>
                    <a:pt x="12254" y="462"/>
                  </a:lnTo>
                  <a:lnTo>
                    <a:pt x="12296" y="503"/>
                  </a:lnTo>
                  <a:lnTo>
                    <a:pt x="12334" y="545"/>
                  </a:lnTo>
                  <a:lnTo>
                    <a:pt x="12368" y="588"/>
                  </a:lnTo>
                  <a:lnTo>
                    <a:pt x="12398" y="633"/>
                  </a:lnTo>
                  <a:lnTo>
                    <a:pt x="12426" y="680"/>
                  </a:lnTo>
                  <a:lnTo>
                    <a:pt x="12449" y="726"/>
                  </a:lnTo>
                  <a:lnTo>
                    <a:pt x="12470" y="774"/>
                  </a:lnTo>
                  <a:lnTo>
                    <a:pt x="12488" y="821"/>
                  </a:lnTo>
                  <a:lnTo>
                    <a:pt x="12503" y="869"/>
                  </a:lnTo>
                  <a:lnTo>
                    <a:pt x="12516" y="917"/>
                  </a:lnTo>
                  <a:lnTo>
                    <a:pt x="12526" y="964"/>
                  </a:lnTo>
                  <a:lnTo>
                    <a:pt x="12534" y="1011"/>
                  </a:lnTo>
                  <a:lnTo>
                    <a:pt x="12539" y="1057"/>
                  </a:lnTo>
                  <a:lnTo>
                    <a:pt x="12543" y="1102"/>
                  </a:lnTo>
                  <a:lnTo>
                    <a:pt x="12546" y="1146"/>
                  </a:lnTo>
                  <a:lnTo>
                    <a:pt x="12547" y="1190"/>
                  </a:lnTo>
                  <a:lnTo>
                    <a:pt x="12546" y="1231"/>
                  </a:lnTo>
                  <a:lnTo>
                    <a:pt x="12544" y="1272"/>
                  </a:lnTo>
                  <a:lnTo>
                    <a:pt x="12542" y="1309"/>
                  </a:lnTo>
                  <a:lnTo>
                    <a:pt x="12539" y="1345"/>
                  </a:lnTo>
                  <a:lnTo>
                    <a:pt x="12535" y="1379"/>
                  </a:lnTo>
                  <a:lnTo>
                    <a:pt x="12530" y="1410"/>
                  </a:lnTo>
                  <a:lnTo>
                    <a:pt x="12525" y="1439"/>
                  </a:lnTo>
                  <a:lnTo>
                    <a:pt x="12516" y="1487"/>
                  </a:lnTo>
                  <a:lnTo>
                    <a:pt x="12506" y="1522"/>
                  </a:lnTo>
                  <a:close/>
                  <a:moveTo>
                    <a:pt x="15589" y="2586"/>
                  </a:moveTo>
                  <a:lnTo>
                    <a:pt x="15538" y="2584"/>
                  </a:lnTo>
                  <a:lnTo>
                    <a:pt x="15485" y="2581"/>
                  </a:lnTo>
                  <a:lnTo>
                    <a:pt x="15430" y="2578"/>
                  </a:lnTo>
                  <a:lnTo>
                    <a:pt x="15375" y="2574"/>
                  </a:lnTo>
                  <a:lnTo>
                    <a:pt x="15347" y="2571"/>
                  </a:lnTo>
                  <a:lnTo>
                    <a:pt x="15318" y="2567"/>
                  </a:lnTo>
                  <a:lnTo>
                    <a:pt x="15290" y="2563"/>
                  </a:lnTo>
                  <a:lnTo>
                    <a:pt x="15260" y="2557"/>
                  </a:lnTo>
                  <a:lnTo>
                    <a:pt x="15230" y="2551"/>
                  </a:lnTo>
                  <a:lnTo>
                    <a:pt x="15201" y="2544"/>
                  </a:lnTo>
                  <a:lnTo>
                    <a:pt x="15170" y="2536"/>
                  </a:lnTo>
                  <a:lnTo>
                    <a:pt x="15138" y="2527"/>
                  </a:lnTo>
                  <a:lnTo>
                    <a:pt x="15108" y="2518"/>
                  </a:lnTo>
                  <a:lnTo>
                    <a:pt x="15075" y="2505"/>
                  </a:lnTo>
                  <a:lnTo>
                    <a:pt x="15044" y="2493"/>
                  </a:lnTo>
                  <a:lnTo>
                    <a:pt x="15011" y="2479"/>
                  </a:lnTo>
                  <a:lnTo>
                    <a:pt x="14977" y="2464"/>
                  </a:lnTo>
                  <a:lnTo>
                    <a:pt x="14943" y="2446"/>
                  </a:lnTo>
                  <a:lnTo>
                    <a:pt x="14909" y="2428"/>
                  </a:lnTo>
                  <a:lnTo>
                    <a:pt x="14874" y="2408"/>
                  </a:lnTo>
                  <a:lnTo>
                    <a:pt x="14839" y="2385"/>
                  </a:lnTo>
                  <a:lnTo>
                    <a:pt x="14804" y="2362"/>
                  </a:lnTo>
                  <a:lnTo>
                    <a:pt x="14767" y="2335"/>
                  </a:lnTo>
                  <a:lnTo>
                    <a:pt x="14730" y="2308"/>
                  </a:lnTo>
                  <a:lnTo>
                    <a:pt x="14693" y="2277"/>
                  </a:lnTo>
                  <a:lnTo>
                    <a:pt x="14656" y="2245"/>
                  </a:lnTo>
                  <a:lnTo>
                    <a:pt x="14617" y="2211"/>
                  </a:lnTo>
                  <a:lnTo>
                    <a:pt x="14578" y="2174"/>
                  </a:lnTo>
                  <a:lnTo>
                    <a:pt x="14533" y="2131"/>
                  </a:lnTo>
                  <a:lnTo>
                    <a:pt x="14487" y="2085"/>
                  </a:lnTo>
                  <a:lnTo>
                    <a:pt x="14439" y="2037"/>
                  </a:lnTo>
                  <a:lnTo>
                    <a:pt x="14389" y="1987"/>
                  </a:lnTo>
                  <a:lnTo>
                    <a:pt x="14338" y="1935"/>
                  </a:lnTo>
                  <a:lnTo>
                    <a:pt x="14285" y="1881"/>
                  </a:lnTo>
                  <a:lnTo>
                    <a:pt x="14230" y="1826"/>
                  </a:lnTo>
                  <a:lnTo>
                    <a:pt x="14173" y="1770"/>
                  </a:lnTo>
                  <a:lnTo>
                    <a:pt x="14115" y="1712"/>
                  </a:lnTo>
                  <a:lnTo>
                    <a:pt x="14055" y="1653"/>
                  </a:lnTo>
                  <a:lnTo>
                    <a:pt x="13995" y="1594"/>
                  </a:lnTo>
                  <a:lnTo>
                    <a:pt x="13933" y="1534"/>
                  </a:lnTo>
                  <a:lnTo>
                    <a:pt x="13869" y="1473"/>
                  </a:lnTo>
                  <a:lnTo>
                    <a:pt x="13805" y="1413"/>
                  </a:lnTo>
                  <a:lnTo>
                    <a:pt x="13740" y="1353"/>
                  </a:lnTo>
                  <a:lnTo>
                    <a:pt x="13673" y="1293"/>
                  </a:lnTo>
                  <a:lnTo>
                    <a:pt x="13670" y="1289"/>
                  </a:lnTo>
                  <a:lnTo>
                    <a:pt x="13669" y="1284"/>
                  </a:lnTo>
                  <a:lnTo>
                    <a:pt x="13668" y="1278"/>
                  </a:lnTo>
                  <a:lnTo>
                    <a:pt x="13667" y="1273"/>
                  </a:lnTo>
                  <a:lnTo>
                    <a:pt x="13660" y="1241"/>
                  </a:lnTo>
                  <a:lnTo>
                    <a:pt x="13667" y="1240"/>
                  </a:lnTo>
                  <a:lnTo>
                    <a:pt x="13687" y="1238"/>
                  </a:lnTo>
                  <a:lnTo>
                    <a:pt x="13717" y="1233"/>
                  </a:lnTo>
                  <a:lnTo>
                    <a:pt x="13756" y="1225"/>
                  </a:lnTo>
                  <a:lnTo>
                    <a:pt x="13779" y="1220"/>
                  </a:lnTo>
                  <a:lnTo>
                    <a:pt x="13803" y="1213"/>
                  </a:lnTo>
                  <a:lnTo>
                    <a:pt x="13829" y="1206"/>
                  </a:lnTo>
                  <a:lnTo>
                    <a:pt x="13855" y="1197"/>
                  </a:lnTo>
                  <a:lnTo>
                    <a:pt x="13883" y="1188"/>
                  </a:lnTo>
                  <a:lnTo>
                    <a:pt x="13910" y="1177"/>
                  </a:lnTo>
                  <a:lnTo>
                    <a:pt x="13939" y="1165"/>
                  </a:lnTo>
                  <a:lnTo>
                    <a:pt x="13968" y="1151"/>
                  </a:lnTo>
                  <a:lnTo>
                    <a:pt x="13997" y="1136"/>
                  </a:lnTo>
                  <a:lnTo>
                    <a:pt x="14026" y="1120"/>
                  </a:lnTo>
                  <a:lnTo>
                    <a:pt x="14053" y="1102"/>
                  </a:lnTo>
                  <a:lnTo>
                    <a:pt x="14081" y="1082"/>
                  </a:lnTo>
                  <a:lnTo>
                    <a:pt x="14107" y="1060"/>
                  </a:lnTo>
                  <a:lnTo>
                    <a:pt x="14133" y="1037"/>
                  </a:lnTo>
                  <a:lnTo>
                    <a:pt x="14156" y="1012"/>
                  </a:lnTo>
                  <a:lnTo>
                    <a:pt x="14179" y="985"/>
                  </a:lnTo>
                  <a:lnTo>
                    <a:pt x="14199" y="955"/>
                  </a:lnTo>
                  <a:lnTo>
                    <a:pt x="14218" y="925"/>
                  </a:lnTo>
                  <a:lnTo>
                    <a:pt x="14234" y="891"/>
                  </a:lnTo>
                  <a:lnTo>
                    <a:pt x="14247" y="856"/>
                  </a:lnTo>
                  <a:lnTo>
                    <a:pt x="14257" y="818"/>
                  </a:lnTo>
                  <a:lnTo>
                    <a:pt x="14266" y="777"/>
                  </a:lnTo>
                  <a:lnTo>
                    <a:pt x="14271" y="734"/>
                  </a:lnTo>
                  <a:lnTo>
                    <a:pt x="14272" y="689"/>
                  </a:lnTo>
                  <a:lnTo>
                    <a:pt x="14271" y="667"/>
                  </a:lnTo>
                  <a:lnTo>
                    <a:pt x="14270" y="641"/>
                  </a:lnTo>
                  <a:lnTo>
                    <a:pt x="14267" y="613"/>
                  </a:lnTo>
                  <a:lnTo>
                    <a:pt x="14262" y="580"/>
                  </a:lnTo>
                  <a:lnTo>
                    <a:pt x="14259" y="564"/>
                  </a:lnTo>
                  <a:lnTo>
                    <a:pt x="14255" y="547"/>
                  </a:lnTo>
                  <a:lnTo>
                    <a:pt x="14251" y="528"/>
                  </a:lnTo>
                  <a:lnTo>
                    <a:pt x="14246" y="510"/>
                  </a:lnTo>
                  <a:lnTo>
                    <a:pt x="14240" y="491"/>
                  </a:lnTo>
                  <a:lnTo>
                    <a:pt x="14234" y="472"/>
                  </a:lnTo>
                  <a:lnTo>
                    <a:pt x="14226" y="453"/>
                  </a:lnTo>
                  <a:lnTo>
                    <a:pt x="14218" y="433"/>
                  </a:lnTo>
                  <a:lnTo>
                    <a:pt x="14208" y="414"/>
                  </a:lnTo>
                  <a:lnTo>
                    <a:pt x="14198" y="394"/>
                  </a:lnTo>
                  <a:lnTo>
                    <a:pt x="14187" y="374"/>
                  </a:lnTo>
                  <a:lnTo>
                    <a:pt x="14175" y="354"/>
                  </a:lnTo>
                  <a:lnTo>
                    <a:pt x="14160" y="334"/>
                  </a:lnTo>
                  <a:lnTo>
                    <a:pt x="14146" y="314"/>
                  </a:lnTo>
                  <a:lnTo>
                    <a:pt x="14130" y="295"/>
                  </a:lnTo>
                  <a:lnTo>
                    <a:pt x="14112" y="275"/>
                  </a:lnTo>
                  <a:lnTo>
                    <a:pt x="14093" y="256"/>
                  </a:lnTo>
                  <a:lnTo>
                    <a:pt x="14073" y="237"/>
                  </a:lnTo>
                  <a:lnTo>
                    <a:pt x="14051" y="218"/>
                  </a:lnTo>
                  <a:lnTo>
                    <a:pt x="14028" y="200"/>
                  </a:lnTo>
                  <a:lnTo>
                    <a:pt x="14003" y="183"/>
                  </a:lnTo>
                  <a:lnTo>
                    <a:pt x="13977" y="165"/>
                  </a:lnTo>
                  <a:lnTo>
                    <a:pt x="13948" y="148"/>
                  </a:lnTo>
                  <a:lnTo>
                    <a:pt x="13918" y="133"/>
                  </a:lnTo>
                  <a:lnTo>
                    <a:pt x="13896" y="121"/>
                  </a:lnTo>
                  <a:lnTo>
                    <a:pt x="13871" y="112"/>
                  </a:lnTo>
                  <a:lnTo>
                    <a:pt x="13847" y="104"/>
                  </a:lnTo>
                  <a:lnTo>
                    <a:pt x="13820" y="96"/>
                  </a:lnTo>
                  <a:lnTo>
                    <a:pt x="13794" y="90"/>
                  </a:lnTo>
                  <a:lnTo>
                    <a:pt x="13767" y="84"/>
                  </a:lnTo>
                  <a:lnTo>
                    <a:pt x="13740" y="79"/>
                  </a:lnTo>
                  <a:lnTo>
                    <a:pt x="13713" y="74"/>
                  </a:lnTo>
                  <a:lnTo>
                    <a:pt x="13663" y="67"/>
                  </a:lnTo>
                  <a:lnTo>
                    <a:pt x="13617" y="63"/>
                  </a:lnTo>
                  <a:lnTo>
                    <a:pt x="13579" y="61"/>
                  </a:lnTo>
                  <a:lnTo>
                    <a:pt x="13552" y="60"/>
                  </a:lnTo>
                  <a:lnTo>
                    <a:pt x="13489" y="60"/>
                  </a:lnTo>
                  <a:lnTo>
                    <a:pt x="13422" y="60"/>
                  </a:lnTo>
                  <a:lnTo>
                    <a:pt x="13355" y="60"/>
                  </a:lnTo>
                  <a:lnTo>
                    <a:pt x="13288" y="60"/>
                  </a:lnTo>
                  <a:lnTo>
                    <a:pt x="13220" y="60"/>
                  </a:lnTo>
                  <a:lnTo>
                    <a:pt x="13154" y="60"/>
                  </a:lnTo>
                  <a:lnTo>
                    <a:pt x="13090" y="60"/>
                  </a:lnTo>
                  <a:lnTo>
                    <a:pt x="13030" y="60"/>
                  </a:lnTo>
                  <a:lnTo>
                    <a:pt x="12974" y="60"/>
                  </a:lnTo>
                  <a:lnTo>
                    <a:pt x="12922" y="61"/>
                  </a:lnTo>
                  <a:lnTo>
                    <a:pt x="12876" y="61"/>
                  </a:lnTo>
                  <a:lnTo>
                    <a:pt x="12836" y="61"/>
                  </a:lnTo>
                  <a:lnTo>
                    <a:pt x="12804" y="61"/>
                  </a:lnTo>
                  <a:lnTo>
                    <a:pt x="12780" y="61"/>
                  </a:lnTo>
                  <a:lnTo>
                    <a:pt x="12765" y="61"/>
                  </a:lnTo>
                  <a:lnTo>
                    <a:pt x="12760" y="61"/>
                  </a:lnTo>
                  <a:lnTo>
                    <a:pt x="12754" y="63"/>
                  </a:lnTo>
                  <a:lnTo>
                    <a:pt x="12738" y="67"/>
                  </a:lnTo>
                  <a:lnTo>
                    <a:pt x="12729" y="70"/>
                  </a:lnTo>
                  <a:lnTo>
                    <a:pt x="12720" y="74"/>
                  </a:lnTo>
                  <a:lnTo>
                    <a:pt x="12711" y="80"/>
                  </a:lnTo>
                  <a:lnTo>
                    <a:pt x="12704" y="85"/>
                  </a:lnTo>
                  <a:lnTo>
                    <a:pt x="12700" y="88"/>
                  </a:lnTo>
                  <a:lnTo>
                    <a:pt x="12697" y="91"/>
                  </a:lnTo>
                  <a:lnTo>
                    <a:pt x="12695" y="94"/>
                  </a:lnTo>
                  <a:lnTo>
                    <a:pt x="12694" y="98"/>
                  </a:lnTo>
                  <a:lnTo>
                    <a:pt x="12693" y="101"/>
                  </a:lnTo>
                  <a:lnTo>
                    <a:pt x="12694" y="105"/>
                  </a:lnTo>
                  <a:lnTo>
                    <a:pt x="12695" y="109"/>
                  </a:lnTo>
                  <a:lnTo>
                    <a:pt x="12697" y="113"/>
                  </a:lnTo>
                  <a:lnTo>
                    <a:pt x="12701" y="117"/>
                  </a:lnTo>
                  <a:lnTo>
                    <a:pt x="12706" y="122"/>
                  </a:lnTo>
                  <a:lnTo>
                    <a:pt x="12712" y="126"/>
                  </a:lnTo>
                  <a:lnTo>
                    <a:pt x="12719" y="132"/>
                  </a:lnTo>
                  <a:lnTo>
                    <a:pt x="12728" y="137"/>
                  </a:lnTo>
                  <a:lnTo>
                    <a:pt x="12738" y="142"/>
                  </a:lnTo>
                  <a:lnTo>
                    <a:pt x="12750" y="147"/>
                  </a:lnTo>
                  <a:lnTo>
                    <a:pt x="12764" y="152"/>
                  </a:lnTo>
                  <a:lnTo>
                    <a:pt x="12792" y="162"/>
                  </a:lnTo>
                  <a:lnTo>
                    <a:pt x="12820" y="171"/>
                  </a:lnTo>
                  <a:lnTo>
                    <a:pt x="12846" y="178"/>
                  </a:lnTo>
                  <a:lnTo>
                    <a:pt x="12871" y="186"/>
                  </a:lnTo>
                  <a:lnTo>
                    <a:pt x="12894" y="193"/>
                  </a:lnTo>
                  <a:lnTo>
                    <a:pt x="12916" y="200"/>
                  </a:lnTo>
                  <a:lnTo>
                    <a:pt x="12936" y="209"/>
                  </a:lnTo>
                  <a:lnTo>
                    <a:pt x="12955" y="218"/>
                  </a:lnTo>
                  <a:lnTo>
                    <a:pt x="12963" y="224"/>
                  </a:lnTo>
                  <a:lnTo>
                    <a:pt x="12971" y="230"/>
                  </a:lnTo>
                  <a:lnTo>
                    <a:pt x="12979" y="237"/>
                  </a:lnTo>
                  <a:lnTo>
                    <a:pt x="12986" y="245"/>
                  </a:lnTo>
                  <a:lnTo>
                    <a:pt x="12993" y="253"/>
                  </a:lnTo>
                  <a:lnTo>
                    <a:pt x="13000" y="262"/>
                  </a:lnTo>
                  <a:lnTo>
                    <a:pt x="13005" y="271"/>
                  </a:lnTo>
                  <a:lnTo>
                    <a:pt x="13011" y="282"/>
                  </a:lnTo>
                  <a:lnTo>
                    <a:pt x="13015" y="294"/>
                  </a:lnTo>
                  <a:lnTo>
                    <a:pt x="13020" y="307"/>
                  </a:lnTo>
                  <a:lnTo>
                    <a:pt x="13023" y="320"/>
                  </a:lnTo>
                  <a:lnTo>
                    <a:pt x="13027" y="335"/>
                  </a:lnTo>
                  <a:lnTo>
                    <a:pt x="13029" y="352"/>
                  </a:lnTo>
                  <a:lnTo>
                    <a:pt x="13031" y="369"/>
                  </a:lnTo>
                  <a:lnTo>
                    <a:pt x="13033" y="389"/>
                  </a:lnTo>
                  <a:lnTo>
                    <a:pt x="13034" y="409"/>
                  </a:lnTo>
                  <a:lnTo>
                    <a:pt x="13035" y="464"/>
                  </a:lnTo>
                  <a:lnTo>
                    <a:pt x="13036" y="542"/>
                  </a:lnTo>
                  <a:lnTo>
                    <a:pt x="13037" y="640"/>
                  </a:lnTo>
                  <a:lnTo>
                    <a:pt x="13038" y="754"/>
                  </a:lnTo>
                  <a:lnTo>
                    <a:pt x="13038" y="879"/>
                  </a:lnTo>
                  <a:lnTo>
                    <a:pt x="13039" y="1014"/>
                  </a:lnTo>
                  <a:lnTo>
                    <a:pt x="13039" y="1152"/>
                  </a:lnTo>
                  <a:lnTo>
                    <a:pt x="13039" y="1293"/>
                  </a:lnTo>
                  <a:lnTo>
                    <a:pt x="13039" y="1431"/>
                  </a:lnTo>
                  <a:lnTo>
                    <a:pt x="13039" y="1561"/>
                  </a:lnTo>
                  <a:lnTo>
                    <a:pt x="13039" y="1683"/>
                  </a:lnTo>
                  <a:lnTo>
                    <a:pt x="13038" y="1790"/>
                  </a:lnTo>
                  <a:lnTo>
                    <a:pt x="13038" y="1879"/>
                  </a:lnTo>
                  <a:lnTo>
                    <a:pt x="13038" y="1949"/>
                  </a:lnTo>
                  <a:lnTo>
                    <a:pt x="13038" y="1993"/>
                  </a:lnTo>
                  <a:lnTo>
                    <a:pt x="13038" y="2008"/>
                  </a:lnTo>
                  <a:lnTo>
                    <a:pt x="13039" y="2014"/>
                  </a:lnTo>
                  <a:lnTo>
                    <a:pt x="13039" y="2028"/>
                  </a:lnTo>
                  <a:lnTo>
                    <a:pt x="13038" y="2038"/>
                  </a:lnTo>
                  <a:lnTo>
                    <a:pt x="13035" y="2051"/>
                  </a:lnTo>
                  <a:lnTo>
                    <a:pt x="13033" y="2057"/>
                  </a:lnTo>
                  <a:lnTo>
                    <a:pt x="13030" y="2063"/>
                  </a:lnTo>
                  <a:lnTo>
                    <a:pt x="13027" y="2069"/>
                  </a:lnTo>
                  <a:lnTo>
                    <a:pt x="13022" y="2076"/>
                  </a:lnTo>
                  <a:lnTo>
                    <a:pt x="13017" y="2083"/>
                  </a:lnTo>
                  <a:lnTo>
                    <a:pt x="13012" y="2089"/>
                  </a:lnTo>
                  <a:lnTo>
                    <a:pt x="13005" y="2097"/>
                  </a:lnTo>
                  <a:lnTo>
                    <a:pt x="12997" y="2104"/>
                  </a:lnTo>
                  <a:lnTo>
                    <a:pt x="12988" y="2110"/>
                  </a:lnTo>
                  <a:lnTo>
                    <a:pt x="12978" y="2117"/>
                  </a:lnTo>
                  <a:lnTo>
                    <a:pt x="12967" y="2123"/>
                  </a:lnTo>
                  <a:lnTo>
                    <a:pt x="12955" y="2129"/>
                  </a:lnTo>
                  <a:lnTo>
                    <a:pt x="12940" y="2135"/>
                  </a:lnTo>
                  <a:lnTo>
                    <a:pt x="12926" y="2141"/>
                  </a:lnTo>
                  <a:lnTo>
                    <a:pt x="12910" y="2146"/>
                  </a:lnTo>
                  <a:lnTo>
                    <a:pt x="12891" y="2152"/>
                  </a:lnTo>
                  <a:lnTo>
                    <a:pt x="12872" y="2157"/>
                  </a:lnTo>
                  <a:lnTo>
                    <a:pt x="12851" y="2161"/>
                  </a:lnTo>
                  <a:lnTo>
                    <a:pt x="12828" y="2165"/>
                  </a:lnTo>
                  <a:lnTo>
                    <a:pt x="12804" y="2168"/>
                  </a:lnTo>
                  <a:lnTo>
                    <a:pt x="12792" y="2170"/>
                  </a:lnTo>
                  <a:lnTo>
                    <a:pt x="12779" y="2173"/>
                  </a:lnTo>
                  <a:lnTo>
                    <a:pt x="12766" y="2177"/>
                  </a:lnTo>
                  <a:lnTo>
                    <a:pt x="12753" y="2182"/>
                  </a:lnTo>
                  <a:lnTo>
                    <a:pt x="12740" y="2187"/>
                  </a:lnTo>
                  <a:lnTo>
                    <a:pt x="12729" y="2193"/>
                  </a:lnTo>
                  <a:lnTo>
                    <a:pt x="12719" y="2200"/>
                  </a:lnTo>
                  <a:lnTo>
                    <a:pt x="12712" y="2206"/>
                  </a:lnTo>
                  <a:lnTo>
                    <a:pt x="12709" y="2209"/>
                  </a:lnTo>
                  <a:lnTo>
                    <a:pt x="12707" y="2213"/>
                  </a:lnTo>
                  <a:lnTo>
                    <a:pt x="12706" y="2216"/>
                  </a:lnTo>
                  <a:lnTo>
                    <a:pt x="12706" y="2219"/>
                  </a:lnTo>
                  <a:lnTo>
                    <a:pt x="12707" y="2222"/>
                  </a:lnTo>
                  <a:lnTo>
                    <a:pt x="12708" y="2225"/>
                  </a:lnTo>
                  <a:lnTo>
                    <a:pt x="12711" y="2228"/>
                  </a:lnTo>
                  <a:lnTo>
                    <a:pt x="12715" y="2231"/>
                  </a:lnTo>
                  <a:lnTo>
                    <a:pt x="12720" y="2233"/>
                  </a:lnTo>
                  <a:lnTo>
                    <a:pt x="12726" y="2236"/>
                  </a:lnTo>
                  <a:lnTo>
                    <a:pt x="12734" y="2238"/>
                  </a:lnTo>
                  <a:lnTo>
                    <a:pt x="12743" y="2240"/>
                  </a:lnTo>
                  <a:lnTo>
                    <a:pt x="12767" y="2244"/>
                  </a:lnTo>
                  <a:lnTo>
                    <a:pt x="12796" y="2246"/>
                  </a:lnTo>
                  <a:lnTo>
                    <a:pt x="12833" y="2248"/>
                  </a:lnTo>
                  <a:lnTo>
                    <a:pt x="12877" y="2250"/>
                  </a:lnTo>
                  <a:lnTo>
                    <a:pt x="12928" y="2252"/>
                  </a:lnTo>
                  <a:lnTo>
                    <a:pt x="12983" y="2253"/>
                  </a:lnTo>
                  <a:lnTo>
                    <a:pt x="13041" y="2253"/>
                  </a:lnTo>
                  <a:lnTo>
                    <a:pt x="13103" y="2253"/>
                  </a:lnTo>
                  <a:lnTo>
                    <a:pt x="13164" y="2253"/>
                  </a:lnTo>
                  <a:lnTo>
                    <a:pt x="13224" y="2252"/>
                  </a:lnTo>
                  <a:lnTo>
                    <a:pt x="13282" y="2252"/>
                  </a:lnTo>
                  <a:lnTo>
                    <a:pt x="13338" y="2250"/>
                  </a:lnTo>
                  <a:lnTo>
                    <a:pt x="13388" y="2250"/>
                  </a:lnTo>
                  <a:lnTo>
                    <a:pt x="13432" y="2249"/>
                  </a:lnTo>
                  <a:lnTo>
                    <a:pt x="13469" y="2249"/>
                  </a:lnTo>
                  <a:lnTo>
                    <a:pt x="13497" y="2248"/>
                  </a:lnTo>
                  <a:lnTo>
                    <a:pt x="13514" y="2248"/>
                  </a:lnTo>
                  <a:lnTo>
                    <a:pt x="13520" y="2248"/>
                  </a:lnTo>
                  <a:lnTo>
                    <a:pt x="13534" y="2247"/>
                  </a:lnTo>
                  <a:lnTo>
                    <a:pt x="13564" y="2244"/>
                  </a:lnTo>
                  <a:lnTo>
                    <a:pt x="13584" y="2242"/>
                  </a:lnTo>
                  <a:lnTo>
                    <a:pt x="13603" y="2240"/>
                  </a:lnTo>
                  <a:lnTo>
                    <a:pt x="13622" y="2236"/>
                  </a:lnTo>
                  <a:lnTo>
                    <a:pt x="13640" y="2232"/>
                  </a:lnTo>
                  <a:lnTo>
                    <a:pt x="13647" y="2230"/>
                  </a:lnTo>
                  <a:lnTo>
                    <a:pt x="13653" y="2227"/>
                  </a:lnTo>
                  <a:lnTo>
                    <a:pt x="13659" y="2224"/>
                  </a:lnTo>
                  <a:lnTo>
                    <a:pt x="13663" y="2221"/>
                  </a:lnTo>
                  <a:lnTo>
                    <a:pt x="13665" y="2218"/>
                  </a:lnTo>
                  <a:lnTo>
                    <a:pt x="13666" y="2215"/>
                  </a:lnTo>
                  <a:lnTo>
                    <a:pt x="13665" y="2211"/>
                  </a:lnTo>
                  <a:lnTo>
                    <a:pt x="13662" y="2207"/>
                  </a:lnTo>
                  <a:lnTo>
                    <a:pt x="13658" y="2203"/>
                  </a:lnTo>
                  <a:lnTo>
                    <a:pt x="13650" y="2197"/>
                  </a:lnTo>
                  <a:lnTo>
                    <a:pt x="13641" y="2193"/>
                  </a:lnTo>
                  <a:lnTo>
                    <a:pt x="13628" y="2187"/>
                  </a:lnTo>
                  <a:lnTo>
                    <a:pt x="13613" y="2182"/>
                  </a:lnTo>
                  <a:lnTo>
                    <a:pt x="13596" y="2176"/>
                  </a:lnTo>
                  <a:lnTo>
                    <a:pt x="13574" y="2171"/>
                  </a:lnTo>
                  <a:lnTo>
                    <a:pt x="13550" y="2164"/>
                  </a:lnTo>
                  <a:lnTo>
                    <a:pt x="13519" y="2159"/>
                  </a:lnTo>
                  <a:lnTo>
                    <a:pt x="13483" y="2153"/>
                  </a:lnTo>
                  <a:lnTo>
                    <a:pt x="13463" y="2150"/>
                  </a:lnTo>
                  <a:lnTo>
                    <a:pt x="13443" y="2144"/>
                  </a:lnTo>
                  <a:lnTo>
                    <a:pt x="13422" y="2138"/>
                  </a:lnTo>
                  <a:lnTo>
                    <a:pt x="13402" y="2131"/>
                  </a:lnTo>
                  <a:lnTo>
                    <a:pt x="13392" y="2127"/>
                  </a:lnTo>
                  <a:lnTo>
                    <a:pt x="13381" y="2123"/>
                  </a:lnTo>
                  <a:lnTo>
                    <a:pt x="13372" y="2117"/>
                  </a:lnTo>
                  <a:lnTo>
                    <a:pt x="13363" y="2112"/>
                  </a:lnTo>
                  <a:lnTo>
                    <a:pt x="13355" y="2105"/>
                  </a:lnTo>
                  <a:lnTo>
                    <a:pt x="13346" y="2098"/>
                  </a:lnTo>
                  <a:lnTo>
                    <a:pt x="13339" y="2090"/>
                  </a:lnTo>
                  <a:lnTo>
                    <a:pt x="13330" y="2082"/>
                  </a:lnTo>
                  <a:lnTo>
                    <a:pt x="13324" y="2073"/>
                  </a:lnTo>
                  <a:lnTo>
                    <a:pt x="13318" y="2063"/>
                  </a:lnTo>
                  <a:lnTo>
                    <a:pt x="13312" y="2052"/>
                  </a:lnTo>
                  <a:lnTo>
                    <a:pt x="13307" y="2040"/>
                  </a:lnTo>
                  <a:lnTo>
                    <a:pt x="13303" y="2028"/>
                  </a:lnTo>
                  <a:lnTo>
                    <a:pt x="13300" y="2014"/>
                  </a:lnTo>
                  <a:lnTo>
                    <a:pt x="13298" y="2000"/>
                  </a:lnTo>
                  <a:lnTo>
                    <a:pt x="13296" y="1984"/>
                  </a:lnTo>
                  <a:lnTo>
                    <a:pt x="13294" y="1946"/>
                  </a:lnTo>
                  <a:lnTo>
                    <a:pt x="13293" y="1899"/>
                  </a:lnTo>
                  <a:lnTo>
                    <a:pt x="13292" y="1847"/>
                  </a:lnTo>
                  <a:lnTo>
                    <a:pt x="13291" y="1791"/>
                  </a:lnTo>
                  <a:lnTo>
                    <a:pt x="13291" y="1731"/>
                  </a:lnTo>
                  <a:lnTo>
                    <a:pt x="13291" y="1670"/>
                  </a:lnTo>
                  <a:lnTo>
                    <a:pt x="13292" y="1608"/>
                  </a:lnTo>
                  <a:lnTo>
                    <a:pt x="13292" y="1548"/>
                  </a:lnTo>
                  <a:lnTo>
                    <a:pt x="13293" y="1490"/>
                  </a:lnTo>
                  <a:lnTo>
                    <a:pt x="13294" y="1435"/>
                  </a:lnTo>
                  <a:lnTo>
                    <a:pt x="13295" y="1385"/>
                  </a:lnTo>
                  <a:lnTo>
                    <a:pt x="13296" y="1341"/>
                  </a:lnTo>
                  <a:lnTo>
                    <a:pt x="13296" y="1304"/>
                  </a:lnTo>
                  <a:lnTo>
                    <a:pt x="13297" y="1277"/>
                  </a:lnTo>
                  <a:lnTo>
                    <a:pt x="13297" y="1259"/>
                  </a:lnTo>
                  <a:lnTo>
                    <a:pt x="13298" y="1253"/>
                  </a:lnTo>
                  <a:lnTo>
                    <a:pt x="13354" y="1249"/>
                  </a:lnTo>
                  <a:lnTo>
                    <a:pt x="13357" y="1252"/>
                  </a:lnTo>
                  <a:lnTo>
                    <a:pt x="13366" y="1260"/>
                  </a:lnTo>
                  <a:lnTo>
                    <a:pt x="13381" y="1276"/>
                  </a:lnTo>
                  <a:lnTo>
                    <a:pt x="13402" y="1296"/>
                  </a:lnTo>
                  <a:lnTo>
                    <a:pt x="13429" y="1322"/>
                  </a:lnTo>
                  <a:lnTo>
                    <a:pt x="13463" y="1353"/>
                  </a:lnTo>
                  <a:lnTo>
                    <a:pt x="13502" y="1391"/>
                  </a:lnTo>
                  <a:lnTo>
                    <a:pt x="13547" y="1435"/>
                  </a:lnTo>
                  <a:lnTo>
                    <a:pt x="13599" y="1484"/>
                  </a:lnTo>
                  <a:lnTo>
                    <a:pt x="13656" y="1538"/>
                  </a:lnTo>
                  <a:lnTo>
                    <a:pt x="13719" y="1598"/>
                  </a:lnTo>
                  <a:lnTo>
                    <a:pt x="13789" y="1664"/>
                  </a:lnTo>
                  <a:lnTo>
                    <a:pt x="13864" y="1736"/>
                  </a:lnTo>
                  <a:lnTo>
                    <a:pt x="13946" y="1812"/>
                  </a:lnTo>
                  <a:lnTo>
                    <a:pt x="14034" y="1895"/>
                  </a:lnTo>
                  <a:lnTo>
                    <a:pt x="14128" y="1983"/>
                  </a:lnTo>
                  <a:lnTo>
                    <a:pt x="14205" y="2056"/>
                  </a:lnTo>
                  <a:lnTo>
                    <a:pt x="14281" y="2124"/>
                  </a:lnTo>
                  <a:lnTo>
                    <a:pt x="14352" y="2189"/>
                  </a:lnTo>
                  <a:lnTo>
                    <a:pt x="14423" y="2249"/>
                  </a:lnTo>
                  <a:lnTo>
                    <a:pt x="14456" y="2278"/>
                  </a:lnTo>
                  <a:lnTo>
                    <a:pt x="14491" y="2306"/>
                  </a:lnTo>
                  <a:lnTo>
                    <a:pt x="14525" y="2332"/>
                  </a:lnTo>
                  <a:lnTo>
                    <a:pt x="14559" y="2358"/>
                  </a:lnTo>
                  <a:lnTo>
                    <a:pt x="14592" y="2383"/>
                  </a:lnTo>
                  <a:lnTo>
                    <a:pt x="14626" y="2407"/>
                  </a:lnTo>
                  <a:lnTo>
                    <a:pt x="14660" y="2429"/>
                  </a:lnTo>
                  <a:lnTo>
                    <a:pt x="14693" y="2451"/>
                  </a:lnTo>
                  <a:lnTo>
                    <a:pt x="14728" y="2472"/>
                  </a:lnTo>
                  <a:lnTo>
                    <a:pt x="14763" y="2492"/>
                  </a:lnTo>
                  <a:lnTo>
                    <a:pt x="14797" y="2512"/>
                  </a:lnTo>
                  <a:lnTo>
                    <a:pt x="14833" y="2530"/>
                  </a:lnTo>
                  <a:lnTo>
                    <a:pt x="14869" y="2547"/>
                  </a:lnTo>
                  <a:lnTo>
                    <a:pt x="14906" y="2564"/>
                  </a:lnTo>
                  <a:lnTo>
                    <a:pt x="14943" y="2579"/>
                  </a:lnTo>
                  <a:lnTo>
                    <a:pt x="14981" y="2593"/>
                  </a:lnTo>
                  <a:lnTo>
                    <a:pt x="15021" y="2607"/>
                  </a:lnTo>
                  <a:lnTo>
                    <a:pt x="15061" y="2621"/>
                  </a:lnTo>
                  <a:lnTo>
                    <a:pt x="15102" y="2632"/>
                  </a:lnTo>
                  <a:lnTo>
                    <a:pt x="15145" y="2643"/>
                  </a:lnTo>
                  <a:lnTo>
                    <a:pt x="15187" y="2654"/>
                  </a:lnTo>
                  <a:lnTo>
                    <a:pt x="15232" y="2663"/>
                  </a:lnTo>
                  <a:lnTo>
                    <a:pt x="15278" y="2673"/>
                  </a:lnTo>
                  <a:lnTo>
                    <a:pt x="15325" y="2681"/>
                  </a:lnTo>
                  <a:lnTo>
                    <a:pt x="15368" y="2687"/>
                  </a:lnTo>
                  <a:lnTo>
                    <a:pt x="15407" y="2691"/>
                  </a:lnTo>
                  <a:lnTo>
                    <a:pt x="15442" y="2694"/>
                  </a:lnTo>
                  <a:lnTo>
                    <a:pt x="15474" y="2696"/>
                  </a:lnTo>
                  <a:lnTo>
                    <a:pt x="15502" y="2697"/>
                  </a:lnTo>
                  <a:lnTo>
                    <a:pt x="15528" y="2697"/>
                  </a:lnTo>
                  <a:lnTo>
                    <a:pt x="15551" y="2696"/>
                  </a:lnTo>
                  <a:lnTo>
                    <a:pt x="15571" y="2694"/>
                  </a:lnTo>
                  <a:lnTo>
                    <a:pt x="15589" y="2691"/>
                  </a:lnTo>
                  <a:lnTo>
                    <a:pt x="15605" y="2689"/>
                  </a:lnTo>
                  <a:lnTo>
                    <a:pt x="15619" y="2685"/>
                  </a:lnTo>
                  <a:lnTo>
                    <a:pt x="15632" y="2682"/>
                  </a:lnTo>
                  <a:lnTo>
                    <a:pt x="15652" y="2675"/>
                  </a:lnTo>
                  <a:lnTo>
                    <a:pt x="15668" y="2668"/>
                  </a:lnTo>
                  <a:lnTo>
                    <a:pt x="15687" y="2660"/>
                  </a:lnTo>
                  <a:lnTo>
                    <a:pt x="15710" y="2650"/>
                  </a:lnTo>
                  <a:lnTo>
                    <a:pt x="15721" y="2644"/>
                  </a:lnTo>
                  <a:lnTo>
                    <a:pt x="15731" y="2638"/>
                  </a:lnTo>
                  <a:lnTo>
                    <a:pt x="15735" y="2635"/>
                  </a:lnTo>
                  <a:lnTo>
                    <a:pt x="15739" y="2632"/>
                  </a:lnTo>
                  <a:lnTo>
                    <a:pt x="15742" y="2629"/>
                  </a:lnTo>
                  <a:lnTo>
                    <a:pt x="15744" y="2625"/>
                  </a:lnTo>
                  <a:lnTo>
                    <a:pt x="15745" y="2622"/>
                  </a:lnTo>
                  <a:lnTo>
                    <a:pt x="15745" y="2619"/>
                  </a:lnTo>
                  <a:lnTo>
                    <a:pt x="15744" y="2616"/>
                  </a:lnTo>
                  <a:lnTo>
                    <a:pt x="15742" y="2612"/>
                  </a:lnTo>
                  <a:lnTo>
                    <a:pt x="15739" y="2609"/>
                  </a:lnTo>
                  <a:lnTo>
                    <a:pt x="15734" y="2606"/>
                  </a:lnTo>
                  <a:lnTo>
                    <a:pt x="15728" y="2604"/>
                  </a:lnTo>
                  <a:lnTo>
                    <a:pt x="15719" y="2601"/>
                  </a:lnTo>
                  <a:lnTo>
                    <a:pt x="15699" y="2596"/>
                  </a:lnTo>
                  <a:lnTo>
                    <a:pt x="15670" y="2592"/>
                  </a:lnTo>
                  <a:lnTo>
                    <a:pt x="15635" y="2588"/>
                  </a:lnTo>
                  <a:lnTo>
                    <a:pt x="15589" y="2586"/>
                  </a:lnTo>
                  <a:close/>
                  <a:moveTo>
                    <a:pt x="13309" y="1123"/>
                  </a:moveTo>
                  <a:lnTo>
                    <a:pt x="13294" y="361"/>
                  </a:lnTo>
                  <a:lnTo>
                    <a:pt x="13294" y="355"/>
                  </a:lnTo>
                  <a:lnTo>
                    <a:pt x="13295" y="337"/>
                  </a:lnTo>
                  <a:lnTo>
                    <a:pt x="13297" y="325"/>
                  </a:lnTo>
                  <a:lnTo>
                    <a:pt x="13300" y="312"/>
                  </a:lnTo>
                  <a:lnTo>
                    <a:pt x="13305" y="298"/>
                  </a:lnTo>
                  <a:lnTo>
                    <a:pt x="13311" y="283"/>
                  </a:lnTo>
                  <a:lnTo>
                    <a:pt x="13315" y="275"/>
                  </a:lnTo>
                  <a:lnTo>
                    <a:pt x="13320" y="268"/>
                  </a:lnTo>
                  <a:lnTo>
                    <a:pt x="13325" y="261"/>
                  </a:lnTo>
                  <a:lnTo>
                    <a:pt x="13330" y="255"/>
                  </a:lnTo>
                  <a:lnTo>
                    <a:pt x="13338" y="248"/>
                  </a:lnTo>
                  <a:lnTo>
                    <a:pt x="13344" y="242"/>
                  </a:lnTo>
                  <a:lnTo>
                    <a:pt x="13352" y="236"/>
                  </a:lnTo>
                  <a:lnTo>
                    <a:pt x="13361" y="230"/>
                  </a:lnTo>
                  <a:lnTo>
                    <a:pt x="13370" y="225"/>
                  </a:lnTo>
                  <a:lnTo>
                    <a:pt x="13380" y="220"/>
                  </a:lnTo>
                  <a:lnTo>
                    <a:pt x="13391" y="216"/>
                  </a:lnTo>
                  <a:lnTo>
                    <a:pt x="13403" y="213"/>
                  </a:lnTo>
                  <a:lnTo>
                    <a:pt x="13416" y="210"/>
                  </a:lnTo>
                  <a:lnTo>
                    <a:pt x="13429" y="209"/>
                  </a:lnTo>
                  <a:lnTo>
                    <a:pt x="13445" y="208"/>
                  </a:lnTo>
                  <a:lnTo>
                    <a:pt x="13461" y="208"/>
                  </a:lnTo>
                  <a:lnTo>
                    <a:pt x="13493" y="207"/>
                  </a:lnTo>
                  <a:lnTo>
                    <a:pt x="13527" y="208"/>
                  </a:lnTo>
                  <a:lnTo>
                    <a:pt x="13564" y="210"/>
                  </a:lnTo>
                  <a:lnTo>
                    <a:pt x="13601" y="214"/>
                  </a:lnTo>
                  <a:lnTo>
                    <a:pt x="13620" y="217"/>
                  </a:lnTo>
                  <a:lnTo>
                    <a:pt x="13639" y="220"/>
                  </a:lnTo>
                  <a:lnTo>
                    <a:pt x="13658" y="223"/>
                  </a:lnTo>
                  <a:lnTo>
                    <a:pt x="13677" y="228"/>
                  </a:lnTo>
                  <a:lnTo>
                    <a:pt x="13697" y="232"/>
                  </a:lnTo>
                  <a:lnTo>
                    <a:pt x="13715" y="239"/>
                  </a:lnTo>
                  <a:lnTo>
                    <a:pt x="13735" y="245"/>
                  </a:lnTo>
                  <a:lnTo>
                    <a:pt x="13753" y="252"/>
                  </a:lnTo>
                  <a:lnTo>
                    <a:pt x="13772" y="259"/>
                  </a:lnTo>
                  <a:lnTo>
                    <a:pt x="13790" y="267"/>
                  </a:lnTo>
                  <a:lnTo>
                    <a:pt x="13808" y="277"/>
                  </a:lnTo>
                  <a:lnTo>
                    <a:pt x="13826" y="288"/>
                  </a:lnTo>
                  <a:lnTo>
                    <a:pt x="13843" y="298"/>
                  </a:lnTo>
                  <a:lnTo>
                    <a:pt x="13859" y="310"/>
                  </a:lnTo>
                  <a:lnTo>
                    <a:pt x="13876" y="323"/>
                  </a:lnTo>
                  <a:lnTo>
                    <a:pt x="13891" y="337"/>
                  </a:lnTo>
                  <a:lnTo>
                    <a:pt x="13906" y="352"/>
                  </a:lnTo>
                  <a:lnTo>
                    <a:pt x="13919" y="368"/>
                  </a:lnTo>
                  <a:lnTo>
                    <a:pt x="13933" y="384"/>
                  </a:lnTo>
                  <a:lnTo>
                    <a:pt x="13946" y="403"/>
                  </a:lnTo>
                  <a:lnTo>
                    <a:pt x="13957" y="422"/>
                  </a:lnTo>
                  <a:lnTo>
                    <a:pt x="13968" y="443"/>
                  </a:lnTo>
                  <a:lnTo>
                    <a:pt x="13978" y="465"/>
                  </a:lnTo>
                  <a:lnTo>
                    <a:pt x="13987" y="487"/>
                  </a:lnTo>
                  <a:lnTo>
                    <a:pt x="13993" y="531"/>
                  </a:lnTo>
                  <a:lnTo>
                    <a:pt x="13998" y="584"/>
                  </a:lnTo>
                  <a:lnTo>
                    <a:pt x="14000" y="613"/>
                  </a:lnTo>
                  <a:lnTo>
                    <a:pt x="14002" y="643"/>
                  </a:lnTo>
                  <a:lnTo>
                    <a:pt x="14002" y="675"/>
                  </a:lnTo>
                  <a:lnTo>
                    <a:pt x="14001" y="707"/>
                  </a:lnTo>
                  <a:lnTo>
                    <a:pt x="13998" y="739"/>
                  </a:lnTo>
                  <a:lnTo>
                    <a:pt x="13994" y="771"/>
                  </a:lnTo>
                  <a:lnTo>
                    <a:pt x="13992" y="787"/>
                  </a:lnTo>
                  <a:lnTo>
                    <a:pt x="13989" y="804"/>
                  </a:lnTo>
                  <a:lnTo>
                    <a:pt x="13985" y="819"/>
                  </a:lnTo>
                  <a:lnTo>
                    <a:pt x="13981" y="835"/>
                  </a:lnTo>
                  <a:lnTo>
                    <a:pt x="13976" y="850"/>
                  </a:lnTo>
                  <a:lnTo>
                    <a:pt x="13969" y="866"/>
                  </a:lnTo>
                  <a:lnTo>
                    <a:pt x="13963" y="880"/>
                  </a:lnTo>
                  <a:lnTo>
                    <a:pt x="13957" y="895"/>
                  </a:lnTo>
                  <a:lnTo>
                    <a:pt x="13949" y="910"/>
                  </a:lnTo>
                  <a:lnTo>
                    <a:pt x="13941" y="923"/>
                  </a:lnTo>
                  <a:lnTo>
                    <a:pt x="13933" y="936"/>
                  </a:lnTo>
                  <a:lnTo>
                    <a:pt x="13923" y="949"/>
                  </a:lnTo>
                  <a:lnTo>
                    <a:pt x="13901" y="971"/>
                  </a:lnTo>
                  <a:lnTo>
                    <a:pt x="13875" y="998"/>
                  </a:lnTo>
                  <a:lnTo>
                    <a:pt x="13858" y="1014"/>
                  </a:lnTo>
                  <a:lnTo>
                    <a:pt x="13840" y="1030"/>
                  </a:lnTo>
                  <a:lnTo>
                    <a:pt x="13819" y="1045"/>
                  </a:lnTo>
                  <a:lnTo>
                    <a:pt x="13797" y="1060"/>
                  </a:lnTo>
                  <a:lnTo>
                    <a:pt x="13784" y="1068"/>
                  </a:lnTo>
                  <a:lnTo>
                    <a:pt x="13770" y="1076"/>
                  </a:lnTo>
                  <a:lnTo>
                    <a:pt x="13757" y="1083"/>
                  </a:lnTo>
                  <a:lnTo>
                    <a:pt x="13742" y="1089"/>
                  </a:lnTo>
                  <a:lnTo>
                    <a:pt x="13727" y="1095"/>
                  </a:lnTo>
                  <a:lnTo>
                    <a:pt x="13709" y="1101"/>
                  </a:lnTo>
                  <a:lnTo>
                    <a:pt x="13692" y="1107"/>
                  </a:lnTo>
                  <a:lnTo>
                    <a:pt x="13673" y="1112"/>
                  </a:lnTo>
                  <a:lnTo>
                    <a:pt x="13654" y="1117"/>
                  </a:lnTo>
                  <a:lnTo>
                    <a:pt x="13634" y="1121"/>
                  </a:lnTo>
                  <a:lnTo>
                    <a:pt x="13612" y="1125"/>
                  </a:lnTo>
                  <a:lnTo>
                    <a:pt x="13590" y="1127"/>
                  </a:lnTo>
                  <a:lnTo>
                    <a:pt x="13566" y="1129"/>
                  </a:lnTo>
                  <a:lnTo>
                    <a:pt x="13542" y="1131"/>
                  </a:lnTo>
                  <a:lnTo>
                    <a:pt x="13515" y="1131"/>
                  </a:lnTo>
                  <a:lnTo>
                    <a:pt x="13489" y="1131"/>
                  </a:lnTo>
                  <a:lnTo>
                    <a:pt x="13309" y="1123"/>
                  </a:lnTo>
                  <a:close/>
                  <a:moveTo>
                    <a:pt x="1810" y="3375"/>
                  </a:moveTo>
                  <a:lnTo>
                    <a:pt x="1810" y="3416"/>
                  </a:lnTo>
                  <a:lnTo>
                    <a:pt x="1810" y="3455"/>
                  </a:lnTo>
                  <a:lnTo>
                    <a:pt x="1810" y="3491"/>
                  </a:lnTo>
                  <a:lnTo>
                    <a:pt x="1809" y="3525"/>
                  </a:lnTo>
                  <a:lnTo>
                    <a:pt x="1808" y="3556"/>
                  </a:lnTo>
                  <a:lnTo>
                    <a:pt x="1807" y="3582"/>
                  </a:lnTo>
                  <a:lnTo>
                    <a:pt x="1806" y="3607"/>
                  </a:lnTo>
                  <a:lnTo>
                    <a:pt x="1804" y="3627"/>
                  </a:lnTo>
                  <a:lnTo>
                    <a:pt x="1803" y="3638"/>
                  </a:lnTo>
                  <a:lnTo>
                    <a:pt x="1801" y="3650"/>
                  </a:lnTo>
                  <a:lnTo>
                    <a:pt x="1798" y="3659"/>
                  </a:lnTo>
                  <a:lnTo>
                    <a:pt x="1795" y="3666"/>
                  </a:lnTo>
                  <a:lnTo>
                    <a:pt x="1791" y="3673"/>
                  </a:lnTo>
                  <a:lnTo>
                    <a:pt x="1786" y="3678"/>
                  </a:lnTo>
                  <a:lnTo>
                    <a:pt x="1778" y="3682"/>
                  </a:lnTo>
                  <a:lnTo>
                    <a:pt x="1770" y="3684"/>
                  </a:lnTo>
                  <a:lnTo>
                    <a:pt x="1762" y="3686"/>
                  </a:lnTo>
                  <a:lnTo>
                    <a:pt x="1753" y="3687"/>
                  </a:lnTo>
                  <a:lnTo>
                    <a:pt x="1742" y="3688"/>
                  </a:lnTo>
                  <a:lnTo>
                    <a:pt x="1729" y="3689"/>
                  </a:lnTo>
                  <a:lnTo>
                    <a:pt x="1720" y="3689"/>
                  </a:lnTo>
                  <a:lnTo>
                    <a:pt x="1715" y="3691"/>
                  </a:lnTo>
                  <a:lnTo>
                    <a:pt x="1713" y="3692"/>
                  </a:lnTo>
                  <a:lnTo>
                    <a:pt x="1711" y="3694"/>
                  </a:lnTo>
                  <a:lnTo>
                    <a:pt x="1711" y="3696"/>
                  </a:lnTo>
                  <a:lnTo>
                    <a:pt x="1711" y="3698"/>
                  </a:lnTo>
                  <a:lnTo>
                    <a:pt x="1711" y="3701"/>
                  </a:lnTo>
                  <a:lnTo>
                    <a:pt x="1712" y="3704"/>
                  </a:lnTo>
                  <a:lnTo>
                    <a:pt x="1714" y="3706"/>
                  </a:lnTo>
                  <a:lnTo>
                    <a:pt x="1716" y="3707"/>
                  </a:lnTo>
                  <a:lnTo>
                    <a:pt x="1723" y="3709"/>
                  </a:lnTo>
                  <a:lnTo>
                    <a:pt x="1734" y="3710"/>
                  </a:lnTo>
                  <a:lnTo>
                    <a:pt x="1772" y="3710"/>
                  </a:lnTo>
                  <a:lnTo>
                    <a:pt x="1814" y="3708"/>
                  </a:lnTo>
                  <a:lnTo>
                    <a:pt x="1852" y="3707"/>
                  </a:lnTo>
                  <a:lnTo>
                    <a:pt x="1880" y="3707"/>
                  </a:lnTo>
                  <a:lnTo>
                    <a:pt x="1893" y="3707"/>
                  </a:lnTo>
                  <a:lnTo>
                    <a:pt x="1910" y="3707"/>
                  </a:lnTo>
                  <a:lnTo>
                    <a:pt x="1930" y="3708"/>
                  </a:lnTo>
                  <a:lnTo>
                    <a:pt x="1952" y="3708"/>
                  </a:lnTo>
                  <a:lnTo>
                    <a:pt x="1977" y="3709"/>
                  </a:lnTo>
                  <a:lnTo>
                    <a:pt x="2003" y="3710"/>
                  </a:lnTo>
                  <a:lnTo>
                    <a:pt x="2031" y="3710"/>
                  </a:lnTo>
                  <a:lnTo>
                    <a:pt x="2059" y="3710"/>
                  </a:lnTo>
                  <a:lnTo>
                    <a:pt x="2068" y="3709"/>
                  </a:lnTo>
                  <a:lnTo>
                    <a:pt x="2075" y="3707"/>
                  </a:lnTo>
                  <a:lnTo>
                    <a:pt x="2078" y="3706"/>
                  </a:lnTo>
                  <a:lnTo>
                    <a:pt x="2080" y="3704"/>
                  </a:lnTo>
                  <a:lnTo>
                    <a:pt x="2081" y="3701"/>
                  </a:lnTo>
                  <a:lnTo>
                    <a:pt x="2082" y="3698"/>
                  </a:lnTo>
                  <a:lnTo>
                    <a:pt x="2081" y="3696"/>
                  </a:lnTo>
                  <a:lnTo>
                    <a:pt x="2080" y="3694"/>
                  </a:lnTo>
                  <a:lnTo>
                    <a:pt x="2079" y="3692"/>
                  </a:lnTo>
                  <a:lnTo>
                    <a:pt x="2077" y="3691"/>
                  </a:lnTo>
                  <a:lnTo>
                    <a:pt x="2071" y="3689"/>
                  </a:lnTo>
                  <a:lnTo>
                    <a:pt x="2062" y="3689"/>
                  </a:lnTo>
                  <a:lnTo>
                    <a:pt x="2049" y="3688"/>
                  </a:lnTo>
                  <a:lnTo>
                    <a:pt x="2033" y="3687"/>
                  </a:lnTo>
                  <a:lnTo>
                    <a:pt x="2017" y="3686"/>
                  </a:lnTo>
                  <a:lnTo>
                    <a:pt x="2004" y="3684"/>
                  </a:lnTo>
                  <a:lnTo>
                    <a:pt x="1998" y="3683"/>
                  </a:lnTo>
                  <a:lnTo>
                    <a:pt x="1992" y="3682"/>
                  </a:lnTo>
                  <a:lnTo>
                    <a:pt x="1987" y="3680"/>
                  </a:lnTo>
                  <a:lnTo>
                    <a:pt x="1983" y="3678"/>
                  </a:lnTo>
                  <a:lnTo>
                    <a:pt x="1979" y="3675"/>
                  </a:lnTo>
                  <a:lnTo>
                    <a:pt x="1974" y="3673"/>
                  </a:lnTo>
                  <a:lnTo>
                    <a:pt x="1971" y="3670"/>
                  </a:lnTo>
                  <a:lnTo>
                    <a:pt x="1969" y="3666"/>
                  </a:lnTo>
                  <a:lnTo>
                    <a:pt x="1964" y="3658"/>
                  </a:lnTo>
                  <a:lnTo>
                    <a:pt x="1961" y="3650"/>
                  </a:lnTo>
                  <a:lnTo>
                    <a:pt x="1959" y="3639"/>
                  </a:lnTo>
                  <a:lnTo>
                    <a:pt x="1958" y="3628"/>
                  </a:lnTo>
                  <a:lnTo>
                    <a:pt x="1956" y="3608"/>
                  </a:lnTo>
                  <a:lnTo>
                    <a:pt x="1955" y="3583"/>
                  </a:lnTo>
                  <a:lnTo>
                    <a:pt x="1954" y="3556"/>
                  </a:lnTo>
                  <a:lnTo>
                    <a:pt x="1954" y="3525"/>
                  </a:lnTo>
                  <a:lnTo>
                    <a:pt x="1953" y="3491"/>
                  </a:lnTo>
                  <a:lnTo>
                    <a:pt x="1953" y="3455"/>
                  </a:lnTo>
                  <a:lnTo>
                    <a:pt x="1953" y="3416"/>
                  </a:lnTo>
                  <a:lnTo>
                    <a:pt x="1953" y="3375"/>
                  </a:lnTo>
                  <a:lnTo>
                    <a:pt x="1953" y="3172"/>
                  </a:lnTo>
                  <a:lnTo>
                    <a:pt x="1953" y="3113"/>
                  </a:lnTo>
                  <a:lnTo>
                    <a:pt x="1953" y="3065"/>
                  </a:lnTo>
                  <a:lnTo>
                    <a:pt x="1953" y="3028"/>
                  </a:lnTo>
                  <a:lnTo>
                    <a:pt x="1953" y="2998"/>
                  </a:lnTo>
                  <a:lnTo>
                    <a:pt x="1954" y="2975"/>
                  </a:lnTo>
                  <a:lnTo>
                    <a:pt x="1954" y="2957"/>
                  </a:lnTo>
                  <a:lnTo>
                    <a:pt x="1955" y="2942"/>
                  </a:lnTo>
                  <a:lnTo>
                    <a:pt x="1955" y="2928"/>
                  </a:lnTo>
                  <a:lnTo>
                    <a:pt x="1956" y="2913"/>
                  </a:lnTo>
                  <a:lnTo>
                    <a:pt x="1958" y="2901"/>
                  </a:lnTo>
                  <a:lnTo>
                    <a:pt x="1961" y="2891"/>
                  </a:lnTo>
                  <a:lnTo>
                    <a:pt x="1966" y="2882"/>
                  </a:lnTo>
                  <a:lnTo>
                    <a:pt x="1968" y="2879"/>
                  </a:lnTo>
                  <a:lnTo>
                    <a:pt x="1971" y="2875"/>
                  </a:lnTo>
                  <a:lnTo>
                    <a:pt x="1974" y="2871"/>
                  </a:lnTo>
                  <a:lnTo>
                    <a:pt x="1979" y="2869"/>
                  </a:lnTo>
                  <a:lnTo>
                    <a:pt x="1988" y="2865"/>
                  </a:lnTo>
                  <a:lnTo>
                    <a:pt x="1998" y="2862"/>
                  </a:lnTo>
                  <a:lnTo>
                    <a:pt x="2008" y="2860"/>
                  </a:lnTo>
                  <a:lnTo>
                    <a:pt x="2016" y="2859"/>
                  </a:lnTo>
                  <a:lnTo>
                    <a:pt x="2025" y="2859"/>
                  </a:lnTo>
                  <a:lnTo>
                    <a:pt x="2033" y="2858"/>
                  </a:lnTo>
                  <a:lnTo>
                    <a:pt x="2041" y="2858"/>
                  </a:lnTo>
                  <a:lnTo>
                    <a:pt x="2046" y="2856"/>
                  </a:lnTo>
                  <a:lnTo>
                    <a:pt x="2048" y="2855"/>
                  </a:lnTo>
                  <a:lnTo>
                    <a:pt x="2050" y="2853"/>
                  </a:lnTo>
                  <a:lnTo>
                    <a:pt x="2051" y="2850"/>
                  </a:lnTo>
                  <a:lnTo>
                    <a:pt x="2051" y="2847"/>
                  </a:lnTo>
                  <a:lnTo>
                    <a:pt x="2051" y="2845"/>
                  </a:lnTo>
                  <a:lnTo>
                    <a:pt x="2049" y="2843"/>
                  </a:lnTo>
                  <a:lnTo>
                    <a:pt x="2047" y="2841"/>
                  </a:lnTo>
                  <a:lnTo>
                    <a:pt x="2045" y="2840"/>
                  </a:lnTo>
                  <a:lnTo>
                    <a:pt x="2037" y="2838"/>
                  </a:lnTo>
                  <a:lnTo>
                    <a:pt x="2027" y="2838"/>
                  </a:lnTo>
                  <a:lnTo>
                    <a:pt x="1991" y="2839"/>
                  </a:lnTo>
                  <a:lnTo>
                    <a:pt x="1951" y="2840"/>
                  </a:lnTo>
                  <a:lnTo>
                    <a:pt x="1914" y="2841"/>
                  </a:lnTo>
                  <a:lnTo>
                    <a:pt x="1886" y="2841"/>
                  </a:lnTo>
                  <a:lnTo>
                    <a:pt x="1855" y="2841"/>
                  </a:lnTo>
                  <a:lnTo>
                    <a:pt x="1815" y="2840"/>
                  </a:lnTo>
                  <a:lnTo>
                    <a:pt x="1773" y="2839"/>
                  </a:lnTo>
                  <a:lnTo>
                    <a:pt x="1736" y="2838"/>
                  </a:lnTo>
                  <a:lnTo>
                    <a:pt x="1724" y="2838"/>
                  </a:lnTo>
                  <a:lnTo>
                    <a:pt x="1715" y="2840"/>
                  </a:lnTo>
                  <a:lnTo>
                    <a:pt x="1712" y="2841"/>
                  </a:lnTo>
                  <a:lnTo>
                    <a:pt x="1710" y="2843"/>
                  </a:lnTo>
                  <a:lnTo>
                    <a:pt x="1709" y="2845"/>
                  </a:lnTo>
                  <a:lnTo>
                    <a:pt x="1708" y="2847"/>
                  </a:lnTo>
                  <a:lnTo>
                    <a:pt x="1709" y="2850"/>
                  </a:lnTo>
                  <a:lnTo>
                    <a:pt x="1710" y="2853"/>
                  </a:lnTo>
                  <a:lnTo>
                    <a:pt x="1711" y="2855"/>
                  </a:lnTo>
                  <a:lnTo>
                    <a:pt x="1713" y="2856"/>
                  </a:lnTo>
                  <a:lnTo>
                    <a:pt x="1719" y="2858"/>
                  </a:lnTo>
                  <a:lnTo>
                    <a:pt x="1726" y="2858"/>
                  </a:lnTo>
                  <a:lnTo>
                    <a:pt x="1738" y="2859"/>
                  </a:lnTo>
                  <a:lnTo>
                    <a:pt x="1748" y="2859"/>
                  </a:lnTo>
                  <a:lnTo>
                    <a:pt x="1758" y="2861"/>
                  </a:lnTo>
                  <a:lnTo>
                    <a:pt x="1768" y="2863"/>
                  </a:lnTo>
                  <a:lnTo>
                    <a:pt x="1777" y="2866"/>
                  </a:lnTo>
                  <a:lnTo>
                    <a:pt x="1785" y="2870"/>
                  </a:lnTo>
                  <a:lnTo>
                    <a:pt x="1792" y="2876"/>
                  </a:lnTo>
                  <a:lnTo>
                    <a:pt x="1797" y="2883"/>
                  </a:lnTo>
                  <a:lnTo>
                    <a:pt x="1801" y="2892"/>
                  </a:lnTo>
                  <a:lnTo>
                    <a:pt x="1804" y="2902"/>
                  </a:lnTo>
                  <a:lnTo>
                    <a:pt x="1806" y="2914"/>
                  </a:lnTo>
                  <a:lnTo>
                    <a:pt x="1808" y="2928"/>
                  </a:lnTo>
                  <a:lnTo>
                    <a:pt x="1808" y="2942"/>
                  </a:lnTo>
                  <a:lnTo>
                    <a:pt x="1809" y="2957"/>
                  </a:lnTo>
                  <a:lnTo>
                    <a:pt x="1809" y="2975"/>
                  </a:lnTo>
                  <a:lnTo>
                    <a:pt x="1810" y="2998"/>
                  </a:lnTo>
                  <a:lnTo>
                    <a:pt x="1810" y="3028"/>
                  </a:lnTo>
                  <a:lnTo>
                    <a:pt x="1810" y="3065"/>
                  </a:lnTo>
                  <a:lnTo>
                    <a:pt x="1810" y="3113"/>
                  </a:lnTo>
                  <a:lnTo>
                    <a:pt x="1810" y="3172"/>
                  </a:lnTo>
                  <a:lnTo>
                    <a:pt x="1810" y="3375"/>
                  </a:lnTo>
                  <a:close/>
                  <a:moveTo>
                    <a:pt x="2295" y="3068"/>
                  </a:moveTo>
                  <a:lnTo>
                    <a:pt x="2298" y="3068"/>
                  </a:lnTo>
                  <a:lnTo>
                    <a:pt x="2312" y="3083"/>
                  </a:lnTo>
                  <a:lnTo>
                    <a:pt x="2336" y="3106"/>
                  </a:lnTo>
                  <a:lnTo>
                    <a:pt x="2367" y="3138"/>
                  </a:lnTo>
                  <a:lnTo>
                    <a:pt x="2405" y="3175"/>
                  </a:lnTo>
                  <a:lnTo>
                    <a:pt x="2449" y="3218"/>
                  </a:lnTo>
                  <a:lnTo>
                    <a:pt x="2496" y="3264"/>
                  </a:lnTo>
                  <a:lnTo>
                    <a:pt x="2546" y="3312"/>
                  </a:lnTo>
                  <a:lnTo>
                    <a:pt x="2598" y="3359"/>
                  </a:lnTo>
                  <a:lnTo>
                    <a:pt x="2648" y="3405"/>
                  </a:lnTo>
                  <a:lnTo>
                    <a:pt x="2700" y="3453"/>
                  </a:lnTo>
                  <a:lnTo>
                    <a:pt x="2752" y="3501"/>
                  </a:lnTo>
                  <a:lnTo>
                    <a:pt x="2803" y="3548"/>
                  </a:lnTo>
                  <a:lnTo>
                    <a:pt x="2851" y="3591"/>
                  </a:lnTo>
                  <a:lnTo>
                    <a:pt x="2896" y="3632"/>
                  </a:lnTo>
                  <a:lnTo>
                    <a:pt x="2936" y="3669"/>
                  </a:lnTo>
                  <a:lnTo>
                    <a:pt x="2970" y="3698"/>
                  </a:lnTo>
                  <a:lnTo>
                    <a:pt x="2980" y="3708"/>
                  </a:lnTo>
                  <a:lnTo>
                    <a:pt x="2991" y="3716"/>
                  </a:lnTo>
                  <a:lnTo>
                    <a:pt x="2996" y="3719"/>
                  </a:lnTo>
                  <a:lnTo>
                    <a:pt x="3002" y="3722"/>
                  </a:lnTo>
                  <a:lnTo>
                    <a:pt x="3007" y="3723"/>
                  </a:lnTo>
                  <a:lnTo>
                    <a:pt x="3013" y="3724"/>
                  </a:lnTo>
                  <a:lnTo>
                    <a:pt x="3016" y="3723"/>
                  </a:lnTo>
                  <a:lnTo>
                    <a:pt x="3020" y="3722"/>
                  </a:lnTo>
                  <a:lnTo>
                    <a:pt x="3022" y="3719"/>
                  </a:lnTo>
                  <a:lnTo>
                    <a:pt x="3025" y="3716"/>
                  </a:lnTo>
                  <a:lnTo>
                    <a:pt x="3026" y="3711"/>
                  </a:lnTo>
                  <a:lnTo>
                    <a:pt x="3028" y="3705"/>
                  </a:lnTo>
                  <a:lnTo>
                    <a:pt x="3028" y="3696"/>
                  </a:lnTo>
                  <a:lnTo>
                    <a:pt x="3029" y="3687"/>
                  </a:lnTo>
                  <a:lnTo>
                    <a:pt x="3042" y="2960"/>
                  </a:lnTo>
                  <a:lnTo>
                    <a:pt x="3043" y="2938"/>
                  </a:lnTo>
                  <a:lnTo>
                    <a:pt x="3045" y="2918"/>
                  </a:lnTo>
                  <a:lnTo>
                    <a:pt x="3046" y="2910"/>
                  </a:lnTo>
                  <a:lnTo>
                    <a:pt x="3049" y="2903"/>
                  </a:lnTo>
                  <a:lnTo>
                    <a:pt x="3051" y="2896"/>
                  </a:lnTo>
                  <a:lnTo>
                    <a:pt x="3053" y="2890"/>
                  </a:lnTo>
                  <a:lnTo>
                    <a:pt x="3056" y="2885"/>
                  </a:lnTo>
                  <a:lnTo>
                    <a:pt x="3059" y="2880"/>
                  </a:lnTo>
                  <a:lnTo>
                    <a:pt x="3063" y="2876"/>
                  </a:lnTo>
                  <a:lnTo>
                    <a:pt x="3067" y="2873"/>
                  </a:lnTo>
                  <a:lnTo>
                    <a:pt x="3072" y="2869"/>
                  </a:lnTo>
                  <a:lnTo>
                    <a:pt x="3077" y="2866"/>
                  </a:lnTo>
                  <a:lnTo>
                    <a:pt x="3082" y="2864"/>
                  </a:lnTo>
                  <a:lnTo>
                    <a:pt x="3089" y="2862"/>
                  </a:lnTo>
                  <a:lnTo>
                    <a:pt x="3100" y="2860"/>
                  </a:lnTo>
                  <a:lnTo>
                    <a:pt x="3109" y="2859"/>
                  </a:lnTo>
                  <a:lnTo>
                    <a:pt x="3118" y="2858"/>
                  </a:lnTo>
                  <a:lnTo>
                    <a:pt x="3127" y="2858"/>
                  </a:lnTo>
                  <a:lnTo>
                    <a:pt x="3136" y="2858"/>
                  </a:lnTo>
                  <a:lnTo>
                    <a:pt x="3143" y="2856"/>
                  </a:lnTo>
                  <a:lnTo>
                    <a:pt x="3147" y="2854"/>
                  </a:lnTo>
                  <a:lnTo>
                    <a:pt x="3149" y="2853"/>
                  </a:lnTo>
                  <a:lnTo>
                    <a:pt x="3150" y="2851"/>
                  </a:lnTo>
                  <a:lnTo>
                    <a:pt x="3150" y="2848"/>
                  </a:lnTo>
                  <a:lnTo>
                    <a:pt x="3149" y="2845"/>
                  </a:lnTo>
                  <a:lnTo>
                    <a:pt x="3148" y="2843"/>
                  </a:lnTo>
                  <a:lnTo>
                    <a:pt x="3144" y="2841"/>
                  </a:lnTo>
                  <a:lnTo>
                    <a:pt x="3141" y="2840"/>
                  </a:lnTo>
                  <a:lnTo>
                    <a:pt x="3132" y="2838"/>
                  </a:lnTo>
                  <a:lnTo>
                    <a:pt x="3121" y="2838"/>
                  </a:lnTo>
                  <a:lnTo>
                    <a:pt x="3077" y="2839"/>
                  </a:lnTo>
                  <a:lnTo>
                    <a:pt x="3041" y="2840"/>
                  </a:lnTo>
                  <a:lnTo>
                    <a:pt x="3014" y="2841"/>
                  </a:lnTo>
                  <a:lnTo>
                    <a:pt x="2997" y="2841"/>
                  </a:lnTo>
                  <a:lnTo>
                    <a:pt x="2971" y="2841"/>
                  </a:lnTo>
                  <a:lnTo>
                    <a:pt x="2935" y="2840"/>
                  </a:lnTo>
                  <a:lnTo>
                    <a:pt x="2892" y="2839"/>
                  </a:lnTo>
                  <a:lnTo>
                    <a:pt x="2844" y="2838"/>
                  </a:lnTo>
                  <a:lnTo>
                    <a:pt x="2832" y="2838"/>
                  </a:lnTo>
                  <a:lnTo>
                    <a:pt x="2821" y="2840"/>
                  </a:lnTo>
                  <a:lnTo>
                    <a:pt x="2818" y="2841"/>
                  </a:lnTo>
                  <a:lnTo>
                    <a:pt x="2815" y="2843"/>
                  </a:lnTo>
                  <a:lnTo>
                    <a:pt x="2813" y="2845"/>
                  </a:lnTo>
                  <a:lnTo>
                    <a:pt x="2812" y="2848"/>
                  </a:lnTo>
                  <a:lnTo>
                    <a:pt x="2813" y="2851"/>
                  </a:lnTo>
                  <a:lnTo>
                    <a:pt x="2813" y="2853"/>
                  </a:lnTo>
                  <a:lnTo>
                    <a:pt x="2815" y="2854"/>
                  </a:lnTo>
                  <a:lnTo>
                    <a:pt x="2817" y="2856"/>
                  </a:lnTo>
                  <a:lnTo>
                    <a:pt x="2823" y="2858"/>
                  </a:lnTo>
                  <a:lnTo>
                    <a:pt x="2832" y="2858"/>
                  </a:lnTo>
                  <a:lnTo>
                    <a:pt x="2847" y="2858"/>
                  </a:lnTo>
                  <a:lnTo>
                    <a:pt x="2865" y="2859"/>
                  </a:lnTo>
                  <a:lnTo>
                    <a:pt x="2874" y="2860"/>
                  </a:lnTo>
                  <a:lnTo>
                    <a:pt x="2883" y="2861"/>
                  </a:lnTo>
                  <a:lnTo>
                    <a:pt x="2891" y="2863"/>
                  </a:lnTo>
                  <a:lnTo>
                    <a:pt x="2898" y="2865"/>
                  </a:lnTo>
                  <a:lnTo>
                    <a:pt x="2910" y="2870"/>
                  </a:lnTo>
                  <a:lnTo>
                    <a:pt x="2918" y="2877"/>
                  </a:lnTo>
                  <a:lnTo>
                    <a:pt x="2922" y="2881"/>
                  </a:lnTo>
                  <a:lnTo>
                    <a:pt x="2925" y="2885"/>
                  </a:lnTo>
                  <a:lnTo>
                    <a:pt x="2928" y="2890"/>
                  </a:lnTo>
                  <a:lnTo>
                    <a:pt x="2931" y="2895"/>
                  </a:lnTo>
                  <a:lnTo>
                    <a:pt x="2935" y="2908"/>
                  </a:lnTo>
                  <a:lnTo>
                    <a:pt x="2939" y="2926"/>
                  </a:lnTo>
                  <a:lnTo>
                    <a:pt x="2940" y="2945"/>
                  </a:lnTo>
                  <a:lnTo>
                    <a:pt x="2941" y="2969"/>
                  </a:lnTo>
                  <a:lnTo>
                    <a:pt x="2955" y="3487"/>
                  </a:lnTo>
                  <a:lnTo>
                    <a:pt x="2948" y="3487"/>
                  </a:lnTo>
                  <a:lnTo>
                    <a:pt x="2933" y="3474"/>
                  </a:lnTo>
                  <a:lnTo>
                    <a:pt x="2908" y="3450"/>
                  </a:lnTo>
                  <a:lnTo>
                    <a:pt x="2874" y="3416"/>
                  </a:lnTo>
                  <a:lnTo>
                    <a:pt x="2834" y="3378"/>
                  </a:lnTo>
                  <a:lnTo>
                    <a:pt x="2790" y="3336"/>
                  </a:lnTo>
                  <a:lnTo>
                    <a:pt x="2747" y="3296"/>
                  </a:lnTo>
                  <a:lnTo>
                    <a:pt x="2707" y="3257"/>
                  </a:lnTo>
                  <a:lnTo>
                    <a:pt x="2671" y="3224"/>
                  </a:lnTo>
                  <a:lnTo>
                    <a:pt x="2602" y="3161"/>
                  </a:lnTo>
                  <a:lnTo>
                    <a:pt x="2535" y="3098"/>
                  </a:lnTo>
                  <a:lnTo>
                    <a:pt x="2471" y="3038"/>
                  </a:lnTo>
                  <a:lnTo>
                    <a:pt x="2412" y="2982"/>
                  </a:lnTo>
                  <a:lnTo>
                    <a:pt x="2362" y="2934"/>
                  </a:lnTo>
                  <a:lnTo>
                    <a:pt x="2323" y="2895"/>
                  </a:lnTo>
                  <a:lnTo>
                    <a:pt x="2294" y="2867"/>
                  </a:lnTo>
                  <a:lnTo>
                    <a:pt x="2281" y="2854"/>
                  </a:lnTo>
                  <a:lnTo>
                    <a:pt x="2266" y="2840"/>
                  </a:lnTo>
                  <a:lnTo>
                    <a:pt x="2254" y="2829"/>
                  </a:lnTo>
                  <a:lnTo>
                    <a:pt x="2249" y="2825"/>
                  </a:lnTo>
                  <a:lnTo>
                    <a:pt x="2244" y="2821"/>
                  </a:lnTo>
                  <a:lnTo>
                    <a:pt x="2239" y="2818"/>
                  </a:lnTo>
                  <a:lnTo>
                    <a:pt x="2234" y="2818"/>
                  </a:lnTo>
                  <a:lnTo>
                    <a:pt x="2230" y="2819"/>
                  </a:lnTo>
                  <a:lnTo>
                    <a:pt x="2227" y="2822"/>
                  </a:lnTo>
                  <a:lnTo>
                    <a:pt x="2224" y="2825"/>
                  </a:lnTo>
                  <a:lnTo>
                    <a:pt x="2222" y="2830"/>
                  </a:lnTo>
                  <a:lnTo>
                    <a:pt x="2220" y="2835"/>
                  </a:lnTo>
                  <a:lnTo>
                    <a:pt x="2218" y="2842"/>
                  </a:lnTo>
                  <a:lnTo>
                    <a:pt x="2218" y="2849"/>
                  </a:lnTo>
                  <a:lnTo>
                    <a:pt x="2217" y="2857"/>
                  </a:lnTo>
                  <a:lnTo>
                    <a:pt x="2206" y="3540"/>
                  </a:lnTo>
                  <a:lnTo>
                    <a:pt x="2206" y="3575"/>
                  </a:lnTo>
                  <a:lnTo>
                    <a:pt x="2204" y="3604"/>
                  </a:lnTo>
                  <a:lnTo>
                    <a:pt x="2202" y="3627"/>
                  </a:lnTo>
                  <a:lnTo>
                    <a:pt x="2199" y="3645"/>
                  </a:lnTo>
                  <a:lnTo>
                    <a:pt x="2196" y="3654"/>
                  </a:lnTo>
                  <a:lnTo>
                    <a:pt x="2194" y="3661"/>
                  </a:lnTo>
                  <a:lnTo>
                    <a:pt x="2191" y="3666"/>
                  </a:lnTo>
                  <a:lnTo>
                    <a:pt x="2187" y="3671"/>
                  </a:lnTo>
                  <a:lnTo>
                    <a:pt x="2183" y="3675"/>
                  </a:lnTo>
                  <a:lnTo>
                    <a:pt x="2179" y="3678"/>
                  </a:lnTo>
                  <a:lnTo>
                    <a:pt x="2174" y="3681"/>
                  </a:lnTo>
                  <a:lnTo>
                    <a:pt x="2167" y="3683"/>
                  </a:lnTo>
                  <a:lnTo>
                    <a:pt x="2153" y="3686"/>
                  </a:lnTo>
                  <a:lnTo>
                    <a:pt x="2139" y="3688"/>
                  </a:lnTo>
                  <a:lnTo>
                    <a:pt x="2125" y="3688"/>
                  </a:lnTo>
                  <a:lnTo>
                    <a:pt x="2111" y="3689"/>
                  </a:lnTo>
                  <a:lnTo>
                    <a:pt x="2102" y="3689"/>
                  </a:lnTo>
                  <a:lnTo>
                    <a:pt x="2096" y="3691"/>
                  </a:lnTo>
                  <a:lnTo>
                    <a:pt x="2094" y="3692"/>
                  </a:lnTo>
                  <a:lnTo>
                    <a:pt x="2092" y="3693"/>
                  </a:lnTo>
                  <a:lnTo>
                    <a:pt x="2091" y="3695"/>
                  </a:lnTo>
                  <a:lnTo>
                    <a:pt x="2091" y="3698"/>
                  </a:lnTo>
                  <a:lnTo>
                    <a:pt x="2091" y="3702"/>
                  </a:lnTo>
                  <a:lnTo>
                    <a:pt x="2093" y="3705"/>
                  </a:lnTo>
                  <a:lnTo>
                    <a:pt x="2095" y="3707"/>
                  </a:lnTo>
                  <a:lnTo>
                    <a:pt x="2098" y="3708"/>
                  </a:lnTo>
                  <a:lnTo>
                    <a:pt x="2107" y="3710"/>
                  </a:lnTo>
                  <a:lnTo>
                    <a:pt x="2118" y="3710"/>
                  </a:lnTo>
                  <a:lnTo>
                    <a:pt x="2165" y="3710"/>
                  </a:lnTo>
                  <a:lnTo>
                    <a:pt x="2206" y="3708"/>
                  </a:lnTo>
                  <a:lnTo>
                    <a:pt x="2238" y="3707"/>
                  </a:lnTo>
                  <a:lnTo>
                    <a:pt x="2254" y="3707"/>
                  </a:lnTo>
                  <a:lnTo>
                    <a:pt x="2264" y="3707"/>
                  </a:lnTo>
                  <a:lnTo>
                    <a:pt x="2278" y="3707"/>
                  </a:lnTo>
                  <a:lnTo>
                    <a:pt x="2293" y="3708"/>
                  </a:lnTo>
                  <a:lnTo>
                    <a:pt x="2310" y="3708"/>
                  </a:lnTo>
                  <a:lnTo>
                    <a:pt x="2332" y="3709"/>
                  </a:lnTo>
                  <a:lnTo>
                    <a:pt x="2355" y="3710"/>
                  </a:lnTo>
                  <a:lnTo>
                    <a:pt x="2381" y="3710"/>
                  </a:lnTo>
                  <a:lnTo>
                    <a:pt x="2410" y="3710"/>
                  </a:lnTo>
                  <a:lnTo>
                    <a:pt x="2423" y="3710"/>
                  </a:lnTo>
                  <a:lnTo>
                    <a:pt x="2432" y="3708"/>
                  </a:lnTo>
                  <a:lnTo>
                    <a:pt x="2435" y="3706"/>
                  </a:lnTo>
                  <a:lnTo>
                    <a:pt x="2437" y="3704"/>
                  </a:lnTo>
                  <a:lnTo>
                    <a:pt x="2439" y="3702"/>
                  </a:lnTo>
                  <a:lnTo>
                    <a:pt x="2439" y="3698"/>
                  </a:lnTo>
                  <a:lnTo>
                    <a:pt x="2439" y="3695"/>
                  </a:lnTo>
                  <a:lnTo>
                    <a:pt x="2438" y="3693"/>
                  </a:lnTo>
                  <a:lnTo>
                    <a:pt x="2436" y="3692"/>
                  </a:lnTo>
                  <a:lnTo>
                    <a:pt x="2434" y="3691"/>
                  </a:lnTo>
                  <a:lnTo>
                    <a:pt x="2427" y="3689"/>
                  </a:lnTo>
                  <a:lnTo>
                    <a:pt x="2418" y="3689"/>
                  </a:lnTo>
                  <a:lnTo>
                    <a:pt x="2402" y="3688"/>
                  </a:lnTo>
                  <a:lnTo>
                    <a:pt x="2386" y="3687"/>
                  </a:lnTo>
                  <a:lnTo>
                    <a:pt x="2369" y="3685"/>
                  </a:lnTo>
                  <a:lnTo>
                    <a:pt x="2352" y="3681"/>
                  </a:lnTo>
                  <a:lnTo>
                    <a:pt x="2348" y="3679"/>
                  </a:lnTo>
                  <a:lnTo>
                    <a:pt x="2343" y="3677"/>
                  </a:lnTo>
                  <a:lnTo>
                    <a:pt x="2339" y="3674"/>
                  </a:lnTo>
                  <a:lnTo>
                    <a:pt x="2336" y="3670"/>
                  </a:lnTo>
                  <a:lnTo>
                    <a:pt x="2332" y="3666"/>
                  </a:lnTo>
                  <a:lnTo>
                    <a:pt x="2328" y="3661"/>
                  </a:lnTo>
                  <a:lnTo>
                    <a:pt x="2325" y="3655"/>
                  </a:lnTo>
                  <a:lnTo>
                    <a:pt x="2322" y="3647"/>
                  </a:lnTo>
                  <a:lnTo>
                    <a:pt x="2320" y="3639"/>
                  </a:lnTo>
                  <a:lnTo>
                    <a:pt x="2317" y="3631"/>
                  </a:lnTo>
                  <a:lnTo>
                    <a:pt x="2314" y="3621"/>
                  </a:lnTo>
                  <a:lnTo>
                    <a:pt x="2312" y="3610"/>
                  </a:lnTo>
                  <a:lnTo>
                    <a:pt x="2310" y="3584"/>
                  </a:lnTo>
                  <a:lnTo>
                    <a:pt x="2308" y="3553"/>
                  </a:lnTo>
                  <a:lnTo>
                    <a:pt x="2295" y="3068"/>
                  </a:lnTo>
                  <a:close/>
                  <a:moveTo>
                    <a:pt x="4050" y="3375"/>
                  </a:moveTo>
                  <a:lnTo>
                    <a:pt x="4050" y="3414"/>
                  </a:lnTo>
                  <a:lnTo>
                    <a:pt x="4050" y="3452"/>
                  </a:lnTo>
                  <a:lnTo>
                    <a:pt x="4050" y="3486"/>
                  </a:lnTo>
                  <a:lnTo>
                    <a:pt x="4050" y="3520"/>
                  </a:lnTo>
                  <a:lnTo>
                    <a:pt x="4049" y="3550"/>
                  </a:lnTo>
                  <a:lnTo>
                    <a:pt x="4048" y="3577"/>
                  </a:lnTo>
                  <a:lnTo>
                    <a:pt x="4047" y="3601"/>
                  </a:lnTo>
                  <a:lnTo>
                    <a:pt x="4045" y="3621"/>
                  </a:lnTo>
                  <a:lnTo>
                    <a:pt x="4043" y="3633"/>
                  </a:lnTo>
                  <a:lnTo>
                    <a:pt x="4041" y="3644"/>
                  </a:lnTo>
                  <a:lnTo>
                    <a:pt x="4038" y="3655"/>
                  </a:lnTo>
                  <a:lnTo>
                    <a:pt x="4035" y="3664"/>
                  </a:lnTo>
                  <a:lnTo>
                    <a:pt x="4031" y="3671"/>
                  </a:lnTo>
                  <a:lnTo>
                    <a:pt x="4026" y="3677"/>
                  </a:lnTo>
                  <a:lnTo>
                    <a:pt x="4022" y="3680"/>
                  </a:lnTo>
                  <a:lnTo>
                    <a:pt x="4019" y="3681"/>
                  </a:lnTo>
                  <a:lnTo>
                    <a:pt x="4015" y="3683"/>
                  </a:lnTo>
                  <a:lnTo>
                    <a:pt x="4011" y="3684"/>
                  </a:lnTo>
                  <a:lnTo>
                    <a:pt x="4003" y="3686"/>
                  </a:lnTo>
                  <a:lnTo>
                    <a:pt x="3993" y="3687"/>
                  </a:lnTo>
                  <a:lnTo>
                    <a:pt x="3982" y="3688"/>
                  </a:lnTo>
                  <a:lnTo>
                    <a:pt x="3969" y="3689"/>
                  </a:lnTo>
                  <a:lnTo>
                    <a:pt x="3961" y="3689"/>
                  </a:lnTo>
                  <a:lnTo>
                    <a:pt x="3955" y="3691"/>
                  </a:lnTo>
                  <a:lnTo>
                    <a:pt x="3953" y="3692"/>
                  </a:lnTo>
                  <a:lnTo>
                    <a:pt x="3952" y="3694"/>
                  </a:lnTo>
                  <a:lnTo>
                    <a:pt x="3951" y="3696"/>
                  </a:lnTo>
                  <a:lnTo>
                    <a:pt x="3951" y="3698"/>
                  </a:lnTo>
                  <a:lnTo>
                    <a:pt x="3952" y="3701"/>
                  </a:lnTo>
                  <a:lnTo>
                    <a:pt x="3953" y="3704"/>
                  </a:lnTo>
                  <a:lnTo>
                    <a:pt x="3954" y="3706"/>
                  </a:lnTo>
                  <a:lnTo>
                    <a:pt x="3957" y="3707"/>
                  </a:lnTo>
                  <a:lnTo>
                    <a:pt x="3964" y="3709"/>
                  </a:lnTo>
                  <a:lnTo>
                    <a:pt x="3975" y="3710"/>
                  </a:lnTo>
                  <a:lnTo>
                    <a:pt x="3993" y="3710"/>
                  </a:lnTo>
                  <a:lnTo>
                    <a:pt x="4013" y="3709"/>
                  </a:lnTo>
                  <a:lnTo>
                    <a:pt x="4034" y="3709"/>
                  </a:lnTo>
                  <a:lnTo>
                    <a:pt x="4054" y="3708"/>
                  </a:lnTo>
                  <a:lnTo>
                    <a:pt x="4075" y="3708"/>
                  </a:lnTo>
                  <a:lnTo>
                    <a:pt x="4093" y="3707"/>
                  </a:lnTo>
                  <a:lnTo>
                    <a:pt x="4108" y="3707"/>
                  </a:lnTo>
                  <a:lnTo>
                    <a:pt x="4119" y="3707"/>
                  </a:lnTo>
                  <a:lnTo>
                    <a:pt x="4146" y="3707"/>
                  </a:lnTo>
                  <a:lnTo>
                    <a:pt x="4175" y="3708"/>
                  </a:lnTo>
                  <a:lnTo>
                    <a:pt x="4205" y="3709"/>
                  </a:lnTo>
                  <a:lnTo>
                    <a:pt x="4240" y="3710"/>
                  </a:lnTo>
                  <a:lnTo>
                    <a:pt x="4261" y="3711"/>
                  </a:lnTo>
                  <a:lnTo>
                    <a:pt x="4289" y="3711"/>
                  </a:lnTo>
                  <a:lnTo>
                    <a:pt x="4320" y="3712"/>
                  </a:lnTo>
                  <a:lnTo>
                    <a:pt x="4353" y="3713"/>
                  </a:lnTo>
                  <a:lnTo>
                    <a:pt x="4390" y="3713"/>
                  </a:lnTo>
                  <a:lnTo>
                    <a:pt x="4426" y="3713"/>
                  </a:lnTo>
                  <a:lnTo>
                    <a:pt x="4461" y="3713"/>
                  </a:lnTo>
                  <a:lnTo>
                    <a:pt x="4495" y="3714"/>
                  </a:lnTo>
                  <a:lnTo>
                    <a:pt x="4511" y="3714"/>
                  </a:lnTo>
                  <a:lnTo>
                    <a:pt x="4523" y="3713"/>
                  </a:lnTo>
                  <a:lnTo>
                    <a:pt x="4532" y="3712"/>
                  </a:lnTo>
                  <a:lnTo>
                    <a:pt x="4540" y="3710"/>
                  </a:lnTo>
                  <a:lnTo>
                    <a:pt x="4543" y="3708"/>
                  </a:lnTo>
                  <a:lnTo>
                    <a:pt x="4546" y="3706"/>
                  </a:lnTo>
                  <a:lnTo>
                    <a:pt x="4548" y="3704"/>
                  </a:lnTo>
                  <a:lnTo>
                    <a:pt x="4550" y="3701"/>
                  </a:lnTo>
                  <a:lnTo>
                    <a:pt x="4554" y="3693"/>
                  </a:lnTo>
                  <a:lnTo>
                    <a:pt x="4557" y="3683"/>
                  </a:lnTo>
                  <a:lnTo>
                    <a:pt x="4563" y="3657"/>
                  </a:lnTo>
                  <a:lnTo>
                    <a:pt x="4568" y="3621"/>
                  </a:lnTo>
                  <a:lnTo>
                    <a:pt x="4571" y="3583"/>
                  </a:lnTo>
                  <a:lnTo>
                    <a:pt x="4573" y="3555"/>
                  </a:lnTo>
                  <a:lnTo>
                    <a:pt x="4573" y="3548"/>
                  </a:lnTo>
                  <a:lnTo>
                    <a:pt x="4572" y="3540"/>
                  </a:lnTo>
                  <a:lnTo>
                    <a:pt x="4571" y="3538"/>
                  </a:lnTo>
                  <a:lnTo>
                    <a:pt x="4569" y="3536"/>
                  </a:lnTo>
                  <a:lnTo>
                    <a:pt x="4567" y="3535"/>
                  </a:lnTo>
                  <a:lnTo>
                    <a:pt x="4564" y="3534"/>
                  </a:lnTo>
                  <a:lnTo>
                    <a:pt x="4561" y="3534"/>
                  </a:lnTo>
                  <a:lnTo>
                    <a:pt x="4558" y="3535"/>
                  </a:lnTo>
                  <a:lnTo>
                    <a:pt x="4556" y="3536"/>
                  </a:lnTo>
                  <a:lnTo>
                    <a:pt x="4554" y="3538"/>
                  </a:lnTo>
                  <a:lnTo>
                    <a:pt x="4552" y="3543"/>
                  </a:lnTo>
                  <a:lnTo>
                    <a:pt x="4550" y="3552"/>
                  </a:lnTo>
                  <a:lnTo>
                    <a:pt x="4547" y="3568"/>
                  </a:lnTo>
                  <a:lnTo>
                    <a:pt x="4543" y="3583"/>
                  </a:lnTo>
                  <a:lnTo>
                    <a:pt x="4539" y="3595"/>
                  </a:lnTo>
                  <a:lnTo>
                    <a:pt x="4533" y="3607"/>
                  </a:lnTo>
                  <a:lnTo>
                    <a:pt x="4526" y="3617"/>
                  </a:lnTo>
                  <a:lnTo>
                    <a:pt x="4519" y="3624"/>
                  </a:lnTo>
                  <a:lnTo>
                    <a:pt x="4509" y="3631"/>
                  </a:lnTo>
                  <a:lnTo>
                    <a:pt x="4499" y="3637"/>
                  </a:lnTo>
                  <a:lnTo>
                    <a:pt x="4487" y="3641"/>
                  </a:lnTo>
                  <a:lnTo>
                    <a:pt x="4474" y="3645"/>
                  </a:lnTo>
                  <a:lnTo>
                    <a:pt x="4459" y="3647"/>
                  </a:lnTo>
                  <a:lnTo>
                    <a:pt x="4444" y="3650"/>
                  </a:lnTo>
                  <a:lnTo>
                    <a:pt x="4416" y="3651"/>
                  </a:lnTo>
                  <a:lnTo>
                    <a:pt x="4390" y="3651"/>
                  </a:lnTo>
                  <a:lnTo>
                    <a:pt x="4369" y="3651"/>
                  </a:lnTo>
                  <a:lnTo>
                    <a:pt x="4347" y="3650"/>
                  </a:lnTo>
                  <a:lnTo>
                    <a:pt x="4328" y="3649"/>
                  </a:lnTo>
                  <a:lnTo>
                    <a:pt x="4308" y="3646"/>
                  </a:lnTo>
                  <a:lnTo>
                    <a:pt x="4290" y="3644"/>
                  </a:lnTo>
                  <a:lnTo>
                    <a:pt x="4274" y="3641"/>
                  </a:lnTo>
                  <a:lnTo>
                    <a:pt x="4257" y="3637"/>
                  </a:lnTo>
                  <a:lnTo>
                    <a:pt x="4243" y="3632"/>
                  </a:lnTo>
                  <a:lnTo>
                    <a:pt x="4230" y="3626"/>
                  </a:lnTo>
                  <a:lnTo>
                    <a:pt x="4217" y="3620"/>
                  </a:lnTo>
                  <a:lnTo>
                    <a:pt x="4207" y="3612"/>
                  </a:lnTo>
                  <a:lnTo>
                    <a:pt x="4199" y="3603"/>
                  </a:lnTo>
                  <a:lnTo>
                    <a:pt x="4195" y="3598"/>
                  </a:lnTo>
                  <a:lnTo>
                    <a:pt x="4192" y="3592"/>
                  </a:lnTo>
                  <a:lnTo>
                    <a:pt x="4189" y="3587"/>
                  </a:lnTo>
                  <a:lnTo>
                    <a:pt x="4187" y="3581"/>
                  </a:lnTo>
                  <a:lnTo>
                    <a:pt x="4185" y="3575"/>
                  </a:lnTo>
                  <a:lnTo>
                    <a:pt x="4184" y="3568"/>
                  </a:lnTo>
                  <a:lnTo>
                    <a:pt x="4183" y="3561"/>
                  </a:lnTo>
                  <a:lnTo>
                    <a:pt x="4182" y="3554"/>
                  </a:lnTo>
                  <a:lnTo>
                    <a:pt x="4182" y="3538"/>
                  </a:lnTo>
                  <a:lnTo>
                    <a:pt x="4182" y="3517"/>
                  </a:lnTo>
                  <a:lnTo>
                    <a:pt x="4182" y="3494"/>
                  </a:lnTo>
                  <a:lnTo>
                    <a:pt x="4182" y="3467"/>
                  </a:lnTo>
                  <a:lnTo>
                    <a:pt x="4182" y="3440"/>
                  </a:lnTo>
                  <a:lnTo>
                    <a:pt x="4182" y="3415"/>
                  </a:lnTo>
                  <a:lnTo>
                    <a:pt x="4182" y="3393"/>
                  </a:lnTo>
                  <a:lnTo>
                    <a:pt x="4182" y="3375"/>
                  </a:lnTo>
                  <a:lnTo>
                    <a:pt x="4182" y="3284"/>
                  </a:lnTo>
                  <a:lnTo>
                    <a:pt x="4183" y="3279"/>
                  </a:lnTo>
                  <a:lnTo>
                    <a:pt x="4184" y="3275"/>
                  </a:lnTo>
                  <a:lnTo>
                    <a:pt x="4186" y="3273"/>
                  </a:lnTo>
                  <a:lnTo>
                    <a:pt x="4189" y="3272"/>
                  </a:lnTo>
                  <a:lnTo>
                    <a:pt x="4205" y="3272"/>
                  </a:lnTo>
                  <a:lnTo>
                    <a:pt x="4231" y="3273"/>
                  </a:lnTo>
                  <a:lnTo>
                    <a:pt x="4262" y="3273"/>
                  </a:lnTo>
                  <a:lnTo>
                    <a:pt x="4296" y="3273"/>
                  </a:lnTo>
                  <a:lnTo>
                    <a:pt x="4331" y="3274"/>
                  </a:lnTo>
                  <a:lnTo>
                    <a:pt x="4361" y="3274"/>
                  </a:lnTo>
                  <a:lnTo>
                    <a:pt x="4385" y="3275"/>
                  </a:lnTo>
                  <a:lnTo>
                    <a:pt x="4399" y="3276"/>
                  </a:lnTo>
                  <a:lnTo>
                    <a:pt x="4415" y="3278"/>
                  </a:lnTo>
                  <a:lnTo>
                    <a:pt x="4427" y="3281"/>
                  </a:lnTo>
                  <a:lnTo>
                    <a:pt x="4437" y="3287"/>
                  </a:lnTo>
                  <a:lnTo>
                    <a:pt x="4445" y="3292"/>
                  </a:lnTo>
                  <a:lnTo>
                    <a:pt x="4452" y="3298"/>
                  </a:lnTo>
                  <a:lnTo>
                    <a:pt x="4457" y="3305"/>
                  </a:lnTo>
                  <a:lnTo>
                    <a:pt x="4461" y="3313"/>
                  </a:lnTo>
                  <a:lnTo>
                    <a:pt x="4465" y="3321"/>
                  </a:lnTo>
                  <a:lnTo>
                    <a:pt x="4467" y="3332"/>
                  </a:lnTo>
                  <a:lnTo>
                    <a:pt x="4468" y="3343"/>
                  </a:lnTo>
                  <a:lnTo>
                    <a:pt x="4468" y="3354"/>
                  </a:lnTo>
                  <a:lnTo>
                    <a:pt x="4469" y="3363"/>
                  </a:lnTo>
                  <a:lnTo>
                    <a:pt x="4470" y="3367"/>
                  </a:lnTo>
                  <a:lnTo>
                    <a:pt x="4471" y="3370"/>
                  </a:lnTo>
                  <a:lnTo>
                    <a:pt x="4474" y="3372"/>
                  </a:lnTo>
                  <a:lnTo>
                    <a:pt x="4479" y="3373"/>
                  </a:lnTo>
                  <a:lnTo>
                    <a:pt x="4483" y="3372"/>
                  </a:lnTo>
                  <a:lnTo>
                    <a:pt x="4485" y="3371"/>
                  </a:lnTo>
                  <a:lnTo>
                    <a:pt x="4487" y="3368"/>
                  </a:lnTo>
                  <a:lnTo>
                    <a:pt x="4488" y="3365"/>
                  </a:lnTo>
                  <a:lnTo>
                    <a:pt x="4489" y="3358"/>
                  </a:lnTo>
                  <a:lnTo>
                    <a:pt x="4489" y="3351"/>
                  </a:lnTo>
                  <a:lnTo>
                    <a:pt x="4490" y="3339"/>
                  </a:lnTo>
                  <a:lnTo>
                    <a:pt x="4491" y="3318"/>
                  </a:lnTo>
                  <a:lnTo>
                    <a:pt x="4492" y="3295"/>
                  </a:lnTo>
                  <a:lnTo>
                    <a:pt x="4494" y="3273"/>
                  </a:lnTo>
                  <a:lnTo>
                    <a:pt x="4497" y="3237"/>
                  </a:lnTo>
                  <a:lnTo>
                    <a:pt x="4500" y="3212"/>
                  </a:lnTo>
                  <a:lnTo>
                    <a:pt x="4502" y="3198"/>
                  </a:lnTo>
                  <a:lnTo>
                    <a:pt x="4503" y="3190"/>
                  </a:lnTo>
                  <a:lnTo>
                    <a:pt x="4502" y="3186"/>
                  </a:lnTo>
                  <a:lnTo>
                    <a:pt x="4501" y="3182"/>
                  </a:lnTo>
                  <a:lnTo>
                    <a:pt x="4498" y="3180"/>
                  </a:lnTo>
                  <a:lnTo>
                    <a:pt x="4495" y="3180"/>
                  </a:lnTo>
                  <a:lnTo>
                    <a:pt x="4491" y="3181"/>
                  </a:lnTo>
                  <a:lnTo>
                    <a:pt x="4487" y="3185"/>
                  </a:lnTo>
                  <a:lnTo>
                    <a:pt x="4482" y="3190"/>
                  </a:lnTo>
                  <a:lnTo>
                    <a:pt x="4477" y="3196"/>
                  </a:lnTo>
                  <a:lnTo>
                    <a:pt x="4473" y="3200"/>
                  </a:lnTo>
                  <a:lnTo>
                    <a:pt x="4468" y="3203"/>
                  </a:lnTo>
                  <a:lnTo>
                    <a:pt x="4461" y="3205"/>
                  </a:lnTo>
                  <a:lnTo>
                    <a:pt x="4455" y="3207"/>
                  </a:lnTo>
                  <a:lnTo>
                    <a:pt x="4440" y="3211"/>
                  </a:lnTo>
                  <a:lnTo>
                    <a:pt x="4422" y="3213"/>
                  </a:lnTo>
                  <a:lnTo>
                    <a:pt x="4404" y="3213"/>
                  </a:lnTo>
                  <a:lnTo>
                    <a:pt x="4378" y="3214"/>
                  </a:lnTo>
                  <a:lnTo>
                    <a:pt x="4343" y="3214"/>
                  </a:lnTo>
                  <a:lnTo>
                    <a:pt x="4305" y="3215"/>
                  </a:lnTo>
                  <a:lnTo>
                    <a:pt x="4268" y="3215"/>
                  </a:lnTo>
                  <a:lnTo>
                    <a:pt x="4233" y="3215"/>
                  </a:lnTo>
                  <a:lnTo>
                    <a:pt x="4206" y="3215"/>
                  </a:lnTo>
                  <a:lnTo>
                    <a:pt x="4190" y="3215"/>
                  </a:lnTo>
                  <a:lnTo>
                    <a:pt x="4188" y="3215"/>
                  </a:lnTo>
                  <a:lnTo>
                    <a:pt x="4186" y="3214"/>
                  </a:lnTo>
                  <a:lnTo>
                    <a:pt x="4185" y="3213"/>
                  </a:lnTo>
                  <a:lnTo>
                    <a:pt x="4184" y="3212"/>
                  </a:lnTo>
                  <a:lnTo>
                    <a:pt x="4183" y="3208"/>
                  </a:lnTo>
                  <a:lnTo>
                    <a:pt x="4182" y="3202"/>
                  </a:lnTo>
                  <a:lnTo>
                    <a:pt x="4182" y="2910"/>
                  </a:lnTo>
                  <a:lnTo>
                    <a:pt x="4183" y="2905"/>
                  </a:lnTo>
                  <a:lnTo>
                    <a:pt x="4184" y="2902"/>
                  </a:lnTo>
                  <a:lnTo>
                    <a:pt x="4187" y="2900"/>
                  </a:lnTo>
                  <a:lnTo>
                    <a:pt x="4190" y="2899"/>
                  </a:lnTo>
                  <a:lnTo>
                    <a:pt x="4206" y="2899"/>
                  </a:lnTo>
                  <a:lnTo>
                    <a:pt x="4234" y="2899"/>
                  </a:lnTo>
                  <a:lnTo>
                    <a:pt x="4269" y="2900"/>
                  </a:lnTo>
                  <a:lnTo>
                    <a:pt x="4308" y="2900"/>
                  </a:lnTo>
                  <a:lnTo>
                    <a:pt x="4347" y="2901"/>
                  </a:lnTo>
                  <a:lnTo>
                    <a:pt x="4382" y="2902"/>
                  </a:lnTo>
                  <a:lnTo>
                    <a:pt x="4409" y="2903"/>
                  </a:lnTo>
                  <a:lnTo>
                    <a:pt x="4424" y="2903"/>
                  </a:lnTo>
                  <a:lnTo>
                    <a:pt x="4443" y="2906"/>
                  </a:lnTo>
                  <a:lnTo>
                    <a:pt x="4459" y="2910"/>
                  </a:lnTo>
                  <a:lnTo>
                    <a:pt x="4472" y="2914"/>
                  </a:lnTo>
                  <a:lnTo>
                    <a:pt x="4481" y="2919"/>
                  </a:lnTo>
                  <a:lnTo>
                    <a:pt x="4488" y="2925"/>
                  </a:lnTo>
                  <a:lnTo>
                    <a:pt x="4494" y="2931"/>
                  </a:lnTo>
                  <a:lnTo>
                    <a:pt x="4498" y="2938"/>
                  </a:lnTo>
                  <a:lnTo>
                    <a:pt x="4501" y="2945"/>
                  </a:lnTo>
                  <a:lnTo>
                    <a:pt x="4504" y="2956"/>
                  </a:lnTo>
                  <a:lnTo>
                    <a:pt x="4506" y="2968"/>
                  </a:lnTo>
                  <a:lnTo>
                    <a:pt x="4507" y="2979"/>
                  </a:lnTo>
                  <a:lnTo>
                    <a:pt x="4508" y="2987"/>
                  </a:lnTo>
                  <a:lnTo>
                    <a:pt x="4508" y="2994"/>
                  </a:lnTo>
                  <a:lnTo>
                    <a:pt x="4511" y="2999"/>
                  </a:lnTo>
                  <a:lnTo>
                    <a:pt x="4512" y="3000"/>
                  </a:lnTo>
                  <a:lnTo>
                    <a:pt x="4514" y="3002"/>
                  </a:lnTo>
                  <a:lnTo>
                    <a:pt x="4516" y="3003"/>
                  </a:lnTo>
                  <a:lnTo>
                    <a:pt x="4519" y="3003"/>
                  </a:lnTo>
                  <a:lnTo>
                    <a:pt x="4521" y="3002"/>
                  </a:lnTo>
                  <a:lnTo>
                    <a:pt x="4524" y="3002"/>
                  </a:lnTo>
                  <a:lnTo>
                    <a:pt x="4526" y="3000"/>
                  </a:lnTo>
                  <a:lnTo>
                    <a:pt x="4527" y="2999"/>
                  </a:lnTo>
                  <a:lnTo>
                    <a:pt x="4529" y="2995"/>
                  </a:lnTo>
                  <a:lnTo>
                    <a:pt x="4530" y="2990"/>
                  </a:lnTo>
                  <a:lnTo>
                    <a:pt x="4532" y="2974"/>
                  </a:lnTo>
                  <a:lnTo>
                    <a:pt x="4533" y="2951"/>
                  </a:lnTo>
                  <a:lnTo>
                    <a:pt x="4535" y="2929"/>
                  </a:lnTo>
                  <a:lnTo>
                    <a:pt x="4536" y="2914"/>
                  </a:lnTo>
                  <a:lnTo>
                    <a:pt x="4539" y="2881"/>
                  </a:lnTo>
                  <a:lnTo>
                    <a:pt x="4542" y="2859"/>
                  </a:lnTo>
                  <a:lnTo>
                    <a:pt x="4544" y="2847"/>
                  </a:lnTo>
                  <a:lnTo>
                    <a:pt x="4545" y="2839"/>
                  </a:lnTo>
                  <a:lnTo>
                    <a:pt x="4545" y="2835"/>
                  </a:lnTo>
                  <a:lnTo>
                    <a:pt x="4544" y="2832"/>
                  </a:lnTo>
                  <a:lnTo>
                    <a:pt x="4541" y="2830"/>
                  </a:lnTo>
                  <a:lnTo>
                    <a:pt x="4538" y="2829"/>
                  </a:lnTo>
                  <a:lnTo>
                    <a:pt x="4529" y="2831"/>
                  </a:lnTo>
                  <a:lnTo>
                    <a:pt x="4520" y="2833"/>
                  </a:lnTo>
                  <a:lnTo>
                    <a:pt x="4512" y="2835"/>
                  </a:lnTo>
                  <a:lnTo>
                    <a:pt x="4499" y="2837"/>
                  </a:lnTo>
                  <a:lnTo>
                    <a:pt x="4486" y="2839"/>
                  </a:lnTo>
                  <a:lnTo>
                    <a:pt x="4470" y="2840"/>
                  </a:lnTo>
                  <a:lnTo>
                    <a:pt x="4450" y="2841"/>
                  </a:lnTo>
                  <a:lnTo>
                    <a:pt x="4412" y="2841"/>
                  </a:lnTo>
                  <a:lnTo>
                    <a:pt x="4361" y="2841"/>
                  </a:lnTo>
                  <a:lnTo>
                    <a:pt x="4303" y="2841"/>
                  </a:lnTo>
                  <a:lnTo>
                    <a:pt x="4245" y="2842"/>
                  </a:lnTo>
                  <a:lnTo>
                    <a:pt x="4192" y="2841"/>
                  </a:lnTo>
                  <a:lnTo>
                    <a:pt x="4150" y="2841"/>
                  </a:lnTo>
                  <a:lnTo>
                    <a:pt x="4126" y="2841"/>
                  </a:lnTo>
                  <a:lnTo>
                    <a:pt x="4111" y="2841"/>
                  </a:lnTo>
                  <a:lnTo>
                    <a:pt x="4094" y="2841"/>
                  </a:lnTo>
                  <a:lnTo>
                    <a:pt x="4075" y="2840"/>
                  </a:lnTo>
                  <a:lnTo>
                    <a:pt x="4053" y="2839"/>
                  </a:lnTo>
                  <a:lnTo>
                    <a:pt x="4031" y="2839"/>
                  </a:lnTo>
                  <a:lnTo>
                    <a:pt x="4007" y="2839"/>
                  </a:lnTo>
                  <a:lnTo>
                    <a:pt x="3983" y="2838"/>
                  </a:lnTo>
                  <a:lnTo>
                    <a:pt x="3959" y="2838"/>
                  </a:lnTo>
                  <a:lnTo>
                    <a:pt x="3948" y="2838"/>
                  </a:lnTo>
                  <a:lnTo>
                    <a:pt x="3940" y="2840"/>
                  </a:lnTo>
                  <a:lnTo>
                    <a:pt x="3938" y="2842"/>
                  </a:lnTo>
                  <a:lnTo>
                    <a:pt x="3936" y="2843"/>
                  </a:lnTo>
                  <a:lnTo>
                    <a:pt x="3935" y="2845"/>
                  </a:lnTo>
                  <a:lnTo>
                    <a:pt x="3934" y="2848"/>
                  </a:lnTo>
                  <a:lnTo>
                    <a:pt x="3935" y="2851"/>
                  </a:lnTo>
                  <a:lnTo>
                    <a:pt x="3935" y="2853"/>
                  </a:lnTo>
                  <a:lnTo>
                    <a:pt x="3937" y="2855"/>
                  </a:lnTo>
                  <a:lnTo>
                    <a:pt x="3939" y="2856"/>
                  </a:lnTo>
                  <a:lnTo>
                    <a:pt x="3945" y="2858"/>
                  </a:lnTo>
                  <a:lnTo>
                    <a:pt x="3953" y="2858"/>
                  </a:lnTo>
                  <a:lnTo>
                    <a:pt x="3966" y="2859"/>
                  </a:lnTo>
                  <a:lnTo>
                    <a:pt x="3979" y="2859"/>
                  </a:lnTo>
                  <a:lnTo>
                    <a:pt x="3990" y="2860"/>
                  </a:lnTo>
                  <a:lnTo>
                    <a:pt x="3999" y="2862"/>
                  </a:lnTo>
                  <a:lnTo>
                    <a:pt x="4011" y="2865"/>
                  </a:lnTo>
                  <a:lnTo>
                    <a:pt x="4022" y="2870"/>
                  </a:lnTo>
                  <a:lnTo>
                    <a:pt x="4027" y="2874"/>
                  </a:lnTo>
                  <a:lnTo>
                    <a:pt x="4031" y="2877"/>
                  </a:lnTo>
                  <a:lnTo>
                    <a:pt x="4034" y="2880"/>
                  </a:lnTo>
                  <a:lnTo>
                    <a:pt x="4037" y="2884"/>
                  </a:lnTo>
                  <a:lnTo>
                    <a:pt x="4042" y="2892"/>
                  </a:lnTo>
                  <a:lnTo>
                    <a:pt x="4045" y="2902"/>
                  </a:lnTo>
                  <a:lnTo>
                    <a:pt x="4047" y="2914"/>
                  </a:lnTo>
                  <a:lnTo>
                    <a:pt x="4048" y="2928"/>
                  </a:lnTo>
                  <a:lnTo>
                    <a:pt x="4049" y="2942"/>
                  </a:lnTo>
                  <a:lnTo>
                    <a:pt x="4050" y="2957"/>
                  </a:lnTo>
                  <a:lnTo>
                    <a:pt x="4050" y="2975"/>
                  </a:lnTo>
                  <a:lnTo>
                    <a:pt x="4050" y="2998"/>
                  </a:lnTo>
                  <a:lnTo>
                    <a:pt x="4050" y="3028"/>
                  </a:lnTo>
                  <a:lnTo>
                    <a:pt x="4050" y="3065"/>
                  </a:lnTo>
                  <a:lnTo>
                    <a:pt x="4050" y="3113"/>
                  </a:lnTo>
                  <a:lnTo>
                    <a:pt x="4050" y="3172"/>
                  </a:lnTo>
                  <a:lnTo>
                    <a:pt x="4050" y="3375"/>
                  </a:lnTo>
                  <a:close/>
                  <a:moveTo>
                    <a:pt x="4897" y="2911"/>
                  </a:moveTo>
                  <a:lnTo>
                    <a:pt x="4898" y="2905"/>
                  </a:lnTo>
                  <a:lnTo>
                    <a:pt x="4899" y="2901"/>
                  </a:lnTo>
                  <a:lnTo>
                    <a:pt x="4904" y="2898"/>
                  </a:lnTo>
                  <a:lnTo>
                    <a:pt x="4909" y="2896"/>
                  </a:lnTo>
                  <a:lnTo>
                    <a:pt x="4919" y="2894"/>
                  </a:lnTo>
                  <a:lnTo>
                    <a:pt x="4932" y="2893"/>
                  </a:lnTo>
                  <a:lnTo>
                    <a:pt x="4950" y="2892"/>
                  </a:lnTo>
                  <a:lnTo>
                    <a:pt x="4969" y="2892"/>
                  </a:lnTo>
                  <a:lnTo>
                    <a:pt x="4983" y="2893"/>
                  </a:lnTo>
                  <a:lnTo>
                    <a:pt x="4997" y="2894"/>
                  </a:lnTo>
                  <a:lnTo>
                    <a:pt x="5013" y="2897"/>
                  </a:lnTo>
                  <a:lnTo>
                    <a:pt x="5028" y="2901"/>
                  </a:lnTo>
                  <a:lnTo>
                    <a:pt x="5044" y="2907"/>
                  </a:lnTo>
                  <a:lnTo>
                    <a:pt x="5061" y="2913"/>
                  </a:lnTo>
                  <a:lnTo>
                    <a:pt x="5076" y="2922"/>
                  </a:lnTo>
                  <a:lnTo>
                    <a:pt x="5091" y="2933"/>
                  </a:lnTo>
                  <a:lnTo>
                    <a:pt x="5099" y="2939"/>
                  </a:lnTo>
                  <a:lnTo>
                    <a:pt x="5106" y="2945"/>
                  </a:lnTo>
                  <a:lnTo>
                    <a:pt x="5113" y="2951"/>
                  </a:lnTo>
                  <a:lnTo>
                    <a:pt x="5119" y="2958"/>
                  </a:lnTo>
                  <a:lnTo>
                    <a:pt x="5125" y="2966"/>
                  </a:lnTo>
                  <a:lnTo>
                    <a:pt x="5131" y="2974"/>
                  </a:lnTo>
                  <a:lnTo>
                    <a:pt x="5136" y="2983"/>
                  </a:lnTo>
                  <a:lnTo>
                    <a:pt x="5141" y="2992"/>
                  </a:lnTo>
                  <a:lnTo>
                    <a:pt x="5147" y="3002"/>
                  </a:lnTo>
                  <a:lnTo>
                    <a:pt x="5151" y="3012"/>
                  </a:lnTo>
                  <a:lnTo>
                    <a:pt x="5154" y="3022"/>
                  </a:lnTo>
                  <a:lnTo>
                    <a:pt x="5157" y="3034"/>
                  </a:lnTo>
                  <a:lnTo>
                    <a:pt x="5159" y="3046"/>
                  </a:lnTo>
                  <a:lnTo>
                    <a:pt x="5161" y="3058"/>
                  </a:lnTo>
                  <a:lnTo>
                    <a:pt x="5162" y="3071"/>
                  </a:lnTo>
                  <a:lnTo>
                    <a:pt x="5162" y="3086"/>
                  </a:lnTo>
                  <a:lnTo>
                    <a:pt x="5162" y="3103"/>
                  </a:lnTo>
                  <a:lnTo>
                    <a:pt x="5160" y="3120"/>
                  </a:lnTo>
                  <a:lnTo>
                    <a:pt x="5156" y="3137"/>
                  </a:lnTo>
                  <a:lnTo>
                    <a:pt x="5152" y="3152"/>
                  </a:lnTo>
                  <a:lnTo>
                    <a:pt x="5146" y="3166"/>
                  </a:lnTo>
                  <a:lnTo>
                    <a:pt x="5138" y="3180"/>
                  </a:lnTo>
                  <a:lnTo>
                    <a:pt x="5129" y="3194"/>
                  </a:lnTo>
                  <a:lnTo>
                    <a:pt x="5119" y="3206"/>
                  </a:lnTo>
                  <a:lnTo>
                    <a:pt x="5108" y="3216"/>
                  </a:lnTo>
                  <a:lnTo>
                    <a:pt x="5095" y="3226"/>
                  </a:lnTo>
                  <a:lnTo>
                    <a:pt x="5082" y="3235"/>
                  </a:lnTo>
                  <a:lnTo>
                    <a:pt x="5067" y="3242"/>
                  </a:lnTo>
                  <a:lnTo>
                    <a:pt x="5051" y="3248"/>
                  </a:lnTo>
                  <a:lnTo>
                    <a:pt x="5034" y="3252"/>
                  </a:lnTo>
                  <a:lnTo>
                    <a:pt x="5016" y="3254"/>
                  </a:lnTo>
                  <a:lnTo>
                    <a:pt x="4995" y="3255"/>
                  </a:lnTo>
                  <a:lnTo>
                    <a:pt x="4973" y="3256"/>
                  </a:lnTo>
                  <a:lnTo>
                    <a:pt x="4951" y="3256"/>
                  </a:lnTo>
                  <a:lnTo>
                    <a:pt x="4939" y="3256"/>
                  </a:lnTo>
                  <a:lnTo>
                    <a:pt x="4928" y="3255"/>
                  </a:lnTo>
                  <a:lnTo>
                    <a:pt x="4918" y="3254"/>
                  </a:lnTo>
                  <a:lnTo>
                    <a:pt x="4909" y="3252"/>
                  </a:lnTo>
                  <a:lnTo>
                    <a:pt x="4906" y="3251"/>
                  </a:lnTo>
                  <a:lnTo>
                    <a:pt x="4904" y="3249"/>
                  </a:lnTo>
                  <a:lnTo>
                    <a:pt x="4902" y="3248"/>
                  </a:lnTo>
                  <a:lnTo>
                    <a:pt x="4899" y="3246"/>
                  </a:lnTo>
                  <a:lnTo>
                    <a:pt x="4898" y="3240"/>
                  </a:lnTo>
                  <a:lnTo>
                    <a:pt x="4897" y="3232"/>
                  </a:lnTo>
                  <a:lnTo>
                    <a:pt x="4897" y="2911"/>
                  </a:lnTo>
                  <a:close/>
                  <a:moveTo>
                    <a:pt x="4762" y="3375"/>
                  </a:moveTo>
                  <a:lnTo>
                    <a:pt x="4762" y="3414"/>
                  </a:lnTo>
                  <a:lnTo>
                    <a:pt x="4762" y="3452"/>
                  </a:lnTo>
                  <a:lnTo>
                    <a:pt x="4762" y="3486"/>
                  </a:lnTo>
                  <a:lnTo>
                    <a:pt x="4761" y="3520"/>
                  </a:lnTo>
                  <a:lnTo>
                    <a:pt x="4761" y="3550"/>
                  </a:lnTo>
                  <a:lnTo>
                    <a:pt x="4760" y="3577"/>
                  </a:lnTo>
                  <a:lnTo>
                    <a:pt x="4758" y="3601"/>
                  </a:lnTo>
                  <a:lnTo>
                    <a:pt x="4756" y="3621"/>
                  </a:lnTo>
                  <a:lnTo>
                    <a:pt x="4753" y="3633"/>
                  </a:lnTo>
                  <a:lnTo>
                    <a:pt x="4751" y="3644"/>
                  </a:lnTo>
                  <a:lnTo>
                    <a:pt x="4749" y="3655"/>
                  </a:lnTo>
                  <a:lnTo>
                    <a:pt x="4746" y="3664"/>
                  </a:lnTo>
                  <a:lnTo>
                    <a:pt x="4742" y="3671"/>
                  </a:lnTo>
                  <a:lnTo>
                    <a:pt x="4736" y="3677"/>
                  </a:lnTo>
                  <a:lnTo>
                    <a:pt x="4733" y="3680"/>
                  </a:lnTo>
                  <a:lnTo>
                    <a:pt x="4730" y="3681"/>
                  </a:lnTo>
                  <a:lnTo>
                    <a:pt x="4727" y="3683"/>
                  </a:lnTo>
                  <a:lnTo>
                    <a:pt x="4722" y="3684"/>
                  </a:lnTo>
                  <a:lnTo>
                    <a:pt x="4714" y="3686"/>
                  </a:lnTo>
                  <a:lnTo>
                    <a:pt x="4704" y="3687"/>
                  </a:lnTo>
                  <a:lnTo>
                    <a:pt x="4693" y="3688"/>
                  </a:lnTo>
                  <a:lnTo>
                    <a:pt x="4681" y="3689"/>
                  </a:lnTo>
                  <a:lnTo>
                    <a:pt x="4672" y="3689"/>
                  </a:lnTo>
                  <a:lnTo>
                    <a:pt x="4667" y="3691"/>
                  </a:lnTo>
                  <a:lnTo>
                    <a:pt x="4665" y="3692"/>
                  </a:lnTo>
                  <a:lnTo>
                    <a:pt x="4664" y="3694"/>
                  </a:lnTo>
                  <a:lnTo>
                    <a:pt x="4663" y="3696"/>
                  </a:lnTo>
                  <a:lnTo>
                    <a:pt x="4663" y="3698"/>
                  </a:lnTo>
                  <a:lnTo>
                    <a:pt x="4663" y="3701"/>
                  </a:lnTo>
                  <a:lnTo>
                    <a:pt x="4664" y="3704"/>
                  </a:lnTo>
                  <a:lnTo>
                    <a:pt x="4666" y="3706"/>
                  </a:lnTo>
                  <a:lnTo>
                    <a:pt x="4668" y="3707"/>
                  </a:lnTo>
                  <a:lnTo>
                    <a:pt x="4676" y="3709"/>
                  </a:lnTo>
                  <a:lnTo>
                    <a:pt x="4685" y="3710"/>
                  </a:lnTo>
                  <a:lnTo>
                    <a:pt x="4724" y="3710"/>
                  </a:lnTo>
                  <a:lnTo>
                    <a:pt x="4765" y="3708"/>
                  </a:lnTo>
                  <a:lnTo>
                    <a:pt x="4801" y="3707"/>
                  </a:lnTo>
                  <a:lnTo>
                    <a:pt x="4826" y="3707"/>
                  </a:lnTo>
                  <a:lnTo>
                    <a:pt x="4836" y="3707"/>
                  </a:lnTo>
                  <a:lnTo>
                    <a:pt x="4850" y="3707"/>
                  </a:lnTo>
                  <a:lnTo>
                    <a:pt x="4870" y="3708"/>
                  </a:lnTo>
                  <a:lnTo>
                    <a:pt x="4892" y="3708"/>
                  </a:lnTo>
                  <a:lnTo>
                    <a:pt x="4918" y="3709"/>
                  </a:lnTo>
                  <a:lnTo>
                    <a:pt x="4943" y="3710"/>
                  </a:lnTo>
                  <a:lnTo>
                    <a:pt x="4970" y="3710"/>
                  </a:lnTo>
                  <a:lnTo>
                    <a:pt x="4995" y="3710"/>
                  </a:lnTo>
                  <a:lnTo>
                    <a:pt x="5006" y="3709"/>
                  </a:lnTo>
                  <a:lnTo>
                    <a:pt x="5013" y="3707"/>
                  </a:lnTo>
                  <a:lnTo>
                    <a:pt x="5016" y="3706"/>
                  </a:lnTo>
                  <a:lnTo>
                    <a:pt x="5018" y="3704"/>
                  </a:lnTo>
                  <a:lnTo>
                    <a:pt x="5019" y="3701"/>
                  </a:lnTo>
                  <a:lnTo>
                    <a:pt x="5019" y="3698"/>
                  </a:lnTo>
                  <a:lnTo>
                    <a:pt x="5018" y="3694"/>
                  </a:lnTo>
                  <a:lnTo>
                    <a:pt x="5016" y="3691"/>
                  </a:lnTo>
                  <a:lnTo>
                    <a:pt x="5011" y="3689"/>
                  </a:lnTo>
                  <a:lnTo>
                    <a:pt x="5006" y="3689"/>
                  </a:lnTo>
                  <a:lnTo>
                    <a:pt x="4993" y="3688"/>
                  </a:lnTo>
                  <a:lnTo>
                    <a:pt x="4978" y="3687"/>
                  </a:lnTo>
                  <a:lnTo>
                    <a:pt x="4963" y="3686"/>
                  </a:lnTo>
                  <a:lnTo>
                    <a:pt x="4948" y="3684"/>
                  </a:lnTo>
                  <a:lnTo>
                    <a:pt x="4942" y="3683"/>
                  </a:lnTo>
                  <a:lnTo>
                    <a:pt x="4937" y="3681"/>
                  </a:lnTo>
                  <a:lnTo>
                    <a:pt x="4932" y="3680"/>
                  </a:lnTo>
                  <a:lnTo>
                    <a:pt x="4927" y="3677"/>
                  </a:lnTo>
                  <a:lnTo>
                    <a:pt x="4924" y="3674"/>
                  </a:lnTo>
                  <a:lnTo>
                    <a:pt x="4920" y="3671"/>
                  </a:lnTo>
                  <a:lnTo>
                    <a:pt x="4917" y="3668"/>
                  </a:lnTo>
                  <a:lnTo>
                    <a:pt x="4915" y="3664"/>
                  </a:lnTo>
                  <a:lnTo>
                    <a:pt x="4911" y="3655"/>
                  </a:lnTo>
                  <a:lnTo>
                    <a:pt x="4908" y="3644"/>
                  </a:lnTo>
                  <a:lnTo>
                    <a:pt x="4905" y="3633"/>
                  </a:lnTo>
                  <a:lnTo>
                    <a:pt x="4904" y="3621"/>
                  </a:lnTo>
                  <a:lnTo>
                    <a:pt x="4902" y="3601"/>
                  </a:lnTo>
                  <a:lnTo>
                    <a:pt x="4901" y="3577"/>
                  </a:lnTo>
                  <a:lnTo>
                    <a:pt x="4899" y="3550"/>
                  </a:lnTo>
                  <a:lnTo>
                    <a:pt x="4898" y="3520"/>
                  </a:lnTo>
                  <a:lnTo>
                    <a:pt x="4898" y="3486"/>
                  </a:lnTo>
                  <a:lnTo>
                    <a:pt x="4897" y="3451"/>
                  </a:lnTo>
                  <a:lnTo>
                    <a:pt x="4897" y="3414"/>
                  </a:lnTo>
                  <a:lnTo>
                    <a:pt x="4897" y="3374"/>
                  </a:lnTo>
                  <a:lnTo>
                    <a:pt x="4897" y="3358"/>
                  </a:lnTo>
                  <a:lnTo>
                    <a:pt x="4898" y="3354"/>
                  </a:lnTo>
                  <a:lnTo>
                    <a:pt x="4901" y="3351"/>
                  </a:lnTo>
                  <a:lnTo>
                    <a:pt x="4904" y="3349"/>
                  </a:lnTo>
                  <a:lnTo>
                    <a:pt x="4907" y="3349"/>
                  </a:lnTo>
                  <a:lnTo>
                    <a:pt x="4975" y="3351"/>
                  </a:lnTo>
                  <a:lnTo>
                    <a:pt x="4981" y="3352"/>
                  </a:lnTo>
                  <a:lnTo>
                    <a:pt x="4986" y="3353"/>
                  </a:lnTo>
                  <a:lnTo>
                    <a:pt x="4991" y="3355"/>
                  </a:lnTo>
                  <a:lnTo>
                    <a:pt x="4995" y="3359"/>
                  </a:lnTo>
                  <a:lnTo>
                    <a:pt x="5003" y="3368"/>
                  </a:lnTo>
                  <a:lnTo>
                    <a:pt x="5014" y="3382"/>
                  </a:lnTo>
                  <a:lnTo>
                    <a:pt x="5026" y="3401"/>
                  </a:lnTo>
                  <a:lnTo>
                    <a:pt x="5041" y="3421"/>
                  </a:lnTo>
                  <a:lnTo>
                    <a:pt x="5058" y="3445"/>
                  </a:lnTo>
                  <a:lnTo>
                    <a:pt x="5075" y="3469"/>
                  </a:lnTo>
                  <a:lnTo>
                    <a:pt x="5092" y="3494"/>
                  </a:lnTo>
                  <a:lnTo>
                    <a:pt x="5110" y="3518"/>
                  </a:lnTo>
                  <a:lnTo>
                    <a:pt x="5134" y="3550"/>
                  </a:lnTo>
                  <a:lnTo>
                    <a:pt x="5157" y="3578"/>
                  </a:lnTo>
                  <a:lnTo>
                    <a:pt x="5180" y="3604"/>
                  </a:lnTo>
                  <a:lnTo>
                    <a:pt x="5202" y="3626"/>
                  </a:lnTo>
                  <a:lnTo>
                    <a:pt x="5223" y="3645"/>
                  </a:lnTo>
                  <a:lnTo>
                    <a:pt x="5244" y="3663"/>
                  </a:lnTo>
                  <a:lnTo>
                    <a:pt x="5263" y="3676"/>
                  </a:lnTo>
                  <a:lnTo>
                    <a:pt x="5282" y="3687"/>
                  </a:lnTo>
                  <a:lnTo>
                    <a:pt x="5293" y="3693"/>
                  </a:lnTo>
                  <a:lnTo>
                    <a:pt x="5303" y="3698"/>
                  </a:lnTo>
                  <a:lnTo>
                    <a:pt x="5313" y="3702"/>
                  </a:lnTo>
                  <a:lnTo>
                    <a:pt x="5324" y="3705"/>
                  </a:lnTo>
                  <a:lnTo>
                    <a:pt x="5336" y="3707"/>
                  </a:lnTo>
                  <a:lnTo>
                    <a:pt x="5352" y="3709"/>
                  </a:lnTo>
                  <a:lnTo>
                    <a:pt x="5369" y="3710"/>
                  </a:lnTo>
                  <a:lnTo>
                    <a:pt x="5392" y="3710"/>
                  </a:lnTo>
                  <a:lnTo>
                    <a:pt x="5482" y="3710"/>
                  </a:lnTo>
                  <a:lnTo>
                    <a:pt x="5492" y="3710"/>
                  </a:lnTo>
                  <a:lnTo>
                    <a:pt x="5499" y="3708"/>
                  </a:lnTo>
                  <a:lnTo>
                    <a:pt x="5502" y="3706"/>
                  </a:lnTo>
                  <a:lnTo>
                    <a:pt x="5503" y="3704"/>
                  </a:lnTo>
                  <a:lnTo>
                    <a:pt x="5504" y="3702"/>
                  </a:lnTo>
                  <a:lnTo>
                    <a:pt x="5505" y="3698"/>
                  </a:lnTo>
                  <a:lnTo>
                    <a:pt x="5504" y="3694"/>
                  </a:lnTo>
                  <a:lnTo>
                    <a:pt x="5501" y="3691"/>
                  </a:lnTo>
                  <a:lnTo>
                    <a:pt x="5497" y="3689"/>
                  </a:lnTo>
                  <a:lnTo>
                    <a:pt x="5491" y="3689"/>
                  </a:lnTo>
                  <a:lnTo>
                    <a:pt x="5483" y="3688"/>
                  </a:lnTo>
                  <a:lnTo>
                    <a:pt x="5476" y="3688"/>
                  </a:lnTo>
                  <a:lnTo>
                    <a:pt x="5467" y="3687"/>
                  </a:lnTo>
                  <a:lnTo>
                    <a:pt x="5459" y="3685"/>
                  </a:lnTo>
                  <a:lnTo>
                    <a:pt x="5452" y="3684"/>
                  </a:lnTo>
                  <a:lnTo>
                    <a:pt x="5443" y="3681"/>
                  </a:lnTo>
                  <a:lnTo>
                    <a:pt x="5432" y="3677"/>
                  </a:lnTo>
                  <a:lnTo>
                    <a:pt x="5421" y="3670"/>
                  </a:lnTo>
                  <a:lnTo>
                    <a:pt x="5407" y="3661"/>
                  </a:lnTo>
                  <a:lnTo>
                    <a:pt x="5390" y="3647"/>
                  </a:lnTo>
                  <a:lnTo>
                    <a:pt x="5370" y="3629"/>
                  </a:lnTo>
                  <a:lnTo>
                    <a:pt x="5348" y="3607"/>
                  </a:lnTo>
                  <a:lnTo>
                    <a:pt x="5321" y="3579"/>
                  </a:lnTo>
                  <a:lnTo>
                    <a:pt x="5293" y="3551"/>
                  </a:lnTo>
                  <a:lnTo>
                    <a:pt x="5261" y="3519"/>
                  </a:lnTo>
                  <a:lnTo>
                    <a:pt x="5228" y="3485"/>
                  </a:lnTo>
                  <a:lnTo>
                    <a:pt x="5195" y="3449"/>
                  </a:lnTo>
                  <a:lnTo>
                    <a:pt x="5159" y="3410"/>
                  </a:lnTo>
                  <a:lnTo>
                    <a:pt x="5121" y="3367"/>
                  </a:lnTo>
                  <a:lnTo>
                    <a:pt x="5083" y="3320"/>
                  </a:lnTo>
                  <a:lnTo>
                    <a:pt x="5126" y="3291"/>
                  </a:lnTo>
                  <a:lnTo>
                    <a:pt x="5165" y="3264"/>
                  </a:lnTo>
                  <a:lnTo>
                    <a:pt x="5182" y="3251"/>
                  </a:lnTo>
                  <a:lnTo>
                    <a:pt x="5200" y="3238"/>
                  </a:lnTo>
                  <a:lnTo>
                    <a:pt x="5214" y="3224"/>
                  </a:lnTo>
                  <a:lnTo>
                    <a:pt x="5228" y="3210"/>
                  </a:lnTo>
                  <a:lnTo>
                    <a:pt x="5240" y="3195"/>
                  </a:lnTo>
                  <a:lnTo>
                    <a:pt x="5252" y="3178"/>
                  </a:lnTo>
                  <a:lnTo>
                    <a:pt x="5257" y="3170"/>
                  </a:lnTo>
                  <a:lnTo>
                    <a:pt x="5261" y="3161"/>
                  </a:lnTo>
                  <a:lnTo>
                    <a:pt x="5265" y="3152"/>
                  </a:lnTo>
                  <a:lnTo>
                    <a:pt x="5269" y="3142"/>
                  </a:lnTo>
                  <a:lnTo>
                    <a:pt x="5272" y="3132"/>
                  </a:lnTo>
                  <a:lnTo>
                    <a:pt x="5275" y="3121"/>
                  </a:lnTo>
                  <a:lnTo>
                    <a:pt x="5277" y="3110"/>
                  </a:lnTo>
                  <a:lnTo>
                    <a:pt x="5279" y="3099"/>
                  </a:lnTo>
                  <a:lnTo>
                    <a:pt x="5281" y="3073"/>
                  </a:lnTo>
                  <a:lnTo>
                    <a:pt x="5282" y="3046"/>
                  </a:lnTo>
                  <a:lnTo>
                    <a:pt x="5281" y="3032"/>
                  </a:lnTo>
                  <a:lnTo>
                    <a:pt x="5280" y="3017"/>
                  </a:lnTo>
                  <a:lnTo>
                    <a:pt x="5277" y="3004"/>
                  </a:lnTo>
                  <a:lnTo>
                    <a:pt x="5274" y="2991"/>
                  </a:lnTo>
                  <a:lnTo>
                    <a:pt x="5270" y="2979"/>
                  </a:lnTo>
                  <a:lnTo>
                    <a:pt x="5265" y="2967"/>
                  </a:lnTo>
                  <a:lnTo>
                    <a:pt x="5260" y="2956"/>
                  </a:lnTo>
                  <a:lnTo>
                    <a:pt x="5255" y="2946"/>
                  </a:lnTo>
                  <a:lnTo>
                    <a:pt x="5249" y="2936"/>
                  </a:lnTo>
                  <a:lnTo>
                    <a:pt x="5243" y="2927"/>
                  </a:lnTo>
                  <a:lnTo>
                    <a:pt x="5236" y="2918"/>
                  </a:lnTo>
                  <a:lnTo>
                    <a:pt x="5229" y="2910"/>
                  </a:lnTo>
                  <a:lnTo>
                    <a:pt x="5216" y="2897"/>
                  </a:lnTo>
                  <a:lnTo>
                    <a:pt x="5204" y="2888"/>
                  </a:lnTo>
                  <a:lnTo>
                    <a:pt x="5191" y="2880"/>
                  </a:lnTo>
                  <a:lnTo>
                    <a:pt x="5179" y="2874"/>
                  </a:lnTo>
                  <a:lnTo>
                    <a:pt x="5167" y="2867"/>
                  </a:lnTo>
                  <a:lnTo>
                    <a:pt x="5155" y="2861"/>
                  </a:lnTo>
                  <a:lnTo>
                    <a:pt x="5141" y="2857"/>
                  </a:lnTo>
                  <a:lnTo>
                    <a:pt x="5128" y="2853"/>
                  </a:lnTo>
                  <a:lnTo>
                    <a:pt x="5115" y="2850"/>
                  </a:lnTo>
                  <a:lnTo>
                    <a:pt x="5102" y="2847"/>
                  </a:lnTo>
                  <a:lnTo>
                    <a:pt x="5074" y="2842"/>
                  </a:lnTo>
                  <a:lnTo>
                    <a:pt x="5046" y="2840"/>
                  </a:lnTo>
                  <a:lnTo>
                    <a:pt x="5019" y="2838"/>
                  </a:lnTo>
                  <a:lnTo>
                    <a:pt x="4991" y="2838"/>
                  </a:lnTo>
                  <a:lnTo>
                    <a:pt x="4976" y="2838"/>
                  </a:lnTo>
                  <a:lnTo>
                    <a:pt x="4957" y="2839"/>
                  </a:lnTo>
                  <a:lnTo>
                    <a:pt x="4934" y="2839"/>
                  </a:lnTo>
                  <a:lnTo>
                    <a:pt x="4912" y="2840"/>
                  </a:lnTo>
                  <a:lnTo>
                    <a:pt x="4888" y="2840"/>
                  </a:lnTo>
                  <a:lnTo>
                    <a:pt x="4866" y="2841"/>
                  </a:lnTo>
                  <a:lnTo>
                    <a:pt x="4845" y="2841"/>
                  </a:lnTo>
                  <a:lnTo>
                    <a:pt x="4829" y="2841"/>
                  </a:lnTo>
                  <a:lnTo>
                    <a:pt x="4817" y="2841"/>
                  </a:lnTo>
                  <a:lnTo>
                    <a:pt x="4802" y="2841"/>
                  </a:lnTo>
                  <a:lnTo>
                    <a:pt x="4784" y="2840"/>
                  </a:lnTo>
                  <a:lnTo>
                    <a:pt x="4764" y="2840"/>
                  </a:lnTo>
                  <a:lnTo>
                    <a:pt x="4741" y="2839"/>
                  </a:lnTo>
                  <a:lnTo>
                    <a:pt x="4718" y="2839"/>
                  </a:lnTo>
                  <a:lnTo>
                    <a:pt x="4693" y="2838"/>
                  </a:lnTo>
                  <a:lnTo>
                    <a:pt x="4671" y="2838"/>
                  </a:lnTo>
                  <a:lnTo>
                    <a:pt x="4660" y="2838"/>
                  </a:lnTo>
                  <a:lnTo>
                    <a:pt x="4651" y="2840"/>
                  </a:lnTo>
                  <a:lnTo>
                    <a:pt x="4648" y="2842"/>
                  </a:lnTo>
                  <a:lnTo>
                    <a:pt x="4646" y="2843"/>
                  </a:lnTo>
                  <a:lnTo>
                    <a:pt x="4645" y="2845"/>
                  </a:lnTo>
                  <a:lnTo>
                    <a:pt x="4645" y="2848"/>
                  </a:lnTo>
                  <a:lnTo>
                    <a:pt x="4645" y="2851"/>
                  </a:lnTo>
                  <a:lnTo>
                    <a:pt x="4646" y="2853"/>
                  </a:lnTo>
                  <a:lnTo>
                    <a:pt x="4648" y="2855"/>
                  </a:lnTo>
                  <a:lnTo>
                    <a:pt x="4650" y="2856"/>
                  </a:lnTo>
                  <a:lnTo>
                    <a:pt x="4656" y="2858"/>
                  </a:lnTo>
                  <a:lnTo>
                    <a:pt x="4665" y="2858"/>
                  </a:lnTo>
                  <a:lnTo>
                    <a:pt x="4677" y="2859"/>
                  </a:lnTo>
                  <a:lnTo>
                    <a:pt x="4690" y="2859"/>
                  </a:lnTo>
                  <a:lnTo>
                    <a:pt x="4701" y="2860"/>
                  </a:lnTo>
                  <a:lnTo>
                    <a:pt x="4710" y="2862"/>
                  </a:lnTo>
                  <a:lnTo>
                    <a:pt x="4723" y="2865"/>
                  </a:lnTo>
                  <a:lnTo>
                    <a:pt x="4733" y="2870"/>
                  </a:lnTo>
                  <a:lnTo>
                    <a:pt x="4737" y="2874"/>
                  </a:lnTo>
                  <a:lnTo>
                    <a:pt x="4741" y="2877"/>
                  </a:lnTo>
                  <a:lnTo>
                    <a:pt x="4745" y="2880"/>
                  </a:lnTo>
                  <a:lnTo>
                    <a:pt x="4747" y="2884"/>
                  </a:lnTo>
                  <a:lnTo>
                    <a:pt x="4752" y="2892"/>
                  </a:lnTo>
                  <a:lnTo>
                    <a:pt x="4756" y="2902"/>
                  </a:lnTo>
                  <a:lnTo>
                    <a:pt x="4758" y="2914"/>
                  </a:lnTo>
                  <a:lnTo>
                    <a:pt x="4760" y="2928"/>
                  </a:lnTo>
                  <a:lnTo>
                    <a:pt x="4760" y="2942"/>
                  </a:lnTo>
                  <a:lnTo>
                    <a:pt x="4761" y="2957"/>
                  </a:lnTo>
                  <a:lnTo>
                    <a:pt x="4761" y="2975"/>
                  </a:lnTo>
                  <a:lnTo>
                    <a:pt x="4762" y="2998"/>
                  </a:lnTo>
                  <a:lnTo>
                    <a:pt x="4762" y="3028"/>
                  </a:lnTo>
                  <a:lnTo>
                    <a:pt x="4762" y="3065"/>
                  </a:lnTo>
                  <a:lnTo>
                    <a:pt x="4762" y="3113"/>
                  </a:lnTo>
                  <a:lnTo>
                    <a:pt x="4762" y="3172"/>
                  </a:lnTo>
                  <a:lnTo>
                    <a:pt x="4762" y="3375"/>
                  </a:lnTo>
                  <a:close/>
                  <a:moveTo>
                    <a:pt x="6918" y="3309"/>
                  </a:moveTo>
                  <a:lnTo>
                    <a:pt x="6915" y="3309"/>
                  </a:lnTo>
                  <a:lnTo>
                    <a:pt x="6913" y="3307"/>
                  </a:lnTo>
                  <a:lnTo>
                    <a:pt x="6912" y="3304"/>
                  </a:lnTo>
                  <a:lnTo>
                    <a:pt x="6913" y="3301"/>
                  </a:lnTo>
                  <a:lnTo>
                    <a:pt x="7012" y="3031"/>
                  </a:lnTo>
                  <a:lnTo>
                    <a:pt x="7013" y="3028"/>
                  </a:lnTo>
                  <a:lnTo>
                    <a:pt x="7015" y="3023"/>
                  </a:lnTo>
                  <a:lnTo>
                    <a:pt x="7017" y="3021"/>
                  </a:lnTo>
                  <a:lnTo>
                    <a:pt x="7019" y="3020"/>
                  </a:lnTo>
                  <a:lnTo>
                    <a:pt x="7021" y="3021"/>
                  </a:lnTo>
                  <a:lnTo>
                    <a:pt x="7022" y="3023"/>
                  </a:lnTo>
                  <a:lnTo>
                    <a:pt x="7023" y="3028"/>
                  </a:lnTo>
                  <a:lnTo>
                    <a:pt x="7025" y="3031"/>
                  </a:lnTo>
                  <a:lnTo>
                    <a:pt x="7128" y="3302"/>
                  </a:lnTo>
                  <a:lnTo>
                    <a:pt x="7129" y="3305"/>
                  </a:lnTo>
                  <a:lnTo>
                    <a:pt x="7128" y="3307"/>
                  </a:lnTo>
                  <a:lnTo>
                    <a:pt x="7126" y="3309"/>
                  </a:lnTo>
                  <a:lnTo>
                    <a:pt x="7123" y="3309"/>
                  </a:lnTo>
                  <a:lnTo>
                    <a:pt x="6918" y="3309"/>
                  </a:lnTo>
                  <a:close/>
                  <a:moveTo>
                    <a:pt x="7149" y="3369"/>
                  </a:moveTo>
                  <a:lnTo>
                    <a:pt x="7153" y="3369"/>
                  </a:lnTo>
                  <a:lnTo>
                    <a:pt x="7156" y="3371"/>
                  </a:lnTo>
                  <a:lnTo>
                    <a:pt x="7158" y="3373"/>
                  </a:lnTo>
                  <a:lnTo>
                    <a:pt x="7160" y="3377"/>
                  </a:lnTo>
                  <a:lnTo>
                    <a:pt x="7235" y="3661"/>
                  </a:lnTo>
                  <a:lnTo>
                    <a:pt x="7236" y="3667"/>
                  </a:lnTo>
                  <a:lnTo>
                    <a:pt x="7236" y="3671"/>
                  </a:lnTo>
                  <a:lnTo>
                    <a:pt x="7236" y="3676"/>
                  </a:lnTo>
                  <a:lnTo>
                    <a:pt x="7234" y="3679"/>
                  </a:lnTo>
                  <a:lnTo>
                    <a:pt x="7233" y="3682"/>
                  </a:lnTo>
                  <a:lnTo>
                    <a:pt x="7230" y="3685"/>
                  </a:lnTo>
                  <a:lnTo>
                    <a:pt x="7228" y="3687"/>
                  </a:lnTo>
                  <a:lnTo>
                    <a:pt x="7225" y="3687"/>
                  </a:lnTo>
                  <a:lnTo>
                    <a:pt x="7218" y="3689"/>
                  </a:lnTo>
                  <a:lnTo>
                    <a:pt x="7213" y="3691"/>
                  </a:lnTo>
                  <a:lnTo>
                    <a:pt x="7211" y="3692"/>
                  </a:lnTo>
                  <a:lnTo>
                    <a:pt x="7210" y="3694"/>
                  </a:lnTo>
                  <a:lnTo>
                    <a:pt x="7209" y="3695"/>
                  </a:lnTo>
                  <a:lnTo>
                    <a:pt x="7209" y="3698"/>
                  </a:lnTo>
                  <a:lnTo>
                    <a:pt x="7210" y="3701"/>
                  </a:lnTo>
                  <a:lnTo>
                    <a:pt x="7211" y="3703"/>
                  </a:lnTo>
                  <a:lnTo>
                    <a:pt x="7214" y="3705"/>
                  </a:lnTo>
                  <a:lnTo>
                    <a:pt x="7218" y="3706"/>
                  </a:lnTo>
                  <a:lnTo>
                    <a:pt x="7229" y="3707"/>
                  </a:lnTo>
                  <a:lnTo>
                    <a:pt x="7244" y="3708"/>
                  </a:lnTo>
                  <a:lnTo>
                    <a:pt x="7277" y="3709"/>
                  </a:lnTo>
                  <a:lnTo>
                    <a:pt x="7311" y="3709"/>
                  </a:lnTo>
                  <a:lnTo>
                    <a:pt x="7343" y="3710"/>
                  </a:lnTo>
                  <a:lnTo>
                    <a:pt x="7371" y="3710"/>
                  </a:lnTo>
                  <a:lnTo>
                    <a:pt x="7399" y="3710"/>
                  </a:lnTo>
                  <a:lnTo>
                    <a:pt x="7423" y="3710"/>
                  </a:lnTo>
                  <a:lnTo>
                    <a:pt x="7444" y="3710"/>
                  </a:lnTo>
                  <a:lnTo>
                    <a:pt x="7462" y="3710"/>
                  </a:lnTo>
                  <a:lnTo>
                    <a:pt x="7488" y="3710"/>
                  </a:lnTo>
                  <a:lnTo>
                    <a:pt x="7504" y="3708"/>
                  </a:lnTo>
                  <a:lnTo>
                    <a:pt x="7509" y="3706"/>
                  </a:lnTo>
                  <a:lnTo>
                    <a:pt x="7512" y="3704"/>
                  </a:lnTo>
                  <a:lnTo>
                    <a:pt x="7514" y="3702"/>
                  </a:lnTo>
                  <a:lnTo>
                    <a:pt x="7515" y="3698"/>
                  </a:lnTo>
                  <a:lnTo>
                    <a:pt x="7514" y="3695"/>
                  </a:lnTo>
                  <a:lnTo>
                    <a:pt x="7514" y="3693"/>
                  </a:lnTo>
                  <a:lnTo>
                    <a:pt x="7512" y="3691"/>
                  </a:lnTo>
                  <a:lnTo>
                    <a:pt x="7511" y="3690"/>
                  </a:lnTo>
                  <a:lnTo>
                    <a:pt x="7506" y="3689"/>
                  </a:lnTo>
                  <a:lnTo>
                    <a:pt x="7500" y="3689"/>
                  </a:lnTo>
                  <a:lnTo>
                    <a:pt x="7489" y="3688"/>
                  </a:lnTo>
                  <a:lnTo>
                    <a:pt x="7477" y="3688"/>
                  </a:lnTo>
                  <a:lnTo>
                    <a:pt x="7464" y="3686"/>
                  </a:lnTo>
                  <a:lnTo>
                    <a:pt x="7452" y="3684"/>
                  </a:lnTo>
                  <a:lnTo>
                    <a:pt x="7442" y="3681"/>
                  </a:lnTo>
                  <a:lnTo>
                    <a:pt x="7431" y="3676"/>
                  </a:lnTo>
                  <a:lnTo>
                    <a:pt x="7426" y="3673"/>
                  </a:lnTo>
                  <a:lnTo>
                    <a:pt x="7420" y="3669"/>
                  </a:lnTo>
                  <a:lnTo>
                    <a:pt x="7414" y="3664"/>
                  </a:lnTo>
                  <a:lnTo>
                    <a:pt x="7408" y="3658"/>
                  </a:lnTo>
                  <a:lnTo>
                    <a:pt x="7402" y="3651"/>
                  </a:lnTo>
                  <a:lnTo>
                    <a:pt x="7395" y="3641"/>
                  </a:lnTo>
                  <a:lnTo>
                    <a:pt x="7388" y="3632"/>
                  </a:lnTo>
                  <a:lnTo>
                    <a:pt x="7380" y="3620"/>
                  </a:lnTo>
                  <a:lnTo>
                    <a:pt x="7373" y="3608"/>
                  </a:lnTo>
                  <a:lnTo>
                    <a:pt x="7366" y="3592"/>
                  </a:lnTo>
                  <a:lnTo>
                    <a:pt x="7358" y="3576"/>
                  </a:lnTo>
                  <a:lnTo>
                    <a:pt x="7350" y="3558"/>
                  </a:lnTo>
                  <a:lnTo>
                    <a:pt x="7317" y="3480"/>
                  </a:lnTo>
                  <a:lnTo>
                    <a:pt x="7277" y="3382"/>
                  </a:lnTo>
                  <a:lnTo>
                    <a:pt x="7234" y="3274"/>
                  </a:lnTo>
                  <a:lnTo>
                    <a:pt x="7189" y="3162"/>
                  </a:lnTo>
                  <a:lnTo>
                    <a:pt x="7147" y="3055"/>
                  </a:lnTo>
                  <a:lnTo>
                    <a:pt x="7110" y="2962"/>
                  </a:lnTo>
                  <a:lnTo>
                    <a:pt x="7080" y="2891"/>
                  </a:lnTo>
                  <a:lnTo>
                    <a:pt x="7064" y="2849"/>
                  </a:lnTo>
                  <a:lnTo>
                    <a:pt x="7056" y="2833"/>
                  </a:lnTo>
                  <a:lnTo>
                    <a:pt x="7049" y="2821"/>
                  </a:lnTo>
                  <a:lnTo>
                    <a:pt x="7045" y="2817"/>
                  </a:lnTo>
                  <a:lnTo>
                    <a:pt x="7041" y="2814"/>
                  </a:lnTo>
                  <a:lnTo>
                    <a:pt x="7038" y="2813"/>
                  </a:lnTo>
                  <a:lnTo>
                    <a:pt x="7034" y="2812"/>
                  </a:lnTo>
                  <a:lnTo>
                    <a:pt x="7030" y="2813"/>
                  </a:lnTo>
                  <a:lnTo>
                    <a:pt x="7026" y="2815"/>
                  </a:lnTo>
                  <a:lnTo>
                    <a:pt x="7023" y="2818"/>
                  </a:lnTo>
                  <a:lnTo>
                    <a:pt x="7019" y="2823"/>
                  </a:lnTo>
                  <a:lnTo>
                    <a:pt x="7012" y="2837"/>
                  </a:lnTo>
                  <a:lnTo>
                    <a:pt x="7003" y="2858"/>
                  </a:lnTo>
                  <a:lnTo>
                    <a:pt x="6713" y="3583"/>
                  </a:lnTo>
                  <a:lnTo>
                    <a:pt x="6703" y="3604"/>
                  </a:lnTo>
                  <a:lnTo>
                    <a:pt x="6695" y="3622"/>
                  </a:lnTo>
                  <a:lnTo>
                    <a:pt x="6690" y="3631"/>
                  </a:lnTo>
                  <a:lnTo>
                    <a:pt x="6685" y="3639"/>
                  </a:lnTo>
                  <a:lnTo>
                    <a:pt x="6680" y="3646"/>
                  </a:lnTo>
                  <a:lnTo>
                    <a:pt x="6675" y="3654"/>
                  </a:lnTo>
                  <a:lnTo>
                    <a:pt x="6669" y="3660"/>
                  </a:lnTo>
                  <a:lnTo>
                    <a:pt x="6663" y="3666"/>
                  </a:lnTo>
                  <a:lnTo>
                    <a:pt x="6655" y="3671"/>
                  </a:lnTo>
                  <a:lnTo>
                    <a:pt x="6648" y="3676"/>
                  </a:lnTo>
                  <a:lnTo>
                    <a:pt x="6641" y="3679"/>
                  </a:lnTo>
                  <a:lnTo>
                    <a:pt x="6633" y="3682"/>
                  </a:lnTo>
                  <a:lnTo>
                    <a:pt x="6624" y="3685"/>
                  </a:lnTo>
                  <a:lnTo>
                    <a:pt x="6614" y="3686"/>
                  </a:lnTo>
                  <a:lnTo>
                    <a:pt x="6606" y="3687"/>
                  </a:lnTo>
                  <a:lnTo>
                    <a:pt x="6596" y="3688"/>
                  </a:lnTo>
                  <a:lnTo>
                    <a:pt x="6587" y="3688"/>
                  </a:lnTo>
                  <a:lnTo>
                    <a:pt x="6578" y="3689"/>
                  </a:lnTo>
                  <a:lnTo>
                    <a:pt x="6572" y="3689"/>
                  </a:lnTo>
                  <a:lnTo>
                    <a:pt x="6568" y="3691"/>
                  </a:lnTo>
                  <a:lnTo>
                    <a:pt x="6567" y="3692"/>
                  </a:lnTo>
                  <a:lnTo>
                    <a:pt x="6566" y="3693"/>
                  </a:lnTo>
                  <a:lnTo>
                    <a:pt x="6565" y="3695"/>
                  </a:lnTo>
                  <a:lnTo>
                    <a:pt x="6565" y="3698"/>
                  </a:lnTo>
                  <a:lnTo>
                    <a:pt x="6565" y="3702"/>
                  </a:lnTo>
                  <a:lnTo>
                    <a:pt x="6566" y="3704"/>
                  </a:lnTo>
                  <a:lnTo>
                    <a:pt x="6568" y="3706"/>
                  </a:lnTo>
                  <a:lnTo>
                    <a:pt x="6570" y="3708"/>
                  </a:lnTo>
                  <a:lnTo>
                    <a:pt x="6577" y="3710"/>
                  </a:lnTo>
                  <a:lnTo>
                    <a:pt x="6586" y="3710"/>
                  </a:lnTo>
                  <a:lnTo>
                    <a:pt x="6631" y="3710"/>
                  </a:lnTo>
                  <a:lnTo>
                    <a:pt x="6673" y="3708"/>
                  </a:lnTo>
                  <a:lnTo>
                    <a:pt x="6704" y="3707"/>
                  </a:lnTo>
                  <a:lnTo>
                    <a:pt x="6723" y="3707"/>
                  </a:lnTo>
                  <a:lnTo>
                    <a:pt x="6751" y="3707"/>
                  </a:lnTo>
                  <a:lnTo>
                    <a:pt x="6783" y="3708"/>
                  </a:lnTo>
                  <a:lnTo>
                    <a:pt x="6816" y="3710"/>
                  </a:lnTo>
                  <a:lnTo>
                    <a:pt x="6845" y="3710"/>
                  </a:lnTo>
                  <a:lnTo>
                    <a:pt x="6854" y="3710"/>
                  </a:lnTo>
                  <a:lnTo>
                    <a:pt x="6860" y="3708"/>
                  </a:lnTo>
                  <a:lnTo>
                    <a:pt x="6862" y="3706"/>
                  </a:lnTo>
                  <a:lnTo>
                    <a:pt x="6864" y="3704"/>
                  </a:lnTo>
                  <a:lnTo>
                    <a:pt x="6865" y="3702"/>
                  </a:lnTo>
                  <a:lnTo>
                    <a:pt x="6865" y="3698"/>
                  </a:lnTo>
                  <a:lnTo>
                    <a:pt x="6865" y="3695"/>
                  </a:lnTo>
                  <a:lnTo>
                    <a:pt x="6864" y="3693"/>
                  </a:lnTo>
                  <a:lnTo>
                    <a:pt x="6863" y="3692"/>
                  </a:lnTo>
                  <a:lnTo>
                    <a:pt x="6862" y="3691"/>
                  </a:lnTo>
                  <a:lnTo>
                    <a:pt x="6856" y="3689"/>
                  </a:lnTo>
                  <a:lnTo>
                    <a:pt x="6847" y="3689"/>
                  </a:lnTo>
                  <a:lnTo>
                    <a:pt x="6830" y="3689"/>
                  </a:lnTo>
                  <a:lnTo>
                    <a:pt x="6818" y="3688"/>
                  </a:lnTo>
                  <a:lnTo>
                    <a:pt x="6808" y="3686"/>
                  </a:lnTo>
                  <a:lnTo>
                    <a:pt x="6799" y="3683"/>
                  </a:lnTo>
                  <a:lnTo>
                    <a:pt x="6793" y="3679"/>
                  </a:lnTo>
                  <a:lnTo>
                    <a:pt x="6789" y="3674"/>
                  </a:lnTo>
                  <a:lnTo>
                    <a:pt x="6786" y="3668"/>
                  </a:lnTo>
                  <a:lnTo>
                    <a:pt x="6784" y="3661"/>
                  </a:lnTo>
                  <a:lnTo>
                    <a:pt x="6784" y="3654"/>
                  </a:lnTo>
                  <a:lnTo>
                    <a:pt x="6785" y="3640"/>
                  </a:lnTo>
                  <a:lnTo>
                    <a:pt x="6788" y="3624"/>
                  </a:lnTo>
                  <a:lnTo>
                    <a:pt x="6794" y="3604"/>
                  </a:lnTo>
                  <a:lnTo>
                    <a:pt x="6801" y="3583"/>
                  </a:lnTo>
                  <a:lnTo>
                    <a:pt x="6880" y="3378"/>
                  </a:lnTo>
                  <a:lnTo>
                    <a:pt x="6882" y="3374"/>
                  </a:lnTo>
                  <a:lnTo>
                    <a:pt x="6884" y="3371"/>
                  </a:lnTo>
                  <a:lnTo>
                    <a:pt x="6887" y="3370"/>
                  </a:lnTo>
                  <a:lnTo>
                    <a:pt x="6891" y="3369"/>
                  </a:lnTo>
                  <a:lnTo>
                    <a:pt x="7149" y="3369"/>
                  </a:lnTo>
                  <a:close/>
                  <a:moveTo>
                    <a:pt x="8447" y="3375"/>
                  </a:moveTo>
                  <a:lnTo>
                    <a:pt x="8447" y="3416"/>
                  </a:lnTo>
                  <a:lnTo>
                    <a:pt x="8447" y="3455"/>
                  </a:lnTo>
                  <a:lnTo>
                    <a:pt x="8446" y="3491"/>
                  </a:lnTo>
                  <a:lnTo>
                    <a:pt x="8446" y="3525"/>
                  </a:lnTo>
                  <a:lnTo>
                    <a:pt x="8445" y="3556"/>
                  </a:lnTo>
                  <a:lnTo>
                    <a:pt x="8445" y="3582"/>
                  </a:lnTo>
                  <a:lnTo>
                    <a:pt x="8443" y="3607"/>
                  </a:lnTo>
                  <a:lnTo>
                    <a:pt x="8441" y="3627"/>
                  </a:lnTo>
                  <a:lnTo>
                    <a:pt x="8440" y="3638"/>
                  </a:lnTo>
                  <a:lnTo>
                    <a:pt x="8438" y="3650"/>
                  </a:lnTo>
                  <a:lnTo>
                    <a:pt x="8436" y="3659"/>
                  </a:lnTo>
                  <a:lnTo>
                    <a:pt x="8433" y="3666"/>
                  </a:lnTo>
                  <a:lnTo>
                    <a:pt x="8429" y="3673"/>
                  </a:lnTo>
                  <a:lnTo>
                    <a:pt x="8424" y="3678"/>
                  </a:lnTo>
                  <a:lnTo>
                    <a:pt x="8418" y="3682"/>
                  </a:lnTo>
                  <a:lnTo>
                    <a:pt x="8410" y="3684"/>
                  </a:lnTo>
                  <a:lnTo>
                    <a:pt x="8402" y="3686"/>
                  </a:lnTo>
                  <a:lnTo>
                    <a:pt x="8393" y="3687"/>
                  </a:lnTo>
                  <a:lnTo>
                    <a:pt x="8383" y="3688"/>
                  </a:lnTo>
                  <a:lnTo>
                    <a:pt x="8372" y="3689"/>
                  </a:lnTo>
                  <a:lnTo>
                    <a:pt x="8364" y="3689"/>
                  </a:lnTo>
                  <a:lnTo>
                    <a:pt x="8357" y="3691"/>
                  </a:lnTo>
                  <a:lnTo>
                    <a:pt x="8356" y="3692"/>
                  </a:lnTo>
                  <a:lnTo>
                    <a:pt x="8355" y="3694"/>
                  </a:lnTo>
                  <a:lnTo>
                    <a:pt x="8354" y="3696"/>
                  </a:lnTo>
                  <a:lnTo>
                    <a:pt x="8354" y="3698"/>
                  </a:lnTo>
                  <a:lnTo>
                    <a:pt x="8354" y="3701"/>
                  </a:lnTo>
                  <a:lnTo>
                    <a:pt x="8355" y="3704"/>
                  </a:lnTo>
                  <a:lnTo>
                    <a:pt x="8357" y="3706"/>
                  </a:lnTo>
                  <a:lnTo>
                    <a:pt x="8359" y="3707"/>
                  </a:lnTo>
                  <a:lnTo>
                    <a:pt x="8367" y="3709"/>
                  </a:lnTo>
                  <a:lnTo>
                    <a:pt x="8376" y="3710"/>
                  </a:lnTo>
                  <a:lnTo>
                    <a:pt x="8412" y="3710"/>
                  </a:lnTo>
                  <a:lnTo>
                    <a:pt x="8450" y="3708"/>
                  </a:lnTo>
                  <a:lnTo>
                    <a:pt x="8486" y="3707"/>
                  </a:lnTo>
                  <a:lnTo>
                    <a:pt x="8512" y="3707"/>
                  </a:lnTo>
                  <a:lnTo>
                    <a:pt x="8525" y="3707"/>
                  </a:lnTo>
                  <a:lnTo>
                    <a:pt x="8540" y="3707"/>
                  </a:lnTo>
                  <a:lnTo>
                    <a:pt x="8560" y="3708"/>
                  </a:lnTo>
                  <a:lnTo>
                    <a:pt x="8580" y="3708"/>
                  </a:lnTo>
                  <a:lnTo>
                    <a:pt x="8603" y="3709"/>
                  </a:lnTo>
                  <a:lnTo>
                    <a:pt x="8628" y="3710"/>
                  </a:lnTo>
                  <a:lnTo>
                    <a:pt x="8654" y="3710"/>
                  </a:lnTo>
                  <a:lnTo>
                    <a:pt x="8681" y="3710"/>
                  </a:lnTo>
                  <a:lnTo>
                    <a:pt x="8689" y="3709"/>
                  </a:lnTo>
                  <a:lnTo>
                    <a:pt x="8695" y="3707"/>
                  </a:lnTo>
                  <a:lnTo>
                    <a:pt x="8697" y="3706"/>
                  </a:lnTo>
                  <a:lnTo>
                    <a:pt x="8699" y="3704"/>
                  </a:lnTo>
                  <a:lnTo>
                    <a:pt x="8700" y="3701"/>
                  </a:lnTo>
                  <a:lnTo>
                    <a:pt x="8701" y="3698"/>
                  </a:lnTo>
                  <a:lnTo>
                    <a:pt x="8700" y="3696"/>
                  </a:lnTo>
                  <a:lnTo>
                    <a:pt x="8700" y="3694"/>
                  </a:lnTo>
                  <a:lnTo>
                    <a:pt x="8698" y="3692"/>
                  </a:lnTo>
                  <a:lnTo>
                    <a:pt x="8697" y="3691"/>
                  </a:lnTo>
                  <a:lnTo>
                    <a:pt x="8691" y="3689"/>
                  </a:lnTo>
                  <a:lnTo>
                    <a:pt x="8684" y="3689"/>
                  </a:lnTo>
                  <a:lnTo>
                    <a:pt x="8671" y="3688"/>
                  </a:lnTo>
                  <a:lnTo>
                    <a:pt x="8656" y="3687"/>
                  </a:lnTo>
                  <a:lnTo>
                    <a:pt x="8641" y="3686"/>
                  </a:lnTo>
                  <a:lnTo>
                    <a:pt x="8629" y="3684"/>
                  </a:lnTo>
                  <a:lnTo>
                    <a:pt x="8623" y="3683"/>
                  </a:lnTo>
                  <a:lnTo>
                    <a:pt x="8618" y="3682"/>
                  </a:lnTo>
                  <a:lnTo>
                    <a:pt x="8613" y="3680"/>
                  </a:lnTo>
                  <a:lnTo>
                    <a:pt x="8609" y="3678"/>
                  </a:lnTo>
                  <a:lnTo>
                    <a:pt x="8604" y="3675"/>
                  </a:lnTo>
                  <a:lnTo>
                    <a:pt x="8601" y="3673"/>
                  </a:lnTo>
                  <a:lnTo>
                    <a:pt x="8598" y="3670"/>
                  </a:lnTo>
                  <a:lnTo>
                    <a:pt x="8596" y="3666"/>
                  </a:lnTo>
                  <a:lnTo>
                    <a:pt x="8592" y="3658"/>
                  </a:lnTo>
                  <a:lnTo>
                    <a:pt x="8589" y="3650"/>
                  </a:lnTo>
                  <a:lnTo>
                    <a:pt x="8587" y="3639"/>
                  </a:lnTo>
                  <a:lnTo>
                    <a:pt x="8585" y="3628"/>
                  </a:lnTo>
                  <a:lnTo>
                    <a:pt x="8584" y="3608"/>
                  </a:lnTo>
                  <a:lnTo>
                    <a:pt x="8583" y="3583"/>
                  </a:lnTo>
                  <a:lnTo>
                    <a:pt x="8582" y="3556"/>
                  </a:lnTo>
                  <a:lnTo>
                    <a:pt x="8582" y="3525"/>
                  </a:lnTo>
                  <a:lnTo>
                    <a:pt x="8581" y="3491"/>
                  </a:lnTo>
                  <a:lnTo>
                    <a:pt x="8581" y="3455"/>
                  </a:lnTo>
                  <a:lnTo>
                    <a:pt x="8581" y="3416"/>
                  </a:lnTo>
                  <a:lnTo>
                    <a:pt x="8581" y="3375"/>
                  </a:lnTo>
                  <a:lnTo>
                    <a:pt x="8581" y="3172"/>
                  </a:lnTo>
                  <a:lnTo>
                    <a:pt x="8581" y="3113"/>
                  </a:lnTo>
                  <a:lnTo>
                    <a:pt x="8581" y="3065"/>
                  </a:lnTo>
                  <a:lnTo>
                    <a:pt x="8581" y="3028"/>
                  </a:lnTo>
                  <a:lnTo>
                    <a:pt x="8581" y="2998"/>
                  </a:lnTo>
                  <a:lnTo>
                    <a:pt x="8582" y="2975"/>
                  </a:lnTo>
                  <a:lnTo>
                    <a:pt x="8582" y="2957"/>
                  </a:lnTo>
                  <a:lnTo>
                    <a:pt x="8582" y="2942"/>
                  </a:lnTo>
                  <a:lnTo>
                    <a:pt x="8583" y="2928"/>
                  </a:lnTo>
                  <a:lnTo>
                    <a:pt x="8584" y="2913"/>
                  </a:lnTo>
                  <a:lnTo>
                    <a:pt x="8586" y="2901"/>
                  </a:lnTo>
                  <a:lnTo>
                    <a:pt x="8589" y="2891"/>
                  </a:lnTo>
                  <a:lnTo>
                    <a:pt x="8593" y="2882"/>
                  </a:lnTo>
                  <a:lnTo>
                    <a:pt x="8595" y="2879"/>
                  </a:lnTo>
                  <a:lnTo>
                    <a:pt x="8598" y="2875"/>
                  </a:lnTo>
                  <a:lnTo>
                    <a:pt x="8601" y="2871"/>
                  </a:lnTo>
                  <a:lnTo>
                    <a:pt x="8604" y="2869"/>
                  </a:lnTo>
                  <a:lnTo>
                    <a:pt x="8614" y="2865"/>
                  </a:lnTo>
                  <a:lnTo>
                    <a:pt x="8623" y="2862"/>
                  </a:lnTo>
                  <a:lnTo>
                    <a:pt x="8632" y="2860"/>
                  </a:lnTo>
                  <a:lnTo>
                    <a:pt x="8640" y="2859"/>
                  </a:lnTo>
                  <a:lnTo>
                    <a:pt x="8648" y="2859"/>
                  </a:lnTo>
                  <a:lnTo>
                    <a:pt x="8656" y="2858"/>
                  </a:lnTo>
                  <a:lnTo>
                    <a:pt x="8663" y="2858"/>
                  </a:lnTo>
                  <a:lnTo>
                    <a:pt x="8669" y="2856"/>
                  </a:lnTo>
                  <a:lnTo>
                    <a:pt x="8671" y="2855"/>
                  </a:lnTo>
                  <a:lnTo>
                    <a:pt x="8672" y="2853"/>
                  </a:lnTo>
                  <a:lnTo>
                    <a:pt x="8673" y="2850"/>
                  </a:lnTo>
                  <a:lnTo>
                    <a:pt x="8673" y="2847"/>
                  </a:lnTo>
                  <a:lnTo>
                    <a:pt x="8673" y="2845"/>
                  </a:lnTo>
                  <a:lnTo>
                    <a:pt x="8672" y="2843"/>
                  </a:lnTo>
                  <a:lnTo>
                    <a:pt x="8670" y="2841"/>
                  </a:lnTo>
                  <a:lnTo>
                    <a:pt x="8667" y="2840"/>
                  </a:lnTo>
                  <a:lnTo>
                    <a:pt x="8660" y="2838"/>
                  </a:lnTo>
                  <a:lnTo>
                    <a:pt x="8650" y="2838"/>
                  </a:lnTo>
                  <a:lnTo>
                    <a:pt x="8616" y="2839"/>
                  </a:lnTo>
                  <a:lnTo>
                    <a:pt x="8579" y="2840"/>
                  </a:lnTo>
                  <a:lnTo>
                    <a:pt x="8544" y="2841"/>
                  </a:lnTo>
                  <a:lnTo>
                    <a:pt x="8519" y="2841"/>
                  </a:lnTo>
                  <a:lnTo>
                    <a:pt x="8489" y="2841"/>
                  </a:lnTo>
                  <a:lnTo>
                    <a:pt x="8451" y="2840"/>
                  </a:lnTo>
                  <a:lnTo>
                    <a:pt x="8413" y="2839"/>
                  </a:lnTo>
                  <a:lnTo>
                    <a:pt x="8378" y="2838"/>
                  </a:lnTo>
                  <a:lnTo>
                    <a:pt x="8367" y="2838"/>
                  </a:lnTo>
                  <a:lnTo>
                    <a:pt x="8358" y="2840"/>
                  </a:lnTo>
                  <a:lnTo>
                    <a:pt x="8355" y="2841"/>
                  </a:lnTo>
                  <a:lnTo>
                    <a:pt x="8353" y="2843"/>
                  </a:lnTo>
                  <a:lnTo>
                    <a:pt x="8352" y="2845"/>
                  </a:lnTo>
                  <a:lnTo>
                    <a:pt x="8352" y="2847"/>
                  </a:lnTo>
                  <a:lnTo>
                    <a:pt x="8352" y="2850"/>
                  </a:lnTo>
                  <a:lnTo>
                    <a:pt x="8353" y="2853"/>
                  </a:lnTo>
                  <a:lnTo>
                    <a:pt x="8354" y="2855"/>
                  </a:lnTo>
                  <a:lnTo>
                    <a:pt x="8356" y="2856"/>
                  </a:lnTo>
                  <a:lnTo>
                    <a:pt x="8361" y="2858"/>
                  </a:lnTo>
                  <a:lnTo>
                    <a:pt x="8370" y="2858"/>
                  </a:lnTo>
                  <a:lnTo>
                    <a:pt x="8379" y="2859"/>
                  </a:lnTo>
                  <a:lnTo>
                    <a:pt x="8389" y="2859"/>
                  </a:lnTo>
                  <a:lnTo>
                    <a:pt x="8399" y="2861"/>
                  </a:lnTo>
                  <a:lnTo>
                    <a:pt x="8408" y="2863"/>
                  </a:lnTo>
                  <a:lnTo>
                    <a:pt x="8417" y="2866"/>
                  </a:lnTo>
                  <a:lnTo>
                    <a:pt x="8424" y="2870"/>
                  </a:lnTo>
                  <a:lnTo>
                    <a:pt x="8430" y="2876"/>
                  </a:lnTo>
                  <a:lnTo>
                    <a:pt x="8435" y="2883"/>
                  </a:lnTo>
                  <a:lnTo>
                    <a:pt x="8438" y="2892"/>
                  </a:lnTo>
                  <a:lnTo>
                    <a:pt x="8441" y="2902"/>
                  </a:lnTo>
                  <a:lnTo>
                    <a:pt x="8443" y="2914"/>
                  </a:lnTo>
                  <a:lnTo>
                    <a:pt x="8445" y="2928"/>
                  </a:lnTo>
                  <a:lnTo>
                    <a:pt x="8445" y="2942"/>
                  </a:lnTo>
                  <a:lnTo>
                    <a:pt x="8446" y="2957"/>
                  </a:lnTo>
                  <a:lnTo>
                    <a:pt x="8446" y="2975"/>
                  </a:lnTo>
                  <a:lnTo>
                    <a:pt x="8447" y="2998"/>
                  </a:lnTo>
                  <a:lnTo>
                    <a:pt x="8447" y="3028"/>
                  </a:lnTo>
                  <a:lnTo>
                    <a:pt x="8447" y="3065"/>
                  </a:lnTo>
                  <a:lnTo>
                    <a:pt x="8447" y="3113"/>
                  </a:lnTo>
                  <a:lnTo>
                    <a:pt x="8447" y="3172"/>
                  </a:lnTo>
                  <a:lnTo>
                    <a:pt x="8447" y="3375"/>
                  </a:lnTo>
                  <a:close/>
                  <a:moveTo>
                    <a:pt x="9221" y="3726"/>
                  </a:moveTo>
                  <a:lnTo>
                    <a:pt x="9252" y="3725"/>
                  </a:lnTo>
                  <a:lnTo>
                    <a:pt x="9280" y="3724"/>
                  </a:lnTo>
                  <a:lnTo>
                    <a:pt x="9310" y="3721"/>
                  </a:lnTo>
                  <a:lnTo>
                    <a:pt x="9337" y="3717"/>
                  </a:lnTo>
                  <a:lnTo>
                    <a:pt x="9365" y="3712"/>
                  </a:lnTo>
                  <a:lnTo>
                    <a:pt x="9391" y="3705"/>
                  </a:lnTo>
                  <a:lnTo>
                    <a:pt x="9416" y="3697"/>
                  </a:lnTo>
                  <a:lnTo>
                    <a:pt x="9442" y="3689"/>
                  </a:lnTo>
                  <a:lnTo>
                    <a:pt x="9465" y="3680"/>
                  </a:lnTo>
                  <a:lnTo>
                    <a:pt x="9489" y="3670"/>
                  </a:lnTo>
                  <a:lnTo>
                    <a:pt x="9511" y="3659"/>
                  </a:lnTo>
                  <a:lnTo>
                    <a:pt x="9532" y="3646"/>
                  </a:lnTo>
                  <a:lnTo>
                    <a:pt x="9553" y="3633"/>
                  </a:lnTo>
                  <a:lnTo>
                    <a:pt x="9572" y="3619"/>
                  </a:lnTo>
                  <a:lnTo>
                    <a:pt x="9591" y="3605"/>
                  </a:lnTo>
                  <a:lnTo>
                    <a:pt x="9608" y="3588"/>
                  </a:lnTo>
                  <a:lnTo>
                    <a:pt x="9625" y="3572"/>
                  </a:lnTo>
                  <a:lnTo>
                    <a:pt x="9641" y="3555"/>
                  </a:lnTo>
                  <a:lnTo>
                    <a:pt x="9656" y="3537"/>
                  </a:lnTo>
                  <a:lnTo>
                    <a:pt x="9669" y="3519"/>
                  </a:lnTo>
                  <a:lnTo>
                    <a:pt x="9683" y="3500"/>
                  </a:lnTo>
                  <a:lnTo>
                    <a:pt x="9694" y="3480"/>
                  </a:lnTo>
                  <a:lnTo>
                    <a:pt x="9705" y="3459"/>
                  </a:lnTo>
                  <a:lnTo>
                    <a:pt x="9714" y="3438"/>
                  </a:lnTo>
                  <a:lnTo>
                    <a:pt x="9723" y="3417"/>
                  </a:lnTo>
                  <a:lnTo>
                    <a:pt x="9731" y="3395"/>
                  </a:lnTo>
                  <a:lnTo>
                    <a:pt x="9737" y="3372"/>
                  </a:lnTo>
                  <a:lnTo>
                    <a:pt x="9742" y="3349"/>
                  </a:lnTo>
                  <a:lnTo>
                    <a:pt x="9746" y="3325"/>
                  </a:lnTo>
                  <a:lnTo>
                    <a:pt x="9749" y="3302"/>
                  </a:lnTo>
                  <a:lnTo>
                    <a:pt x="9751" y="3277"/>
                  </a:lnTo>
                  <a:lnTo>
                    <a:pt x="9752" y="3253"/>
                  </a:lnTo>
                  <a:lnTo>
                    <a:pt x="9751" y="3228"/>
                  </a:lnTo>
                  <a:lnTo>
                    <a:pt x="9749" y="3205"/>
                  </a:lnTo>
                  <a:lnTo>
                    <a:pt x="9747" y="3181"/>
                  </a:lnTo>
                  <a:lnTo>
                    <a:pt x="9743" y="3159"/>
                  </a:lnTo>
                  <a:lnTo>
                    <a:pt x="9738" y="3137"/>
                  </a:lnTo>
                  <a:lnTo>
                    <a:pt x="9732" y="3115"/>
                  </a:lnTo>
                  <a:lnTo>
                    <a:pt x="9724" y="3095"/>
                  </a:lnTo>
                  <a:lnTo>
                    <a:pt x="9715" y="3074"/>
                  </a:lnTo>
                  <a:lnTo>
                    <a:pt x="9706" y="3055"/>
                  </a:lnTo>
                  <a:lnTo>
                    <a:pt x="9696" y="3036"/>
                  </a:lnTo>
                  <a:lnTo>
                    <a:pt x="9685" y="3018"/>
                  </a:lnTo>
                  <a:lnTo>
                    <a:pt x="9672" y="3001"/>
                  </a:lnTo>
                  <a:lnTo>
                    <a:pt x="9658" y="2984"/>
                  </a:lnTo>
                  <a:lnTo>
                    <a:pt x="9644" y="2968"/>
                  </a:lnTo>
                  <a:lnTo>
                    <a:pt x="9628" y="2953"/>
                  </a:lnTo>
                  <a:lnTo>
                    <a:pt x="9612" y="2939"/>
                  </a:lnTo>
                  <a:lnTo>
                    <a:pt x="9595" y="2925"/>
                  </a:lnTo>
                  <a:lnTo>
                    <a:pt x="9577" y="2912"/>
                  </a:lnTo>
                  <a:lnTo>
                    <a:pt x="9558" y="2900"/>
                  </a:lnTo>
                  <a:lnTo>
                    <a:pt x="9538" y="2889"/>
                  </a:lnTo>
                  <a:lnTo>
                    <a:pt x="9517" y="2879"/>
                  </a:lnTo>
                  <a:lnTo>
                    <a:pt x="9496" y="2868"/>
                  </a:lnTo>
                  <a:lnTo>
                    <a:pt x="9473" y="2860"/>
                  </a:lnTo>
                  <a:lnTo>
                    <a:pt x="9450" y="2852"/>
                  </a:lnTo>
                  <a:lnTo>
                    <a:pt x="9425" y="2845"/>
                  </a:lnTo>
                  <a:lnTo>
                    <a:pt x="9400" y="2839"/>
                  </a:lnTo>
                  <a:lnTo>
                    <a:pt x="9374" y="2834"/>
                  </a:lnTo>
                  <a:lnTo>
                    <a:pt x="9348" y="2830"/>
                  </a:lnTo>
                  <a:lnTo>
                    <a:pt x="9320" y="2826"/>
                  </a:lnTo>
                  <a:lnTo>
                    <a:pt x="9293" y="2824"/>
                  </a:lnTo>
                  <a:lnTo>
                    <a:pt x="9264" y="2823"/>
                  </a:lnTo>
                  <a:lnTo>
                    <a:pt x="9234" y="2822"/>
                  </a:lnTo>
                  <a:lnTo>
                    <a:pt x="9199" y="2823"/>
                  </a:lnTo>
                  <a:lnTo>
                    <a:pt x="9165" y="2825"/>
                  </a:lnTo>
                  <a:lnTo>
                    <a:pt x="9132" y="2829"/>
                  </a:lnTo>
                  <a:lnTo>
                    <a:pt x="9101" y="2833"/>
                  </a:lnTo>
                  <a:lnTo>
                    <a:pt x="9071" y="2839"/>
                  </a:lnTo>
                  <a:lnTo>
                    <a:pt x="9042" y="2847"/>
                  </a:lnTo>
                  <a:lnTo>
                    <a:pt x="9015" y="2855"/>
                  </a:lnTo>
                  <a:lnTo>
                    <a:pt x="8989" y="2864"/>
                  </a:lnTo>
                  <a:lnTo>
                    <a:pt x="8965" y="2876"/>
                  </a:lnTo>
                  <a:lnTo>
                    <a:pt x="8941" y="2887"/>
                  </a:lnTo>
                  <a:lnTo>
                    <a:pt x="8919" y="2899"/>
                  </a:lnTo>
                  <a:lnTo>
                    <a:pt x="8897" y="2912"/>
                  </a:lnTo>
                  <a:lnTo>
                    <a:pt x="8878" y="2927"/>
                  </a:lnTo>
                  <a:lnTo>
                    <a:pt x="8859" y="2942"/>
                  </a:lnTo>
                  <a:lnTo>
                    <a:pt x="8841" y="2957"/>
                  </a:lnTo>
                  <a:lnTo>
                    <a:pt x="8825" y="2973"/>
                  </a:lnTo>
                  <a:lnTo>
                    <a:pt x="8810" y="2991"/>
                  </a:lnTo>
                  <a:lnTo>
                    <a:pt x="8796" y="3008"/>
                  </a:lnTo>
                  <a:lnTo>
                    <a:pt x="8783" y="3025"/>
                  </a:lnTo>
                  <a:lnTo>
                    <a:pt x="8771" y="3044"/>
                  </a:lnTo>
                  <a:lnTo>
                    <a:pt x="8760" y="3063"/>
                  </a:lnTo>
                  <a:lnTo>
                    <a:pt x="8750" y="3082"/>
                  </a:lnTo>
                  <a:lnTo>
                    <a:pt x="8741" y="3101"/>
                  </a:lnTo>
                  <a:lnTo>
                    <a:pt x="8733" y="3120"/>
                  </a:lnTo>
                  <a:lnTo>
                    <a:pt x="8727" y="3140"/>
                  </a:lnTo>
                  <a:lnTo>
                    <a:pt x="8721" y="3159"/>
                  </a:lnTo>
                  <a:lnTo>
                    <a:pt x="8716" y="3178"/>
                  </a:lnTo>
                  <a:lnTo>
                    <a:pt x="8712" y="3198"/>
                  </a:lnTo>
                  <a:lnTo>
                    <a:pt x="8709" y="3217"/>
                  </a:lnTo>
                  <a:lnTo>
                    <a:pt x="8707" y="3237"/>
                  </a:lnTo>
                  <a:lnTo>
                    <a:pt x="8706" y="3255"/>
                  </a:lnTo>
                  <a:lnTo>
                    <a:pt x="8705" y="3273"/>
                  </a:lnTo>
                  <a:lnTo>
                    <a:pt x="8706" y="3293"/>
                  </a:lnTo>
                  <a:lnTo>
                    <a:pt x="8707" y="3312"/>
                  </a:lnTo>
                  <a:lnTo>
                    <a:pt x="8709" y="3332"/>
                  </a:lnTo>
                  <a:lnTo>
                    <a:pt x="8712" y="3352"/>
                  </a:lnTo>
                  <a:lnTo>
                    <a:pt x="8716" y="3371"/>
                  </a:lnTo>
                  <a:lnTo>
                    <a:pt x="8721" y="3392"/>
                  </a:lnTo>
                  <a:lnTo>
                    <a:pt x="8727" y="3411"/>
                  </a:lnTo>
                  <a:lnTo>
                    <a:pt x="8734" y="3430"/>
                  </a:lnTo>
                  <a:lnTo>
                    <a:pt x="8741" y="3450"/>
                  </a:lnTo>
                  <a:lnTo>
                    <a:pt x="8750" y="3469"/>
                  </a:lnTo>
                  <a:lnTo>
                    <a:pt x="8761" y="3488"/>
                  </a:lnTo>
                  <a:lnTo>
                    <a:pt x="8771" y="3507"/>
                  </a:lnTo>
                  <a:lnTo>
                    <a:pt x="8783" y="3525"/>
                  </a:lnTo>
                  <a:lnTo>
                    <a:pt x="8796" y="3542"/>
                  </a:lnTo>
                  <a:lnTo>
                    <a:pt x="8810" y="3560"/>
                  </a:lnTo>
                  <a:lnTo>
                    <a:pt x="8825" y="3576"/>
                  </a:lnTo>
                  <a:lnTo>
                    <a:pt x="8841" y="3592"/>
                  </a:lnTo>
                  <a:lnTo>
                    <a:pt x="8859" y="3608"/>
                  </a:lnTo>
                  <a:lnTo>
                    <a:pt x="8877" y="3623"/>
                  </a:lnTo>
                  <a:lnTo>
                    <a:pt x="8896" y="3636"/>
                  </a:lnTo>
                  <a:lnTo>
                    <a:pt x="8917" y="3650"/>
                  </a:lnTo>
                  <a:lnTo>
                    <a:pt x="8938" y="3662"/>
                  </a:lnTo>
                  <a:lnTo>
                    <a:pt x="8962" y="3674"/>
                  </a:lnTo>
                  <a:lnTo>
                    <a:pt x="8985" y="3684"/>
                  </a:lnTo>
                  <a:lnTo>
                    <a:pt x="9011" y="3693"/>
                  </a:lnTo>
                  <a:lnTo>
                    <a:pt x="9037" y="3702"/>
                  </a:lnTo>
                  <a:lnTo>
                    <a:pt x="9065" y="3709"/>
                  </a:lnTo>
                  <a:lnTo>
                    <a:pt x="9093" y="3715"/>
                  </a:lnTo>
                  <a:lnTo>
                    <a:pt x="9123" y="3720"/>
                  </a:lnTo>
                  <a:lnTo>
                    <a:pt x="9155" y="3723"/>
                  </a:lnTo>
                  <a:lnTo>
                    <a:pt x="9187" y="3725"/>
                  </a:lnTo>
                  <a:lnTo>
                    <a:pt x="9221" y="3726"/>
                  </a:lnTo>
                  <a:close/>
                  <a:moveTo>
                    <a:pt x="9279" y="3659"/>
                  </a:moveTo>
                  <a:lnTo>
                    <a:pt x="9255" y="3659"/>
                  </a:lnTo>
                  <a:lnTo>
                    <a:pt x="9230" y="3657"/>
                  </a:lnTo>
                  <a:lnTo>
                    <a:pt x="9207" y="3654"/>
                  </a:lnTo>
                  <a:lnTo>
                    <a:pt x="9184" y="3651"/>
                  </a:lnTo>
                  <a:lnTo>
                    <a:pt x="9162" y="3645"/>
                  </a:lnTo>
                  <a:lnTo>
                    <a:pt x="9140" y="3640"/>
                  </a:lnTo>
                  <a:lnTo>
                    <a:pt x="9119" y="3633"/>
                  </a:lnTo>
                  <a:lnTo>
                    <a:pt x="9100" y="3626"/>
                  </a:lnTo>
                  <a:lnTo>
                    <a:pt x="9080" y="3618"/>
                  </a:lnTo>
                  <a:lnTo>
                    <a:pt x="9061" y="3609"/>
                  </a:lnTo>
                  <a:lnTo>
                    <a:pt x="9043" y="3599"/>
                  </a:lnTo>
                  <a:lnTo>
                    <a:pt x="9026" y="3587"/>
                  </a:lnTo>
                  <a:lnTo>
                    <a:pt x="9009" y="3576"/>
                  </a:lnTo>
                  <a:lnTo>
                    <a:pt x="8993" y="3564"/>
                  </a:lnTo>
                  <a:lnTo>
                    <a:pt x="8978" y="3551"/>
                  </a:lnTo>
                  <a:lnTo>
                    <a:pt x="8964" y="3536"/>
                  </a:lnTo>
                  <a:lnTo>
                    <a:pt x="8951" y="3522"/>
                  </a:lnTo>
                  <a:lnTo>
                    <a:pt x="8938" y="3507"/>
                  </a:lnTo>
                  <a:lnTo>
                    <a:pt x="8926" y="3491"/>
                  </a:lnTo>
                  <a:lnTo>
                    <a:pt x="8916" y="3474"/>
                  </a:lnTo>
                  <a:lnTo>
                    <a:pt x="8906" y="3458"/>
                  </a:lnTo>
                  <a:lnTo>
                    <a:pt x="8895" y="3440"/>
                  </a:lnTo>
                  <a:lnTo>
                    <a:pt x="8887" y="3422"/>
                  </a:lnTo>
                  <a:lnTo>
                    <a:pt x="8880" y="3403"/>
                  </a:lnTo>
                  <a:lnTo>
                    <a:pt x="8873" y="3384"/>
                  </a:lnTo>
                  <a:lnTo>
                    <a:pt x="8867" y="3365"/>
                  </a:lnTo>
                  <a:lnTo>
                    <a:pt x="8862" y="3345"/>
                  </a:lnTo>
                  <a:lnTo>
                    <a:pt x="8858" y="3324"/>
                  </a:lnTo>
                  <a:lnTo>
                    <a:pt x="8855" y="3304"/>
                  </a:lnTo>
                  <a:lnTo>
                    <a:pt x="8853" y="3282"/>
                  </a:lnTo>
                  <a:lnTo>
                    <a:pt x="8851" y="3261"/>
                  </a:lnTo>
                  <a:lnTo>
                    <a:pt x="8851" y="3239"/>
                  </a:lnTo>
                  <a:lnTo>
                    <a:pt x="8851" y="3213"/>
                  </a:lnTo>
                  <a:lnTo>
                    <a:pt x="8853" y="3189"/>
                  </a:lnTo>
                  <a:lnTo>
                    <a:pt x="8856" y="3165"/>
                  </a:lnTo>
                  <a:lnTo>
                    <a:pt x="8859" y="3144"/>
                  </a:lnTo>
                  <a:lnTo>
                    <a:pt x="8863" y="3122"/>
                  </a:lnTo>
                  <a:lnTo>
                    <a:pt x="8869" y="3102"/>
                  </a:lnTo>
                  <a:lnTo>
                    <a:pt x="8875" y="3084"/>
                  </a:lnTo>
                  <a:lnTo>
                    <a:pt x="8881" y="3065"/>
                  </a:lnTo>
                  <a:lnTo>
                    <a:pt x="8889" y="3049"/>
                  </a:lnTo>
                  <a:lnTo>
                    <a:pt x="8897" y="3033"/>
                  </a:lnTo>
                  <a:lnTo>
                    <a:pt x="8907" y="3018"/>
                  </a:lnTo>
                  <a:lnTo>
                    <a:pt x="8917" y="3004"/>
                  </a:lnTo>
                  <a:lnTo>
                    <a:pt x="8927" y="2991"/>
                  </a:lnTo>
                  <a:lnTo>
                    <a:pt x="8938" y="2980"/>
                  </a:lnTo>
                  <a:lnTo>
                    <a:pt x="8950" y="2968"/>
                  </a:lnTo>
                  <a:lnTo>
                    <a:pt x="8962" y="2957"/>
                  </a:lnTo>
                  <a:lnTo>
                    <a:pt x="8975" y="2948"/>
                  </a:lnTo>
                  <a:lnTo>
                    <a:pt x="8987" y="2940"/>
                  </a:lnTo>
                  <a:lnTo>
                    <a:pt x="9001" y="2932"/>
                  </a:lnTo>
                  <a:lnTo>
                    <a:pt x="9015" y="2925"/>
                  </a:lnTo>
                  <a:lnTo>
                    <a:pt x="9029" y="2917"/>
                  </a:lnTo>
                  <a:lnTo>
                    <a:pt x="9043" y="2912"/>
                  </a:lnTo>
                  <a:lnTo>
                    <a:pt x="9058" y="2906"/>
                  </a:lnTo>
                  <a:lnTo>
                    <a:pt x="9073" y="2902"/>
                  </a:lnTo>
                  <a:lnTo>
                    <a:pt x="9087" y="2898"/>
                  </a:lnTo>
                  <a:lnTo>
                    <a:pt x="9103" y="2895"/>
                  </a:lnTo>
                  <a:lnTo>
                    <a:pt x="9118" y="2892"/>
                  </a:lnTo>
                  <a:lnTo>
                    <a:pt x="9133" y="2890"/>
                  </a:lnTo>
                  <a:lnTo>
                    <a:pt x="9164" y="2888"/>
                  </a:lnTo>
                  <a:lnTo>
                    <a:pt x="9195" y="2887"/>
                  </a:lnTo>
                  <a:lnTo>
                    <a:pt x="9215" y="2887"/>
                  </a:lnTo>
                  <a:lnTo>
                    <a:pt x="9236" y="2889"/>
                  </a:lnTo>
                  <a:lnTo>
                    <a:pt x="9257" y="2891"/>
                  </a:lnTo>
                  <a:lnTo>
                    <a:pt x="9277" y="2894"/>
                  </a:lnTo>
                  <a:lnTo>
                    <a:pt x="9298" y="2898"/>
                  </a:lnTo>
                  <a:lnTo>
                    <a:pt x="9317" y="2903"/>
                  </a:lnTo>
                  <a:lnTo>
                    <a:pt x="9336" y="2908"/>
                  </a:lnTo>
                  <a:lnTo>
                    <a:pt x="9355" y="2915"/>
                  </a:lnTo>
                  <a:lnTo>
                    <a:pt x="9373" y="2922"/>
                  </a:lnTo>
                  <a:lnTo>
                    <a:pt x="9391" y="2931"/>
                  </a:lnTo>
                  <a:lnTo>
                    <a:pt x="9408" y="2940"/>
                  </a:lnTo>
                  <a:lnTo>
                    <a:pt x="9424" y="2949"/>
                  </a:lnTo>
                  <a:lnTo>
                    <a:pt x="9441" y="2960"/>
                  </a:lnTo>
                  <a:lnTo>
                    <a:pt x="9456" y="2971"/>
                  </a:lnTo>
                  <a:lnTo>
                    <a:pt x="9470" y="2984"/>
                  </a:lnTo>
                  <a:lnTo>
                    <a:pt x="9485" y="2996"/>
                  </a:lnTo>
                  <a:lnTo>
                    <a:pt x="9498" y="3010"/>
                  </a:lnTo>
                  <a:lnTo>
                    <a:pt x="9511" y="3024"/>
                  </a:lnTo>
                  <a:lnTo>
                    <a:pt x="9523" y="3040"/>
                  </a:lnTo>
                  <a:lnTo>
                    <a:pt x="9535" y="3055"/>
                  </a:lnTo>
                  <a:lnTo>
                    <a:pt x="9545" y="3071"/>
                  </a:lnTo>
                  <a:lnTo>
                    <a:pt x="9555" y="3089"/>
                  </a:lnTo>
                  <a:lnTo>
                    <a:pt x="9563" y="3106"/>
                  </a:lnTo>
                  <a:lnTo>
                    <a:pt x="9571" y="3125"/>
                  </a:lnTo>
                  <a:lnTo>
                    <a:pt x="9579" y="3144"/>
                  </a:lnTo>
                  <a:lnTo>
                    <a:pt x="9586" y="3164"/>
                  </a:lnTo>
                  <a:lnTo>
                    <a:pt x="9591" y="3185"/>
                  </a:lnTo>
                  <a:lnTo>
                    <a:pt x="9596" y="3205"/>
                  </a:lnTo>
                  <a:lnTo>
                    <a:pt x="9599" y="3226"/>
                  </a:lnTo>
                  <a:lnTo>
                    <a:pt x="9601" y="3249"/>
                  </a:lnTo>
                  <a:lnTo>
                    <a:pt x="9603" y="3272"/>
                  </a:lnTo>
                  <a:lnTo>
                    <a:pt x="9604" y="3295"/>
                  </a:lnTo>
                  <a:lnTo>
                    <a:pt x="9603" y="3325"/>
                  </a:lnTo>
                  <a:lnTo>
                    <a:pt x="9601" y="3353"/>
                  </a:lnTo>
                  <a:lnTo>
                    <a:pt x="9598" y="3379"/>
                  </a:lnTo>
                  <a:lnTo>
                    <a:pt x="9594" y="3404"/>
                  </a:lnTo>
                  <a:lnTo>
                    <a:pt x="9589" y="3427"/>
                  </a:lnTo>
                  <a:lnTo>
                    <a:pt x="9581" y="3450"/>
                  </a:lnTo>
                  <a:lnTo>
                    <a:pt x="9574" y="3470"/>
                  </a:lnTo>
                  <a:lnTo>
                    <a:pt x="9566" y="3489"/>
                  </a:lnTo>
                  <a:lnTo>
                    <a:pt x="9558" y="3507"/>
                  </a:lnTo>
                  <a:lnTo>
                    <a:pt x="9548" y="3524"/>
                  </a:lnTo>
                  <a:lnTo>
                    <a:pt x="9538" y="3539"/>
                  </a:lnTo>
                  <a:lnTo>
                    <a:pt x="9526" y="3554"/>
                  </a:lnTo>
                  <a:lnTo>
                    <a:pt x="9515" y="3566"/>
                  </a:lnTo>
                  <a:lnTo>
                    <a:pt x="9503" y="3578"/>
                  </a:lnTo>
                  <a:lnTo>
                    <a:pt x="9491" y="3589"/>
                  </a:lnTo>
                  <a:lnTo>
                    <a:pt x="9478" y="3599"/>
                  </a:lnTo>
                  <a:lnTo>
                    <a:pt x="9465" y="3608"/>
                  </a:lnTo>
                  <a:lnTo>
                    <a:pt x="9452" y="3616"/>
                  </a:lnTo>
                  <a:lnTo>
                    <a:pt x="9439" y="3623"/>
                  </a:lnTo>
                  <a:lnTo>
                    <a:pt x="9425" y="3629"/>
                  </a:lnTo>
                  <a:lnTo>
                    <a:pt x="9411" y="3635"/>
                  </a:lnTo>
                  <a:lnTo>
                    <a:pt x="9398" y="3640"/>
                  </a:lnTo>
                  <a:lnTo>
                    <a:pt x="9384" y="3644"/>
                  </a:lnTo>
                  <a:lnTo>
                    <a:pt x="9371" y="3647"/>
                  </a:lnTo>
                  <a:lnTo>
                    <a:pt x="9346" y="3653"/>
                  </a:lnTo>
                  <a:lnTo>
                    <a:pt x="9321" y="3657"/>
                  </a:lnTo>
                  <a:lnTo>
                    <a:pt x="9299" y="3659"/>
                  </a:lnTo>
                  <a:lnTo>
                    <a:pt x="9279" y="3659"/>
                  </a:lnTo>
                  <a:close/>
                  <a:moveTo>
                    <a:pt x="12029" y="3172"/>
                  </a:moveTo>
                  <a:lnTo>
                    <a:pt x="12029" y="3113"/>
                  </a:lnTo>
                  <a:lnTo>
                    <a:pt x="12029" y="3065"/>
                  </a:lnTo>
                  <a:lnTo>
                    <a:pt x="12029" y="3028"/>
                  </a:lnTo>
                  <a:lnTo>
                    <a:pt x="12029" y="2998"/>
                  </a:lnTo>
                  <a:lnTo>
                    <a:pt x="12029" y="2975"/>
                  </a:lnTo>
                  <a:lnTo>
                    <a:pt x="12030" y="2957"/>
                  </a:lnTo>
                  <a:lnTo>
                    <a:pt x="12030" y="2942"/>
                  </a:lnTo>
                  <a:lnTo>
                    <a:pt x="12031" y="2928"/>
                  </a:lnTo>
                  <a:lnTo>
                    <a:pt x="12032" y="2913"/>
                  </a:lnTo>
                  <a:lnTo>
                    <a:pt x="12034" y="2901"/>
                  </a:lnTo>
                  <a:lnTo>
                    <a:pt x="12037" y="2891"/>
                  </a:lnTo>
                  <a:lnTo>
                    <a:pt x="12041" y="2882"/>
                  </a:lnTo>
                  <a:lnTo>
                    <a:pt x="12044" y="2879"/>
                  </a:lnTo>
                  <a:lnTo>
                    <a:pt x="12047" y="2875"/>
                  </a:lnTo>
                  <a:lnTo>
                    <a:pt x="12050" y="2871"/>
                  </a:lnTo>
                  <a:lnTo>
                    <a:pt x="12054" y="2869"/>
                  </a:lnTo>
                  <a:lnTo>
                    <a:pt x="12062" y="2865"/>
                  </a:lnTo>
                  <a:lnTo>
                    <a:pt x="12074" y="2862"/>
                  </a:lnTo>
                  <a:lnTo>
                    <a:pt x="12085" y="2860"/>
                  </a:lnTo>
                  <a:lnTo>
                    <a:pt x="12096" y="2859"/>
                  </a:lnTo>
                  <a:lnTo>
                    <a:pt x="12108" y="2859"/>
                  </a:lnTo>
                  <a:lnTo>
                    <a:pt x="12119" y="2858"/>
                  </a:lnTo>
                  <a:lnTo>
                    <a:pt x="12128" y="2858"/>
                  </a:lnTo>
                  <a:lnTo>
                    <a:pt x="12134" y="2856"/>
                  </a:lnTo>
                  <a:lnTo>
                    <a:pt x="12136" y="2855"/>
                  </a:lnTo>
                  <a:lnTo>
                    <a:pt x="12138" y="2853"/>
                  </a:lnTo>
                  <a:lnTo>
                    <a:pt x="12139" y="2851"/>
                  </a:lnTo>
                  <a:lnTo>
                    <a:pt x="12139" y="2848"/>
                  </a:lnTo>
                  <a:lnTo>
                    <a:pt x="12139" y="2845"/>
                  </a:lnTo>
                  <a:lnTo>
                    <a:pt x="12138" y="2843"/>
                  </a:lnTo>
                  <a:lnTo>
                    <a:pt x="12136" y="2842"/>
                  </a:lnTo>
                  <a:lnTo>
                    <a:pt x="12133" y="2840"/>
                  </a:lnTo>
                  <a:lnTo>
                    <a:pt x="12126" y="2838"/>
                  </a:lnTo>
                  <a:lnTo>
                    <a:pt x="12114" y="2838"/>
                  </a:lnTo>
                  <a:lnTo>
                    <a:pt x="12096" y="2838"/>
                  </a:lnTo>
                  <a:lnTo>
                    <a:pt x="12076" y="2839"/>
                  </a:lnTo>
                  <a:lnTo>
                    <a:pt x="12052" y="2839"/>
                  </a:lnTo>
                  <a:lnTo>
                    <a:pt x="12030" y="2840"/>
                  </a:lnTo>
                  <a:lnTo>
                    <a:pt x="12008" y="2840"/>
                  </a:lnTo>
                  <a:lnTo>
                    <a:pt x="11988" y="2841"/>
                  </a:lnTo>
                  <a:lnTo>
                    <a:pt x="11970" y="2841"/>
                  </a:lnTo>
                  <a:lnTo>
                    <a:pt x="11958" y="2841"/>
                  </a:lnTo>
                  <a:lnTo>
                    <a:pt x="11929" y="2841"/>
                  </a:lnTo>
                  <a:lnTo>
                    <a:pt x="11892" y="2840"/>
                  </a:lnTo>
                  <a:lnTo>
                    <a:pt x="11851" y="2839"/>
                  </a:lnTo>
                  <a:lnTo>
                    <a:pt x="11809" y="2838"/>
                  </a:lnTo>
                  <a:lnTo>
                    <a:pt x="11798" y="2838"/>
                  </a:lnTo>
                  <a:lnTo>
                    <a:pt x="11790" y="2840"/>
                  </a:lnTo>
                  <a:lnTo>
                    <a:pt x="11787" y="2842"/>
                  </a:lnTo>
                  <a:lnTo>
                    <a:pt x="11785" y="2843"/>
                  </a:lnTo>
                  <a:lnTo>
                    <a:pt x="11784" y="2845"/>
                  </a:lnTo>
                  <a:lnTo>
                    <a:pt x="11784" y="2848"/>
                  </a:lnTo>
                  <a:lnTo>
                    <a:pt x="11784" y="2851"/>
                  </a:lnTo>
                  <a:lnTo>
                    <a:pt x="11785" y="2853"/>
                  </a:lnTo>
                  <a:lnTo>
                    <a:pt x="11787" y="2855"/>
                  </a:lnTo>
                  <a:lnTo>
                    <a:pt x="11789" y="2856"/>
                  </a:lnTo>
                  <a:lnTo>
                    <a:pt x="11795" y="2858"/>
                  </a:lnTo>
                  <a:lnTo>
                    <a:pt x="11803" y="2858"/>
                  </a:lnTo>
                  <a:lnTo>
                    <a:pt x="11814" y="2859"/>
                  </a:lnTo>
                  <a:lnTo>
                    <a:pt x="11824" y="2859"/>
                  </a:lnTo>
                  <a:lnTo>
                    <a:pt x="11834" y="2860"/>
                  </a:lnTo>
                  <a:lnTo>
                    <a:pt x="11841" y="2862"/>
                  </a:lnTo>
                  <a:lnTo>
                    <a:pt x="11854" y="2865"/>
                  </a:lnTo>
                  <a:lnTo>
                    <a:pt x="11864" y="2870"/>
                  </a:lnTo>
                  <a:lnTo>
                    <a:pt x="11869" y="2874"/>
                  </a:lnTo>
                  <a:lnTo>
                    <a:pt x="11874" y="2877"/>
                  </a:lnTo>
                  <a:lnTo>
                    <a:pt x="11877" y="2880"/>
                  </a:lnTo>
                  <a:lnTo>
                    <a:pt x="11880" y="2884"/>
                  </a:lnTo>
                  <a:lnTo>
                    <a:pt x="11884" y="2892"/>
                  </a:lnTo>
                  <a:lnTo>
                    <a:pt x="11888" y="2902"/>
                  </a:lnTo>
                  <a:lnTo>
                    <a:pt x="11890" y="2914"/>
                  </a:lnTo>
                  <a:lnTo>
                    <a:pt x="11891" y="2928"/>
                  </a:lnTo>
                  <a:lnTo>
                    <a:pt x="11892" y="2942"/>
                  </a:lnTo>
                  <a:lnTo>
                    <a:pt x="11892" y="2957"/>
                  </a:lnTo>
                  <a:lnTo>
                    <a:pt x="11893" y="2975"/>
                  </a:lnTo>
                  <a:lnTo>
                    <a:pt x="11893" y="2998"/>
                  </a:lnTo>
                  <a:lnTo>
                    <a:pt x="11893" y="3028"/>
                  </a:lnTo>
                  <a:lnTo>
                    <a:pt x="11893" y="3065"/>
                  </a:lnTo>
                  <a:lnTo>
                    <a:pt x="11893" y="3113"/>
                  </a:lnTo>
                  <a:lnTo>
                    <a:pt x="11893" y="3172"/>
                  </a:lnTo>
                  <a:lnTo>
                    <a:pt x="11893" y="3375"/>
                  </a:lnTo>
                  <a:lnTo>
                    <a:pt x="11893" y="3414"/>
                  </a:lnTo>
                  <a:lnTo>
                    <a:pt x="11893" y="3452"/>
                  </a:lnTo>
                  <a:lnTo>
                    <a:pt x="11893" y="3486"/>
                  </a:lnTo>
                  <a:lnTo>
                    <a:pt x="11893" y="3520"/>
                  </a:lnTo>
                  <a:lnTo>
                    <a:pt x="11892" y="3550"/>
                  </a:lnTo>
                  <a:lnTo>
                    <a:pt x="11891" y="3577"/>
                  </a:lnTo>
                  <a:lnTo>
                    <a:pt x="11890" y="3601"/>
                  </a:lnTo>
                  <a:lnTo>
                    <a:pt x="11888" y="3621"/>
                  </a:lnTo>
                  <a:lnTo>
                    <a:pt x="11886" y="3633"/>
                  </a:lnTo>
                  <a:lnTo>
                    <a:pt x="11884" y="3644"/>
                  </a:lnTo>
                  <a:lnTo>
                    <a:pt x="11881" y="3655"/>
                  </a:lnTo>
                  <a:lnTo>
                    <a:pt x="11878" y="3664"/>
                  </a:lnTo>
                  <a:lnTo>
                    <a:pt x="11874" y="3671"/>
                  </a:lnTo>
                  <a:lnTo>
                    <a:pt x="11868" y="3677"/>
                  </a:lnTo>
                  <a:lnTo>
                    <a:pt x="11865" y="3679"/>
                  </a:lnTo>
                  <a:lnTo>
                    <a:pt x="11862" y="3681"/>
                  </a:lnTo>
                  <a:lnTo>
                    <a:pt x="11858" y="3683"/>
                  </a:lnTo>
                  <a:lnTo>
                    <a:pt x="11854" y="3684"/>
                  </a:lnTo>
                  <a:lnTo>
                    <a:pt x="11846" y="3686"/>
                  </a:lnTo>
                  <a:lnTo>
                    <a:pt x="11836" y="3687"/>
                  </a:lnTo>
                  <a:lnTo>
                    <a:pt x="11824" y="3688"/>
                  </a:lnTo>
                  <a:lnTo>
                    <a:pt x="11812" y="3689"/>
                  </a:lnTo>
                  <a:lnTo>
                    <a:pt x="11804" y="3689"/>
                  </a:lnTo>
                  <a:lnTo>
                    <a:pt x="11798" y="3691"/>
                  </a:lnTo>
                  <a:lnTo>
                    <a:pt x="11796" y="3692"/>
                  </a:lnTo>
                  <a:lnTo>
                    <a:pt x="11795" y="3694"/>
                  </a:lnTo>
                  <a:lnTo>
                    <a:pt x="11794" y="3696"/>
                  </a:lnTo>
                  <a:lnTo>
                    <a:pt x="11794" y="3698"/>
                  </a:lnTo>
                  <a:lnTo>
                    <a:pt x="11794" y="3701"/>
                  </a:lnTo>
                  <a:lnTo>
                    <a:pt x="11795" y="3704"/>
                  </a:lnTo>
                  <a:lnTo>
                    <a:pt x="11797" y="3706"/>
                  </a:lnTo>
                  <a:lnTo>
                    <a:pt x="11800" y="3707"/>
                  </a:lnTo>
                  <a:lnTo>
                    <a:pt x="11807" y="3709"/>
                  </a:lnTo>
                  <a:lnTo>
                    <a:pt x="11817" y="3710"/>
                  </a:lnTo>
                  <a:lnTo>
                    <a:pt x="11836" y="3710"/>
                  </a:lnTo>
                  <a:lnTo>
                    <a:pt x="11855" y="3709"/>
                  </a:lnTo>
                  <a:lnTo>
                    <a:pt x="11877" y="3708"/>
                  </a:lnTo>
                  <a:lnTo>
                    <a:pt x="11897" y="3708"/>
                  </a:lnTo>
                  <a:lnTo>
                    <a:pt x="11915" y="3707"/>
                  </a:lnTo>
                  <a:lnTo>
                    <a:pt x="11931" y="3707"/>
                  </a:lnTo>
                  <a:lnTo>
                    <a:pt x="11943" y="3707"/>
                  </a:lnTo>
                  <a:lnTo>
                    <a:pt x="11953" y="3707"/>
                  </a:lnTo>
                  <a:lnTo>
                    <a:pt x="11988" y="3707"/>
                  </a:lnTo>
                  <a:lnTo>
                    <a:pt x="12022" y="3708"/>
                  </a:lnTo>
                  <a:lnTo>
                    <a:pt x="12057" y="3709"/>
                  </a:lnTo>
                  <a:lnTo>
                    <a:pt x="12094" y="3710"/>
                  </a:lnTo>
                  <a:lnTo>
                    <a:pt x="12114" y="3711"/>
                  </a:lnTo>
                  <a:lnTo>
                    <a:pt x="12135" y="3711"/>
                  </a:lnTo>
                  <a:lnTo>
                    <a:pt x="12156" y="3712"/>
                  </a:lnTo>
                  <a:lnTo>
                    <a:pt x="12180" y="3712"/>
                  </a:lnTo>
                  <a:lnTo>
                    <a:pt x="12204" y="3713"/>
                  </a:lnTo>
                  <a:lnTo>
                    <a:pt x="12231" y="3713"/>
                  </a:lnTo>
                  <a:lnTo>
                    <a:pt x="12259" y="3713"/>
                  </a:lnTo>
                  <a:lnTo>
                    <a:pt x="12289" y="3714"/>
                  </a:lnTo>
                  <a:lnTo>
                    <a:pt x="12309" y="3713"/>
                  </a:lnTo>
                  <a:lnTo>
                    <a:pt x="12325" y="3712"/>
                  </a:lnTo>
                  <a:lnTo>
                    <a:pt x="12337" y="3710"/>
                  </a:lnTo>
                  <a:lnTo>
                    <a:pt x="12345" y="3708"/>
                  </a:lnTo>
                  <a:lnTo>
                    <a:pt x="12349" y="3706"/>
                  </a:lnTo>
                  <a:lnTo>
                    <a:pt x="12351" y="3704"/>
                  </a:lnTo>
                  <a:lnTo>
                    <a:pt x="12354" y="3701"/>
                  </a:lnTo>
                  <a:lnTo>
                    <a:pt x="12356" y="3697"/>
                  </a:lnTo>
                  <a:lnTo>
                    <a:pt x="12359" y="3690"/>
                  </a:lnTo>
                  <a:lnTo>
                    <a:pt x="12362" y="3682"/>
                  </a:lnTo>
                  <a:lnTo>
                    <a:pt x="12366" y="3667"/>
                  </a:lnTo>
                  <a:lnTo>
                    <a:pt x="12369" y="3649"/>
                  </a:lnTo>
                  <a:lnTo>
                    <a:pt x="12372" y="3629"/>
                  </a:lnTo>
                  <a:lnTo>
                    <a:pt x="12374" y="3608"/>
                  </a:lnTo>
                  <a:lnTo>
                    <a:pt x="12378" y="3571"/>
                  </a:lnTo>
                  <a:lnTo>
                    <a:pt x="12379" y="3550"/>
                  </a:lnTo>
                  <a:lnTo>
                    <a:pt x="12379" y="3540"/>
                  </a:lnTo>
                  <a:lnTo>
                    <a:pt x="12378" y="3534"/>
                  </a:lnTo>
                  <a:lnTo>
                    <a:pt x="12377" y="3532"/>
                  </a:lnTo>
                  <a:lnTo>
                    <a:pt x="12375" y="3531"/>
                  </a:lnTo>
                  <a:lnTo>
                    <a:pt x="12373" y="3530"/>
                  </a:lnTo>
                  <a:lnTo>
                    <a:pt x="12370" y="3530"/>
                  </a:lnTo>
                  <a:lnTo>
                    <a:pt x="12367" y="3530"/>
                  </a:lnTo>
                  <a:lnTo>
                    <a:pt x="12365" y="3531"/>
                  </a:lnTo>
                  <a:lnTo>
                    <a:pt x="12363" y="3532"/>
                  </a:lnTo>
                  <a:lnTo>
                    <a:pt x="12360" y="3534"/>
                  </a:lnTo>
                  <a:lnTo>
                    <a:pt x="12358" y="3540"/>
                  </a:lnTo>
                  <a:lnTo>
                    <a:pt x="12357" y="3548"/>
                  </a:lnTo>
                  <a:lnTo>
                    <a:pt x="12356" y="3556"/>
                  </a:lnTo>
                  <a:lnTo>
                    <a:pt x="12353" y="3565"/>
                  </a:lnTo>
                  <a:lnTo>
                    <a:pt x="12350" y="3575"/>
                  </a:lnTo>
                  <a:lnTo>
                    <a:pt x="12346" y="3584"/>
                  </a:lnTo>
                  <a:lnTo>
                    <a:pt x="12342" y="3593"/>
                  </a:lnTo>
                  <a:lnTo>
                    <a:pt x="12337" y="3603"/>
                  </a:lnTo>
                  <a:lnTo>
                    <a:pt x="12333" y="3610"/>
                  </a:lnTo>
                  <a:lnTo>
                    <a:pt x="12327" y="3616"/>
                  </a:lnTo>
                  <a:lnTo>
                    <a:pt x="12322" y="3622"/>
                  </a:lnTo>
                  <a:lnTo>
                    <a:pt x="12316" y="3627"/>
                  </a:lnTo>
                  <a:lnTo>
                    <a:pt x="12309" y="3631"/>
                  </a:lnTo>
                  <a:lnTo>
                    <a:pt x="12302" y="3634"/>
                  </a:lnTo>
                  <a:lnTo>
                    <a:pt x="12295" y="3637"/>
                  </a:lnTo>
                  <a:lnTo>
                    <a:pt x="12288" y="3640"/>
                  </a:lnTo>
                  <a:lnTo>
                    <a:pt x="12280" y="3642"/>
                  </a:lnTo>
                  <a:lnTo>
                    <a:pt x="12272" y="3644"/>
                  </a:lnTo>
                  <a:lnTo>
                    <a:pt x="12254" y="3646"/>
                  </a:lnTo>
                  <a:lnTo>
                    <a:pt x="12235" y="3647"/>
                  </a:lnTo>
                  <a:lnTo>
                    <a:pt x="12214" y="3649"/>
                  </a:lnTo>
                  <a:lnTo>
                    <a:pt x="12192" y="3649"/>
                  </a:lnTo>
                  <a:lnTo>
                    <a:pt x="12161" y="3649"/>
                  </a:lnTo>
                  <a:lnTo>
                    <a:pt x="12135" y="3647"/>
                  </a:lnTo>
                  <a:lnTo>
                    <a:pt x="12113" y="3645"/>
                  </a:lnTo>
                  <a:lnTo>
                    <a:pt x="12096" y="3642"/>
                  </a:lnTo>
                  <a:lnTo>
                    <a:pt x="12082" y="3639"/>
                  </a:lnTo>
                  <a:lnTo>
                    <a:pt x="12070" y="3634"/>
                  </a:lnTo>
                  <a:lnTo>
                    <a:pt x="12060" y="3629"/>
                  </a:lnTo>
                  <a:lnTo>
                    <a:pt x="12052" y="3623"/>
                  </a:lnTo>
                  <a:lnTo>
                    <a:pt x="12048" y="3619"/>
                  </a:lnTo>
                  <a:lnTo>
                    <a:pt x="12044" y="3613"/>
                  </a:lnTo>
                  <a:lnTo>
                    <a:pt x="12041" y="3606"/>
                  </a:lnTo>
                  <a:lnTo>
                    <a:pt x="12039" y="3596"/>
                  </a:lnTo>
                  <a:lnTo>
                    <a:pt x="12036" y="3586"/>
                  </a:lnTo>
                  <a:lnTo>
                    <a:pt x="12034" y="3574"/>
                  </a:lnTo>
                  <a:lnTo>
                    <a:pt x="12033" y="3562"/>
                  </a:lnTo>
                  <a:lnTo>
                    <a:pt x="12032" y="3547"/>
                  </a:lnTo>
                  <a:lnTo>
                    <a:pt x="12030" y="3513"/>
                  </a:lnTo>
                  <a:lnTo>
                    <a:pt x="12029" y="3473"/>
                  </a:lnTo>
                  <a:lnTo>
                    <a:pt x="12029" y="3427"/>
                  </a:lnTo>
                  <a:lnTo>
                    <a:pt x="12029" y="3375"/>
                  </a:lnTo>
                  <a:lnTo>
                    <a:pt x="12029" y="3172"/>
                  </a:lnTo>
                  <a:close/>
                  <a:moveTo>
                    <a:pt x="14521" y="3506"/>
                  </a:moveTo>
                  <a:lnTo>
                    <a:pt x="14521" y="3468"/>
                  </a:lnTo>
                  <a:lnTo>
                    <a:pt x="14521" y="3438"/>
                  </a:lnTo>
                  <a:lnTo>
                    <a:pt x="14522" y="3413"/>
                  </a:lnTo>
                  <a:lnTo>
                    <a:pt x="14522" y="3388"/>
                  </a:lnTo>
                  <a:lnTo>
                    <a:pt x="14523" y="3374"/>
                  </a:lnTo>
                  <a:lnTo>
                    <a:pt x="14525" y="3362"/>
                  </a:lnTo>
                  <a:lnTo>
                    <a:pt x="14528" y="3352"/>
                  </a:lnTo>
                  <a:lnTo>
                    <a:pt x="14533" y="3343"/>
                  </a:lnTo>
                  <a:lnTo>
                    <a:pt x="14535" y="3339"/>
                  </a:lnTo>
                  <a:lnTo>
                    <a:pt x="14539" y="3335"/>
                  </a:lnTo>
                  <a:lnTo>
                    <a:pt x="14542" y="3332"/>
                  </a:lnTo>
                  <a:lnTo>
                    <a:pt x="14546" y="3330"/>
                  </a:lnTo>
                  <a:lnTo>
                    <a:pt x="14556" y="3325"/>
                  </a:lnTo>
                  <a:lnTo>
                    <a:pt x="14566" y="3323"/>
                  </a:lnTo>
                  <a:lnTo>
                    <a:pt x="14575" y="3321"/>
                  </a:lnTo>
                  <a:lnTo>
                    <a:pt x="14583" y="3320"/>
                  </a:lnTo>
                  <a:lnTo>
                    <a:pt x="14590" y="3319"/>
                  </a:lnTo>
                  <a:lnTo>
                    <a:pt x="14597" y="3319"/>
                  </a:lnTo>
                  <a:lnTo>
                    <a:pt x="14602" y="3319"/>
                  </a:lnTo>
                  <a:lnTo>
                    <a:pt x="14608" y="3317"/>
                  </a:lnTo>
                  <a:lnTo>
                    <a:pt x="14610" y="3316"/>
                  </a:lnTo>
                  <a:lnTo>
                    <a:pt x="14611" y="3315"/>
                  </a:lnTo>
                  <a:lnTo>
                    <a:pt x="14612" y="3313"/>
                  </a:lnTo>
                  <a:lnTo>
                    <a:pt x="14613" y="3310"/>
                  </a:lnTo>
                  <a:lnTo>
                    <a:pt x="14612" y="3307"/>
                  </a:lnTo>
                  <a:lnTo>
                    <a:pt x="14611" y="3305"/>
                  </a:lnTo>
                  <a:lnTo>
                    <a:pt x="14609" y="3303"/>
                  </a:lnTo>
                  <a:lnTo>
                    <a:pt x="14607" y="3301"/>
                  </a:lnTo>
                  <a:lnTo>
                    <a:pt x="14599" y="3299"/>
                  </a:lnTo>
                  <a:lnTo>
                    <a:pt x="14589" y="3299"/>
                  </a:lnTo>
                  <a:lnTo>
                    <a:pt x="14557" y="3299"/>
                  </a:lnTo>
                  <a:lnTo>
                    <a:pt x="14521" y="3301"/>
                  </a:lnTo>
                  <a:lnTo>
                    <a:pt x="14485" y="3302"/>
                  </a:lnTo>
                  <a:lnTo>
                    <a:pt x="14454" y="3302"/>
                  </a:lnTo>
                  <a:lnTo>
                    <a:pt x="14439" y="3302"/>
                  </a:lnTo>
                  <a:lnTo>
                    <a:pt x="14422" y="3302"/>
                  </a:lnTo>
                  <a:lnTo>
                    <a:pt x="14401" y="3301"/>
                  </a:lnTo>
                  <a:lnTo>
                    <a:pt x="14380" y="3301"/>
                  </a:lnTo>
                  <a:lnTo>
                    <a:pt x="14356" y="3300"/>
                  </a:lnTo>
                  <a:lnTo>
                    <a:pt x="14333" y="3299"/>
                  </a:lnTo>
                  <a:lnTo>
                    <a:pt x="14309" y="3299"/>
                  </a:lnTo>
                  <a:lnTo>
                    <a:pt x="14287" y="3299"/>
                  </a:lnTo>
                  <a:lnTo>
                    <a:pt x="14276" y="3299"/>
                  </a:lnTo>
                  <a:lnTo>
                    <a:pt x="14269" y="3301"/>
                  </a:lnTo>
                  <a:lnTo>
                    <a:pt x="14266" y="3303"/>
                  </a:lnTo>
                  <a:lnTo>
                    <a:pt x="14264" y="3305"/>
                  </a:lnTo>
                  <a:lnTo>
                    <a:pt x="14262" y="3307"/>
                  </a:lnTo>
                  <a:lnTo>
                    <a:pt x="14262" y="3310"/>
                  </a:lnTo>
                  <a:lnTo>
                    <a:pt x="14262" y="3313"/>
                  </a:lnTo>
                  <a:lnTo>
                    <a:pt x="14264" y="3315"/>
                  </a:lnTo>
                  <a:lnTo>
                    <a:pt x="14266" y="3316"/>
                  </a:lnTo>
                  <a:lnTo>
                    <a:pt x="14268" y="3317"/>
                  </a:lnTo>
                  <a:lnTo>
                    <a:pt x="14273" y="3319"/>
                  </a:lnTo>
                  <a:lnTo>
                    <a:pt x="14280" y="3319"/>
                  </a:lnTo>
                  <a:lnTo>
                    <a:pt x="14292" y="3320"/>
                  </a:lnTo>
                  <a:lnTo>
                    <a:pt x="14304" y="3320"/>
                  </a:lnTo>
                  <a:lnTo>
                    <a:pt x="14316" y="3321"/>
                  </a:lnTo>
                  <a:lnTo>
                    <a:pt x="14325" y="3323"/>
                  </a:lnTo>
                  <a:lnTo>
                    <a:pt x="14338" y="3326"/>
                  </a:lnTo>
                  <a:lnTo>
                    <a:pt x="14348" y="3331"/>
                  </a:lnTo>
                  <a:lnTo>
                    <a:pt x="14352" y="3334"/>
                  </a:lnTo>
                  <a:lnTo>
                    <a:pt x="14356" y="3337"/>
                  </a:lnTo>
                  <a:lnTo>
                    <a:pt x="14361" y="3341"/>
                  </a:lnTo>
                  <a:lnTo>
                    <a:pt x="14364" y="3345"/>
                  </a:lnTo>
                  <a:lnTo>
                    <a:pt x="14368" y="3353"/>
                  </a:lnTo>
                  <a:lnTo>
                    <a:pt x="14372" y="3363"/>
                  </a:lnTo>
                  <a:lnTo>
                    <a:pt x="14374" y="3375"/>
                  </a:lnTo>
                  <a:lnTo>
                    <a:pt x="14375" y="3388"/>
                  </a:lnTo>
                  <a:lnTo>
                    <a:pt x="14375" y="3413"/>
                  </a:lnTo>
                  <a:lnTo>
                    <a:pt x="14375" y="3437"/>
                  </a:lnTo>
                  <a:lnTo>
                    <a:pt x="14376" y="3466"/>
                  </a:lnTo>
                  <a:lnTo>
                    <a:pt x="14376" y="3504"/>
                  </a:lnTo>
                  <a:lnTo>
                    <a:pt x="14376" y="3592"/>
                  </a:lnTo>
                  <a:lnTo>
                    <a:pt x="14375" y="3600"/>
                  </a:lnTo>
                  <a:lnTo>
                    <a:pt x="14375" y="3607"/>
                  </a:lnTo>
                  <a:lnTo>
                    <a:pt x="14373" y="3613"/>
                  </a:lnTo>
                  <a:lnTo>
                    <a:pt x="14371" y="3618"/>
                  </a:lnTo>
                  <a:lnTo>
                    <a:pt x="14368" y="3623"/>
                  </a:lnTo>
                  <a:lnTo>
                    <a:pt x="14365" y="3628"/>
                  </a:lnTo>
                  <a:lnTo>
                    <a:pt x="14359" y="3632"/>
                  </a:lnTo>
                  <a:lnTo>
                    <a:pt x="14353" y="3635"/>
                  </a:lnTo>
                  <a:lnTo>
                    <a:pt x="14341" y="3640"/>
                  </a:lnTo>
                  <a:lnTo>
                    <a:pt x="14324" y="3645"/>
                  </a:lnTo>
                  <a:lnTo>
                    <a:pt x="14304" y="3651"/>
                  </a:lnTo>
                  <a:lnTo>
                    <a:pt x="14283" y="3656"/>
                  </a:lnTo>
                  <a:lnTo>
                    <a:pt x="14261" y="3661"/>
                  </a:lnTo>
                  <a:lnTo>
                    <a:pt x="14241" y="3664"/>
                  </a:lnTo>
                  <a:lnTo>
                    <a:pt x="14224" y="3666"/>
                  </a:lnTo>
                  <a:lnTo>
                    <a:pt x="14210" y="3667"/>
                  </a:lnTo>
                  <a:lnTo>
                    <a:pt x="14187" y="3667"/>
                  </a:lnTo>
                  <a:lnTo>
                    <a:pt x="14166" y="3665"/>
                  </a:lnTo>
                  <a:lnTo>
                    <a:pt x="14144" y="3662"/>
                  </a:lnTo>
                  <a:lnTo>
                    <a:pt x="14123" y="3659"/>
                  </a:lnTo>
                  <a:lnTo>
                    <a:pt x="14102" y="3654"/>
                  </a:lnTo>
                  <a:lnTo>
                    <a:pt x="14083" y="3649"/>
                  </a:lnTo>
                  <a:lnTo>
                    <a:pt x="14063" y="3641"/>
                  </a:lnTo>
                  <a:lnTo>
                    <a:pt x="14044" y="3634"/>
                  </a:lnTo>
                  <a:lnTo>
                    <a:pt x="14027" y="3626"/>
                  </a:lnTo>
                  <a:lnTo>
                    <a:pt x="14009" y="3617"/>
                  </a:lnTo>
                  <a:lnTo>
                    <a:pt x="13992" y="3607"/>
                  </a:lnTo>
                  <a:lnTo>
                    <a:pt x="13976" y="3595"/>
                  </a:lnTo>
                  <a:lnTo>
                    <a:pt x="13960" y="3583"/>
                  </a:lnTo>
                  <a:lnTo>
                    <a:pt x="13945" y="3571"/>
                  </a:lnTo>
                  <a:lnTo>
                    <a:pt x="13932" y="3558"/>
                  </a:lnTo>
                  <a:lnTo>
                    <a:pt x="13917" y="3543"/>
                  </a:lnTo>
                  <a:lnTo>
                    <a:pt x="13905" y="3528"/>
                  </a:lnTo>
                  <a:lnTo>
                    <a:pt x="13893" y="3513"/>
                  </a:lnTo>
                  <a:lnTo>
                    <a:pt x="13882" y="3497"/>
                  </a:lnTo>
                  <a:lnTo>
                    <a:pt x="13871" y="3479"/>
                  </a:lnTo>
                  <a:lnTo>
                    <a:pt x="13861" y="3462"/>
                  </a:lnTo>
                  <a:lnTo>
                    <a:pt x="13852" y="3444"/>
                  </a:lnTo>
                  <a:lnTo>
                    <a:pt x="13844" y="3425"/>
                  </a:lnTo>
                  <a:lnTo>
                    <a:pt x="13837" y="3406"/>
                  </a:lnTo>
                  <a:lnTo>
                    <a:pt x="13831" y="3385"/>
                  </a:lnTo>
                  <a:lnTo>
                    <a:pt x="13825" y="3365"/>
                  </a:lnTo>
                  <a:lnTo>
                    <a:pt x="13819" y="3345"/>
                  </a:lnTo>
                  <a:lnTo>
                    <a:pt x="13815" y="3323"/>
                  </a:lnTo>
                  <a:lnTo>
                    <a:pt x="13812" y="3302"/>
                  </a:lnTo>
                  <a:lnTo>
                    <a:pt x="13810" y="3279"/>
                  </a:lnTo>
                  <a:lnTo>
                    <a:pt x="13809" y="3257"/>
                  </a:lnTo>
                  <a:lnTo>
                    <a:pt x="13808" y="3233"/>
                  </a:lnTo>
                  <a:lnTo>
                    <a:pt x="13809" y="3207"/>
                  </a:lnTo>
                  <a:lnTo>
                    <a:pt x="13810" y="3182"/>
                  </a:lnTo>
                  <a:lnTo>
                    <a:pt x="13812" y="3159"/>
                  </a:lnTo>
                  <a:lnTo>
                    <a:pt x="13815" y="3137"/>
                  </a:lnTo>
                  <a:lnTo>
                    <a:pt x="13819" y="3116"/>
                  </a:lnTo>
                  <a:lnTo>
                    <a:pt x="13825" y="3096"/>
                  </a:lnTo>
                  <a:lnTo>
                    <a:pt x="13831" y="3077"/>
                  </a:lnTo>
                  <a:lnTo>
                    <a:pt x="13837" y="3059"/>
                  </a:lnTo>
                  <a:lnTo>
                    <a:pt x="13845" y="3043"/>
                  </a:lnTo>
                  <a:lnTo>
                    <a:pt x="13852" y="3026"/>
                  </a:lnTo>
                  <a:lnTo>
                    <a:pt x="13861" y="3012"/>
                  </a:lnTo>
                  <a:lnTo>
                    <a:pt x="13870" y="2998"/>
                  </a:lnTo>
                  <a:lnTo>
                    <a:pt x="13881" y="2985"/>
                  </a:lnTo>
                  <a:lnTo>
                    <a:pt x="13891" y="2972"/>
                  </a:lnTo>
                  <a:lnTo>
                    <a:pt x="13903" y="2961"/>
                  </a:lnTo>
                  <a:lnTo>
                    <a:pt x="13914" y="2951"/>
                  </a:lnTo>
                  <a:lnTo>
                    <a:pt x="13930" y="2939"/>
                  </a:lnTo>
                  <a:lnTo>
                    <a:pt x="13945" y="2929"/>
                  </a:lnTo>
                  <a:lnTo>
                    <a:pt x="13960" y="2919"/>
                  </a:lnTo>
                  <a:lnTo>
                    <a:pt x="13976" y="2911"/>
                  </a:lnTo>
                  <a:lnTo>
                    <a:pt x="13991" y="2905"/>
                  </a:lnTo>
                  <a:lnTo>
                    <a:pt x="14005" y="2899"/>
                  </a:lnTo>
                  <a:lnTo>
                    <a:pt x="14021" y="2894"/>
                  </a:lnTo>
                  <a:lnTo>
                    <a:pt x="14035" y="2890"/>
                  </a:lnTo>
                  <a:lnTo>
                    <a:pt x="14050" y="2887"/>
                  </a:lnTo>
                  <a:lnTo>
                    <a:pt x="14064" y="2885"/>
                  </a:lnTo>
                  <a:lnTo>
                    <a:pt x="14078" y="2883"/>
                  </a:lnTo>
                  <a:lnTo>
                    <a:pt x="14092" y="2881"/>
                  </a:lnTo>
                  <a:lnTo>
                    <a:pt x="14119" y="2880"/>
                  </a:lnTo>
                  <a:lnTo>
                    <a:pt x="14143" y="2880"/>
                  </a:lnTo>
                  <a:lnTo>
                    <a:pt x="14168" y="2880"/>
                  </a:lnTo>
                  <a:lnTo>
                    <a:pt x="14191" y="2882"/>
                  </a:lnTo>
                  <a:lnTo>
                    <a:pt x="14215" y="2885"/>
                  </a:lnTo>
                  <a:lnTo>
                    <a:pt x="14238" y="2888"/>
                  </a:lnTo>
                  <a:lnTo>
                    <a:pt x="14259" y="2893"/>
                  </a:lnTo>
                  <a:lnTo>
                    <a:pt x="14281" y="2898"/>
                  </a:lnTo>
                  <a:lnTo>
                    <a:pt x="14301" y="2904"/>
                  </a:lnTo>
                  <a:lnTo>
                    <a:pt x="14321" y="2910"/>
                  </a:lnTo>
                  <a:lnTo>
                    <a:pt x="14339" y="2917"/>
                  </a:lnTo>
                  <a:lnTo>
                    <a:pt x="14356" y="2925"/>
                  </a:lnTo>
                  <a:lnTo>
                    <a:pt x="14372" y="2932"/>
                  </a:lnTo>
                  <a:lnTo>
                    <a:pt x="14386" y="2940"/>
                  </a:lnTo>
                  <a:lnTo>
                    <a:pt x="14399" y="2947"/>
                  </a:lnTo>
                  <a:lnTo>
                    <a:pt x="14411" y="2955"/>
                  </a:lnTo>
                  <a:lnTo>
                    <a:pt x="14420" y="2962"/>
                  </a:lnTo>
                  <a:lnTo>
                    <a:pt x="14427" y="2969"/>
                  </a:lnTo>
                  <a:lnTo>
                    <a:pt x="14437" y="2982"/>
                  </a:lnTo>
                  <a:lnTo>
                    <a:pt x="14445" y="2994"/>
                  </a:lnTo>
                  <a:lnTo>
                    <a:pt x="14451" y="3007"/>
                  </a:lnTo>
                  <a:lnTo>
                    <a:pt x="14456" y="3019"/>
                  </a:lnTo>
                  <a:lnTo>
                    <a:pt x="14460" y="3032"/>
                  </a:lnTo>
                  <a:lnTo>
                    <a:pt x="14463" y="3044"/>
                  </a:lnTo>
                  <a:lnTo>
                    <a:pt x="14465" y="3055"/>
                  </a:lnTo>
                  <a:lnTo>
                    <a:pt x="14466" y="3065"/>
                  </a:lnTo>
                  <a:lnTo>
                    <a:pt x="14468" y="3071"/>
                  </a:lnTo>
                  <a:lnTo>
                    <a:pt x="14470" y="3076"/>
                  </a:lnTo>
                  <a:lnTo>
                    <a:pt x="14471" y="3077"/>
                  </a:lnTo>
                  <a:lnTo>
                    <a:pt x="14473" y="3080"/>
                  </a:lnTo>
                  <a:lnTo>
                    <a:pt x="14475" y="3080"/>
                  </a:lnTo>
                  <a:lnTo>
                    <a:pt x="14478" y="3081"/>
                  </a:lnTo>
                  <a:lnTo>
                    <a:pt x="14481" y="3080"/>
                  </a:lnTo>
                  <a:lnTo>
                    <a:pt x="14483" y="3078"/>
                  </a:lnTo>
                  <a:lnTo>
                    <a:pt x="14486" y="3077"/>
                  </a:lnTo>
                  <a:lnTo>
                    <a:pt x="14487" y="3074"/>
                  </a:lnTo>
                  <a:lnTo>
                    <a:pt x="14489" y="3071"/>
                  </a:lnTo>
                  <a:lnTo>
                    <a:pt x="14489" y="3067"/>
                  </a:lnTo>
                  <a:lnTo>
                    <a:pt x="14490" y="3062"/>
                  </a:lnTo>
                  <a:lnTo>
                    <a:pt x="14490" y="3056"/>
                  </a:lnTo>
                  <a:lnTo>
                    <a:pt x="14490" y="3007"/>
                  </a:lnTo>
                  <a:lnTo>
                    <a:pt x="14491" y="2967"/>
                  </a:lnTo>
                  <a:lnTo>
                    <a:pt x="14493" y="2936"/>
                  </a:lnTo>
                  <a:lnTo>
                    <a:pt x="14494" y="2912"/>
                  </a:lnTo>
                  <a:lnTo>
                    <a:pt x="14496" y="2894"/>
                  </a:lnTo>
                  <a:lnTo>
                    <a:pt x="14497" y="2882"/>
                  </a:lnTo>
                  <a:lnTo>
                    <a:pt x="14498" y="2873"/>
                  </a:lnTo>
                  <a:lnTo>
                    <a:pt x="14498" y="2866"/>
                  </a:lnTo>
                  <a:lnTo>
                    <a:pt x="14497" y="2861"/>
                  </a:lnTo>
                  <a:lnTo>
                    <a:pt x="14495" y="2857"/>
                  </a:lnTo>
                  <a:lnTo>
                    <a:pt x="14493" y="2855"/>
                  </a:lnTo>
                  <a:lnTo>
                    <a:pt x="14490" y="2854"/>
                  </a:lnTo>
                  <a:lnTo>
                    <a:pt x="14487" y="2853"/>
                  </a:lnTo>
                  <a:lnTo>
                    <a:pt x="14482" y="2853"/>
                  </a:lnTo>
                  <a:lnTo>
                    <a:pt x="14461" y="2851"/>
                  </a:lnTo>
                  <a:lnTo>
                    <a:pt x="14436" y="2848"/>
                  </a:lnTo>
                  <a:lnTo>
                    <a:pt x="14412" y="2844"/>
                  </a:lnTo>
                  <a:lnTo>
                    <a:pt x="14391" y="2840"/>
                  </a:lnTo>
                  <a:lnTo>
                    <a:pt x="14378" y="2838"/>
                  </a:lnTo>
                  <a:lnTo>
                    <a:pt x="14356" y="2836"/>
                  </a:lnTo>
                  <a:lnTo>
                    <a:pt x="14329" y="2833"/>
                  </a:lnTo>
                  <a:lnTo>
                    <a:pt x="14297" y="2830"/>
                  </a:lnTo>
                  <a:lnTo>
                    <a:pt x="14262" y="2827"/>
                  </a:lnTo>
                  <a:lnTo>
                    <a:pt x="14227" y="2824"/>
                  </a:lnTo>
                  <a:lnTo>
                    <a:pt x="14192" y="2823"/>
                  </a:lnTo>
                  <a:lnTo>
                    <a:pt x="14160" y="2822"/>
                  </a:lnTo>
                  <a:lnTo>
                    <a:pt x="14124" y="2823"/>
                  </a:lnTo>
                  <a:lnTo>
                    <a:pt x="14087" y="2824"/>
                  </a:lnTo>
                  <a:lnTo>
                    <a:pt x="14067" y="2826"/>
                  </a:lnTo>
                  <a:lnTo>
                    <a:pt x="14049" y="2828"/>
                  </a:lnTo>
                  <a:lnTo>
                    <a:pt x="14030" y="2831"/>
                  </a:lnTo>
                  <a:lnTo>
                    <a:pt x="14010" y="2834"/>
                  </a:lnTo>
                  <a:lnTo>
                    <a:pt x="13991" y="2839"/>
                  </a:lnTo>
                  <a:lnTo>
                    <a:pt x="13972" y="2844"/>
                  </a:lnTo>
                  <a:lnTo>
                    <a:pt x="13951" y="2850"/>
                  </a:lnTo>
                  <a:lnTo>
                    <a:pt x="13932" y="2857"/>
                  </a:lnTo>
                  <a:lnTo>
                    <a:pt x="13911" y="2865"/>
                  </a:lnTo>
                  <a:lnTo>
                    <a:pt x="13891" y="2875"/>
                  </a:lnTo>
                  <a:lnTo>
                    <a:pt x="13870" y="2885"/>
                  </a:lnTo>
                  <a:lnTo>
                    <a:pt x="13850" y="2897"/>
                  </a:lnTo>
                  <a:lnTo>
                    <a:pt x="13831" y="2909"/>
                  </a:lnTo>
                  <a:lnTo>
                    <a:pt x="13811" y="2923"/>
                  </a:lnTo>
                  <a:lnTo>
                    <a:pt x="13792" y="2939"/>
                  </a:lnTo>
                  <a:lnTo>
                    <a:pt x="13774" y="2956"/>
                  </a:lnTo>
                  <a:lnTo>
                    <a:pt x="13757" y="2975"/>
                  </a:lnTo>
                  <a:lnTo>
                    <a:pt x="13740" y="2995"/>
                  </a:lnTo>
                  <a:lnTo>
                    <a:pt x="13724" y="3017"/>
                  </a:lnTo>
                  <a:lnTo>
                    <a:pt x="13710" y="3040"/>
                  </a:lnTo>
                  <a:lnTo>
                    <a:pt x="13697" y="3064"/>
                  </a:lnTo>
                  <a:lnTo>
                    <a:pt x="13685" y="3090"/>
                  </a:lnTo>
                  <a:lnTo>
                    <a:pt x="13674" y="3117"/>
                  </a:lnTo>
                  <a:lnTo>
                    <a:pt x="13665" y="3146"/>
                  </a:lnTo>
                  <a:lnTo>
                    <a:pt x="13662" y="3161"/>
                  </a:lnTo>
                  <a:lnTo>
                    <a:pt x="13658" y="3176"/>
                  </a:lnTo>
                  <a:lnTo>
                    <a:pt x="13656" y="3192"/>
                  </a:lnTo>
                  <a:lnTo>
                    <a:pt x="13653" y="3207"/>
                  </a:lnTo>
                  <a:lnTo>
                    <a:pt x="13651" y="3223"/>
                  </a:lnTo>
                  <a:lnTo>
                    <a:pt x="13650" y="3240"/>
                  </a:lnTo>
                  <a:lnTo>
                    <a:pt x="13649" y="3257"/>
                  </a:lnTo>
                  <a:lnTo>
                    <a:pt x="13649" y="3273"/>
                  </a:lnTo>
                  <a:lnTo>
                    <a:pt x="13650" y="3303"/>
                  </a:lnTo>
                  <a:lnTo>
                    <a:pt x="13652" y="3331"/>
                  </a:lnTo>
                  <a:lnTo>
                    <a:pt x="13655" y="3359"/>
                  </a:lnTo>
                  <a:lnTo>
                    <a:pt x="13660" y="3384"/>
                  </a:lnTo>
                  <a:lnTo>
                    <a:pt x="13666" y="3410"/>
                  </a:lnTo>
                  <a:lnTo>
                    <a:pt x="13674" y="3433"/>
                  </a:lnTo>
                  <a:lnTo>
                    <a:pt x="13683" y="3457"/>
                  </a:lnTo>
                  <a:lnTo>
                    <a:pt x="13693" y="3479"/>
                  </a:lnTo>
                  <a:lnTo>
                    <a:pt x="13704" y="3500"/>
                  </a:lnTo>
                  <a:lnTo>
                    <a:pt x="13715" y="3520"/>
                  </a:lnTo>
                  <a:lnTo>
                    <a:pt x="13729" y="3538"/>
                  </a:lnTo>
                  <a:lnTo>
                    <a:pt x="13743" y="3557"/>
                  </a:lnTo>
                  <a:lnTo>
                    <a:pt x="13758" y="3574"/>
                  </a:lnTo>
                  <a:lnTo>
                    <a:pt x="13774" y="3590"/>
                  </a:lnTo>
                  <a:lnTo>
                    <a:pt x="13792" y="3605"/>
                  </a:lnTo>
                  <a:lnTo>
                    <a:pt x="13809" y="3619"/>
                  </a:lnTo>
                  <a:lnTo>
                    <a:pt x="13829" y="3632"/>
                  </a:lnTo>
                  <a:lnTo>
                    <a:pt x="13848" y="3644"/>
                  </a:lnTo>
                  <a:lnTo>
                    <a:pt x="13868" y="3657"/>
                  </a:lnTo>
                  <a:lnTo>
                    <a:pt x="13889" y="3667"/>
                  </a:lnTo>
                  <a:lnTo>
                    <a:pt x="13911" y="3676"/>
                  </a:lnTo>
                  <a:lnTo>
                    <a:pt x="13934" y="3685"/>
                  </a:lnTo>
                  <a:lnTo>
                    <a:pt x="13956" y="3693"/>
                  </a:lnTo>
                  <a:lnTo>
                    <a:pt x="13980" y="3701"/>
                  </a:lnTo>
                  <a:lnTo>
                    <a:pt x="14003" y="3707"/>
                  </a:lnTo>
                  <a:lnTo>
                    <a:pt x="14028" y="3712"/>
                  </a:lnTo>
                  <a:lnTo>
                    <a:pt x="14053" y="3716"/>
                  </a:lnTo>
                  <a:lnTo>
                    <a:pt x="14078" y="3720"/>
                  </a:lnTo>
                  <a:lnTo>
                    <a:pt x="14104" y="3723"/>
                  </a:lnTo>
                  <a:lnTo>
                    <a:pt x="14130" y="3724"/>
                  </a:lnTo>
                  <a:lnTo>
                    <a:pt x="14156" y="3726"/>
                  </a:lnTo>
                  <a:lnTo>
                    <a:pt x="14183" y="3726"/>
                  </a:lnTo>
                  <a:lnTo>
                    <a:pt x="14200" y="3726"/>
                  </a:lnTo>
                  <a:lnTo>
                    <a:pt x="14219" y="3725"/>
                  </a:lnTo>
                  <a:lnTo>
                    <a:pt x="14239" y="3723"/>
                  </a:lnTo>
                  <a:lnTo>
                    <a:pt x="14260" y="3721"/>
                  </a:lnTo>
                  <a:lnTo>
                    <a:pt x="14304" y="3714"/>
                  </a:lnTo>
                  <a:lnTo>
                    <a:pt x="14350" y="3706"/>
                  </a:lnTo>
                  <a:lnTo>
                    <a:pt x="14373" y="3701"/>
                  </a:lnTo>
                  <a:lnTo>
                    <a:pt x="14394" y="3695"/>
                  </a:lnTo>
                  <a:lnTo>
                    <a:pt x="14416" y="3689"/>
                  </a:lnTo>
                  <a:lnTo>
                    <a:pt x="14436" y="3683"/>
                  </a:lnTo>
                  <a:lnTo>
                    <a:pt x="14456" y="3676"/>
                  </a:lnTo>
                  <a:lnTo>
                    <a:pt x="14474" y="3669"/>
                  </a:lnTo>
                  <a:lnTo>
                    <a:pt x="14491" y="3662"/>
                  </a:lnTo>
                  <a:lnTo>
                    <a:pt x="14505" y="3655"/>
                  </a:lnTo>
                  <a:lnTo>
                    <a:pt x="14511" y="3653"/>
                  </a:lnTo>
                  <a:lnTo>
                    <a:pt x="14515" y="3650"/>
                  </a:lnTo>
                  <a:lnTo>
                    <a:pt x="14517" y="3646"/>
                  </a:lnTo>
                  <a:lnTo>
                    <a:pt x="14519" y="3643"/>
                  </a:lnTo>
                  <a:lnTo>
                    <a:pt x="14521" y="3632"/>
                  </a:lnTo>
                  <a:lnTo>
                    <a:pt x="14521" y="3614"/>
                  </a:lnTo>
                  <a:lnTo>
                    <a:pt x="14521" y="3506"/>
                  </a:lnTo>
                  <a:close/>
                  <a:moveTo>
                    <a:pt x="3468" y="3375"/>
                  </a:moveTo>
                  <a:lnTo>
                    <a:pt x="3468" y="3414"/>
                  </a:lnTo>
                  <a:lnTo>
                    <a:pt x="3468" y="3452"/>
                  </a:lnTo>
                  <a:lnTo>
                    <a:pt x="3468" y="3486"/>
                  </a:lnTo>
                  <a:lnTo>
                    <a:pt x="3467" y="3520"/>
                  </a:lnTo>
                  <a:lnTo>
                    <a:pt x="3467" y="3550"/>
                  </a:lnTo>
                  <a:lnTo>
                    <a:pt x="3466" y="3577"/>
                  </a:lnTo>
                  <a:lnTo>
                    <a:pt x="3464" y="3601"/>
                  </a:lnTo>
                  <a:lnTo>
                    <a:pt x="3463" y="3621"/>
                  </a:lnTo>
                  <a:lnTo>
                    <a:pt x="3461" y="3633"/>
                  </a:lnTo>
                  <a:lnTo>
                    <a:pt x="3460" y="3644"/>
                  </a:lnTo>
                  <a:lnTo>
                    <a:pt x="3457" y="3655"/>
                  </a:lnTo>
                  <a:lnTo>
                    <a:pt x="3454" y="3664"/>
                  </a:lnTo>
                  <a:lnTo>
                    <a:pt x="3450" y="3671"/>
                  </a:lnTo>
                  <a:lnTo>
                    <a:pt x="3446" y="3677"/>
                  </a:lnTo>
                  <a:lnTo>
                    <a:pt x="3443" y="3680"/>
                  </a:lnTo>
                  <a:lnTo>
                    <a:pt x="3440" y="3681"/>
                  </a:lnTo>
                  <a:lnTo>
                    <a:pt x="3435" y="3683"/>
                  </a:lnTo>
                  <a:lnTo>
                    <a:pt x="3431" y="3684"/>
                  </a:lnTo>
                  <a:lnTo>
                    <a:pt x="3424" y="3686"/>
                  </a:lnTo>
                  <a:lnTo>
                    <a:pt x="3415" y="3687"/>
                  </a:lnTo>
                  <a:lnTo>
                    <a:pt x="3405" y="3688"/>
                  </a:lnTo>
                  <a:lnTo>
                    <a:pt x="3394" y="3689"/>
                  </a:lnTo>
                  <a:lnTo>
                    <a:pt x="3385" y="3689"/>
                  </a:lnTo>
                  <a:lnTo>
                    <a:pt x="3380" y="3691"/>
                  </a:lnTo>
                  <a:lnTo>
                    <a:pt x="3378" y="3692"/>
                  </a:lnTo>
                  <a:lnTo>
                    <a:pt x="3377" y="3694"/>
                  </a:lnTo>
                  <a:lnTo>
                    <a:pt x="3376" y="3696"/>
                  </a:lnTo>
                  <a:lnTo>
                    <a:pt x="3376" y="3698"/>
                  </a:lnTo>
                  <a:lnTo>
                    <a:pt x="3376" y="3701"/>
                  </a:lnTo>
                  <a:lnTo>
                    <a:pt x="3377" y="3704"/>
                  </a:lnTo>
                  <a:lnTo>
                    <a:pt x="3379" y="3706"/>
                  </a:lnTo>
                  <a:lnTo>
                    <a:pt x="3381" y="3707"/>
                  </a:lnTo>
                  <a:lnTo>
                    <a:pt x="3388" y="3709"/>
                  </a:lnTo>
                  <a:lnTo>
                    <a:pt x="3398" y="3710"/>
                  </a:lnTo>
                  <a:lnTo>
                    <a:pt x="3433" y="3710"/>
                  </a:lnTo>
                  <a:lnTo>
                    <a:pt x="3471" y="3708"/>
                  </a:lnTo>
                  <a:lnTo>
                    <a:pt x="3507" y="3707"/>
                  </a:lnTo>
                  <a:lnTo>
                    <a:pt x="3532" y="3707"/>
                  </a:lnTo>
                  <a:lnTo>
                    <a:pt x="3545" y="3707"/>
                  </a:lnTo>
                  <a:lnTo>
                    <a:pt x="3561" y="3707"/>
                  </a:lnTo>
                  <a:lnTo>
                    <a:pt x="3579" y="3708"/>
                  </a:lnTo>
                  <a:lnTo>
                    <a:pt x="3601" y="3708"/>
                  </a:lnTo>
                  <a:lnTo>
                    <a:pt x="3623" y="3709"/>
                  </a:lnTo>
                  <a:lnTo>
                    <a:pt x="3648" y="3710"/>
                  </a:lnTo>
                  <a:lnTo>
                    <a:pt x="3673" y="3710"/>
                  </a:lnTo>
                  <a:lnTo>
                    <a:pt x="3700" y="3710"/>
                  </a:lnTo>
                  <a:lnTo>
                    <a:pt x="3708" y="3709"/>
                  </a:lnTo>
                  <a:lnTo>
                    <a:pt x="3714" y="3707"/>
                  </a:lnTo>
                  <a:lnTo>
                    <a:pt x="3716" y="3706"/>
                  </a:lnTo>
                  <a:lnTo>
                    <a:pt x="3718" y="3704"/>
                  </a:lnTo>
                  <a:lnTo>
                    <a:pt x="3719" y="3701"/>
                  </a:lnTo>
                  <a:lnTo>
                    <a:pt x="3720" y="3698"/>
                  </a:lnTo>
                  <a:lnTo>
                    <a:pt x="3719" y="3696"/>
                  </a:lnTo>
                  <a:lnTo>
                    <a:pt x="3719" y="3694"/>
                  </a:lnTo>
                  <a:lnTo>
                    <a:pt x="3717" y="3692"/>
                  </a:lnTo>
                  <a:lnTo>
                    <a:pt x="3716" y="3691"/>
                  </a:lnTo>
                  <a:lnTo>
                    <a:pt x="3710" y="3689"/>
                  </a:lnTo>
                  <a:lnTo>
                    <a:pt x="3703" y="3689"/>
                  </a:lnTo>
                  <a:lnTo>
                    <a:pt x="3690" y="3688"/>
                  </a:lnTo>
                  <a:lnTo>
                    <a:pt x="3675" y="3687"/>
                  </a:lnTo>
                  <a:lnTo>
                    <a:pt x="3661" y="3686"/>
                  </a:lnTo>
                  <a:lnTo>
                    <a:pt x="3649" y="3684"/>
                  </a:lnTo>
                  <a:lnTo>
                    <a:pt x="3643" y="3683"/>
                  </a:lnTo>
                  <a:lnTo>
                    <a:pt x="3638" y="3682"/>
                  </a:lnTo>
                  <a:lnTo>
                    <a:pt x="3632" y="3680"/>
                  </a:lnTo>
                  <a:lnTo>
                    <a:pt x="3628" y="3677"/>
                  </a:lnTo>
                  <a:lnTo>
                    <a:pt x="3625" y="3674"/>
                  </a:lnTo>
                  <a:lnTo>
                    <a:pt x="3622" y="3671"/>
                  </a:lnTo>
                  <a:lnTo>
                    <a:pt x="3619" y="3668"/>
                  </a:lnTo>
                  <a:lnTo>
                    <a:pt x="3617" y="3664"/>
                  </a:lnTo>
                  <a:lnTo>
                    <a:pt x="3613" y="3655"/>
                  </a:lnTo>
                  <a:lnTo>
                    <a:pt x="3610" y="3644"/>
                  </a:lnTo>
                  <a:lnTo>
                    <a:pt x="3608" y="3634"/>
                  </a:lnTo>
                  <a:lnTo>
                    <a:pt x="3607" y="3622"/>
                  </a:lnTo>
                  <a:lnTo>
                    <a:pt x="3605" y="3602"/>
                  </a:lnTo>
                  <a:lnTo>
                    <a:pt x="3604" y="3577"/>
                  </a:lnTo>
                  <a:lnTo>
                    <a:pt x="3603" y="3551"/>
                  </a:lnTo>
                  <a:lnTo>
                    <a:pt x="3602" y="3520"/>
                  </a:lnTo>
                  <a:lnTo>
                    <a:pt x="3602" y="3487"/>
                  </a:lnTo>
                  <a:lnTo>
                    <a:pt x="3602" y="3452"/>
                  </a:lnTo>
                  <a:lnTo>
                    <a:pt x="3602" y="3414"/>
                  </a:lnTo>
                  <a:lnTo>
                    <a:pt x="3602" y="3375"/>
                  </a:lnTo>
                  <a:lnTo>
                    <a:pt x="3602" y="2902"/>
                  </a:lnTo>
                  <a:lnTo>
                    <a:pt x="3736" y="2906"/>
                  </a:lnTo>
                  <a:lnTo>
                    <a:pt x="3753" y="2907"/>
                  </a:lnTo>
                  <a:lnTo>
                    <a:pt x="3768" y="2908"/>
                  </a:lnTo>
                  <a:lnTo>
                    <a:pt x="3783" y="2910"/>
                  </a:lnTo>
                  <a:lnTo>
                    <a:pt x="3795" y="2912"/>
                  </a:lnTo>
                  <a:lnTo>
                    <a:pt x="3807" y="2916"/>
                  </a:lnTo>
                  <a:lnTo>
                    <a:pt x="3817" y="2919"/>
                  </a:lnTo>
                  <a:lnTo>
                    <a:pt x="3825" y="2923"/>
                  </a:lnTo>
                  <a:lnTo>
                    <a:pt x="3834" y="2928"/>
                  </a:lnTo>
                  <a:lnTo>
                    <a:pt x="3841" y="2933"/>
                  </a:lnTo>
                  <a:lnTo>
                    <a:pt x="3846" y="2938"/>
                  </a:lnTo>
                  <a:lnTo>
                    <a:pt x="3851" y="2943"/>
                  </a:lnTo>
                  <a:lnTo>
                    <a:pt x="3855" y="2948"/>
                  </a:lnTo>
                  <a:lnTo>
                    <a:pt x="3857" y="2954"/>
                  </a:lnTo>
                  <a:lnTo>
                    <a:pt x="3860" y="2959"/>
                  </a:lnTo>
                  <a:lnTo>
                    <a:pt x="3861" y="2965"/>
                  </a:lnTo>
                  <a:lnTo>
                    <a:pt x="3862" y="2970"/>
                  </a:lnTo>
                  <a:lnTo>
                    <a:pt x="3863" y="2984"/>
                  </a:lnTo>
                  <a:lnTo>
                    <a:pt x="3864" y="2994"/>
                  </a:lnTo>
                  <a:lnTo>
                    <a:pt x="3866" y="3001"/>
                  </a:lnTo>
                  <a:lnTo>
                    <a:pt x="3867" y="3003"/>
                  </a:lnTo>
                  <a:lnTo>
                    <a:pt x="3869" y="3005"/>
                  </a:lnTo>
                  <a:lnTo>
                    <a:pt x="3871" y="3006"/>
                  </a:lnTo>
                  <a:lnTo>
                    <a:pt x="3874" y="3006"/>
                  </a:lnTo>
                  <a:lnTo>
                    <a:pt x="3876" y="3006"/>
                  </a:lnTo>
                  <a:lnTo>
                    <a:pt x="3879" y="3005"/>
                  </a:lnTo>
                  <a:lnTo>
                    <a:pt x="3881" y="3003"/>
                  </a:lnTo>
                  <a:lnTo>
                    <a:pt x="3882" y="3001"/>
                  </a:lnTo>
                  <a:lnTo>
                    <a:pt x="3884" y="2996"/>
                  </a:lnTo>
                  <a:lnTo>
                    <a:pt x="3885" y="2988"/>
                  </a:lnTo>
                  <a:lnTo>
                    <a:pt x="3885" y="2957"/>
                  </a:lnTo>
                  <a:lnTo>
                    <a:pt x="3886" y="2918"/>
                  </a:lnTo>
                  <a:lnTo>
                    <a:pt x="3887" y="2881"/>
                  </a:lnTo>
                  <a:lnTo>
                    <a:pt x="3888" y="2854"/>
                  </a:lnTo>
                  <a:lnTo>
                    <a:pt x="3887" y="2843"/>
                  </a:lnTo>
                  <a:lnTo>
                    <a:pt x="3886" y="2836"/>
                  </a:lnTo>
                  <a:lnTo>
                    <a:pt x="3885" y="2833"/>
                  </a:lnTo>
                  <a:lnTo>
                    <a:pt x="3884" y="2831"/>
                  </a:lnTo>
                  <a:lnTo>
                    <a:pt x="3882" y="2830"/>
                  </a:lnTo>
                  <a:lnTo>
                    <a:pt x="3879" y="2830"/>
                  </a:lnTo>
                  <a:lnTo>
                    <a:pt x="3869" y="2832"/>
                  </a:lnTo>
                  <a:lnTo>
                    <a:pt x="3850" y="2836"/>
                  </a:lnTo>
                  <a:lnTo>
                    <a:pt x="3837" y="2838"/>
                  </a:lnTo>
                  <a:lnTo>
                    <a:pt x="3820" y="2839"/>
                  </a:lnTo>
                  <a:lnTo>
                    <a:pt x="3800" y="2841"/>
                  </a:lnTo>
                  <a:lnTo>
                    <a:pt x="3776" y="2841"/>
                  </a:lnTo>
                  <a:lnTo>
                    <a:pt x="3354" y="2841"/>
                  </a:lnTo>
                  <a:lnTo>
                    <a:pt x="3326" y="2841"/>
                  </a:lnTo>
                  <a:lnTo>
                    <a:pt x="3299" y="2840"/>
                  </a:lnTo>
                  <a:lnTo>
                    <a:pt x="3272" y="2838"/>
                  </a:lnTo>
                  <a:lnTo>
                    <a:pt x="3248" y="2836"/>
                  </a:lnTo>
                  <a:lnTo>
                    <a:pt x="3237" y="2835"/>
                  </a:lnTo>
                  <a:lnTo>
                    <a:pt x="3230" y="2833"/>
                  </a:lnTo>
                  <a:lnTo>
                    <a:pt x="3223" y="2830"/>
                  </a:lnTo>
                  <a:lnTo>
                    <a:pt x="3217" y="2828"/>
                  </a:lnTo>
                  <a:lnTo>
                    <a:pt x="3208" y="2824"/>
                  </a:lnTo>
                  <a:lnTo>
                    <a:pt x="3202" y="2822"/>
                  </a:lnTo>
                  <a:lnTo>
                    <a:pt x="3199" y="2823"/>
                  </a:lnTo>
                  <a:lnTo>
                    <a:pt x="3197" y="2823"/>
                  </a:lnTo>
                  <a:lnTo>
                    <a:pt x="3196" y="2825"/>
                  </a:lnTo>
                  <a:lnTo>
                    <a:pt x="3193" y="2827"/>
                  </a:lnTo>
                  <a:lnTo>
                    <a:pt x="3190" y="2834"/>
                  </a:lnTo>
                  <a:lnTo>
                    <a:pt x="3188" y="2844"/>
                  </a:lnTo>
                  <a:lnTo>
                    <a:pt x="3184" y="2865"/>
                  </a:lnTo>
                  <a:lnTo>
                    <a:pt x="3176" y="2906"/>
                  </a:lnTo>
                  <a:lnTo>
                    <a:pt x="3169" y="2949"/>
                  </a:lnTo>
                  <a:lnTo>
                    <a:pt x="3166" y="2977"/>
                  </a:lnTo>
                  <a:lnTo>
                    <a:pt x="3167" y="2985"/>
                  </a:lnTo>
                  <a:lnTo>
                    <a:pt x="3168" y="2990"/>
                  </a:lnTo>
                  <a:lnTo>
                    <a:pt x="3169" y="2992"/>
                  </a:lnTo>
                  <a:lnTo>
                    <a:pt x="3171" y="2994"/>
                  </a:lnTo>
                  <a:lnTo>
                    <a:pt x="3173" y="2995"/>
                  </a:lnTo>
                  <a:lnTo>
                    <a:pt x="3176" y="2995"/>
                  </a:lnTo>
                  <a:lnTo>
                    <a:pt x="3180" y="2994"/>
                  </a:lnTo>
                  <a:lnTo>
                    <a:pt x="3183" y="2991"/>
                  </a:lnTo>
                  <a:lnTo>
                    <a:pt x="3185" y="2987"/>
                  </a:lnTo>
                  <a:lnTo>
                    <a:pt x="3187" y="2981"/>
                  </a:lnTo>
                  <a:lnTo>
                    <a:pt x="3189" y="2973"/>
                  </a:lnTo>
                  <a:lnTo>
                    <a:pt x="3193" y="2963"/>
                  </a:lnTo>
                  <a:lnTo>
                    <a:pt x="3199" y="2953"/>
                  </a:lnTo>
                  <a:lnTo>
                    <a:pt x="3206" y="2941"/>
                  </a:lnTo>
                  <a:lnTo>
                    <a:pt x="3212" y="2932"/>
                  </a:lnTo>
                  <a:lnTo>
                    <a:pt x="3220" y="2925"/>
                  </a:lnTo>
                  <a:lnTo>
                    <a:pt x="3229" y="2919"/>
                  </a:lnTo>
                  <a:lnTo>
                    <a:pt x="3240" y="2915"/>
                  </a:lnTo>
                  <a:lnTo>
                    <a:pt x="3254" y="2912"/>
                  </a:lnTo>
                  <a:lnTo>
                    <a:pt x="3269" y="2909"/>
                  </a:lnTo>
                  <a:lnTo>
                    <a:pt x="3287" y="2908"/>
                  </a:lnTo>
                  <a:lnTo>
                    <a:pt x="3309" y="2907"/>
                  </a:lnTo>
                  <a:lnTo>
                    <a:pt x="3468" y="2902"/>
                  </a:lnTo>
                  <a:lnTo>
                    <a:pt x="3468" y="3375"/>
                  </a:lnTo>
                  <a:close/>
                  <a:moveTo>
                    <a:pt x="7861" y="3375"/>
                  </a:moveTo>
                  <a:lnTo>
                    <a:pt x="7861" y="3414"/>
                  </a:lnTo>
                  <a:lnTo>
                    <a:pt x="7861" y="3452"/>
                  </a:lnTo>
                  <a:lnTo>
                    <a:pt x="7861" y="3486"/>
                  </a:lnTo>
                  <a:lnTo>
                    <a:pt x="7861" y="3520"/>
                  </a:lnTo>
                  <a:lnTo>
                    <a:pt x="7860" y="3550"/>
                  </a:lnTo>
                  <a:lnTo>
                    <a:pt x="7859" y="3577"/>
                  </a:lnTo>
                  <a:lnTo>
                    <a:pt x="7858" y="3601"/>
                  </a:lnTo>
                  <a:lnTo>
                    <a:pt x="7856" y="3621"/>
                  </a:lnTo>
                  <a:lnTo>
                    <a:pt x="7855" y="3633"/>
                  </a:lnTo>
                  <a:lnTo>
                    <a:pt x="7853" y="3644"/>
                  </a:lnTo>
                  <a:lnTo>
                    <a:pt x="7851" y="3655"/>
                  </a:lnTo>
                  <a:lnTo>
                    <a:pt x="7848" y="3664"/>
                  </a:lnTo>
                  <a:lnTo>
                    <a:pt x="7844" y="3671"/>
                  </a:lnTo>
                  <a:lnTo>
                    <a:pt x="7839" y="3677"/>
                  </a:lnTo>
                  <a:lnTo>
                    <a:pt x="7836" y="3680"/>
                  </a:lnTo>
                  <a:lnTo>
                    <a:pt x="7833" y="3681"/>
                  </a:lnTo>
                  <a:lnTo>
                    <a:pt x="7829" y="3683"/>
                  </a:lnTo>
                  <a:lnTo>
                    <a:pt x="7825" y="3684"/>
                  </a:lnTo>
                  <a:lnTo>
                    <a:pt x="7817" y="3686"/>
                  </a:lnTo>
                  <a:lnTo>
                    <a:pt x="7808" y="3687"/>
                  </a:lnTo>
                  <a:lnTo>
                    <a:pt x="7798" y="3688"/>
                  </a:lnTo>
                  <a:lnTo>
                    <a:pt x="7787" y="3689"/>
                  </a:lnTo>
                  <a:lnTo>
                    <a:pt x="7779" y="3689"/>
                  </a:lnTo>
                  <a:lnTo>
                    <a:pt x="7773" y="3691"/>
                  </a:lnTo>
                  <a:lnTo>
                    <a:pt x="7771" y="3692"/>
                  </a:lnTo>
                  <a:lnTo>
                    <a:pt x="7770" y="3694"/>
                  </a:lnTo>
                  <a:lnTo>
                    <a:pt x="7770" y="3696"/>
                  </a:lnTo>
                  <a:lnTo>
                    <a:pt x="7769" y="3698"/>
                  </a:lnTo>
                  <a:lnTo>
                    <a:pt x="7770" y="3701"/>
                  </a:lnTo>
                  <a:lnTo>
                    <a:pt x="7771" y="3704"/>
                  </a:lnTo>
                  <a:lnTo>
                    <a:pt x="7772" y="3706"/>
                  </a:lnTo>
                  <a:lnTo>
                    <a:pt x="7775" y="3707"/>
                  </a:lnTo>
                  <a:lnTo>
                    <a:pt x="7782" y="3709"/>
                  </a:lnTo>
                  <a:lnTo>
                    <a:pt x="7791" y="3710"/>
                  </a:lnTo>
                  <a:lnTo>
                    <a:pt x="7827" y="3710"/>
                  </a:lnTo>
                  <a:lnTo>
                    <a:pt x="7865" y="3708"/>
                  </a:lnTo>
                  <a:lnTo>
                    <a:pt x="7900" y="3707"/>
                  </a:lnTo>
                  <a:lnTo>
                    <a:pt x="7926" y="3707"/>
                  </a:lnTo>
                  <a:lnTo>
                    <a:pt x="7939" y="3707"/>
                  </a:lnTo>
                  <a:lnTo>
                    <a:pt x="7954" y="3707"/>
                  </a:lnTo>
                  <a:lnTo>
                    <a:pt x="7974" y="3708"/>
                  </a:lnTo>
                  <a:lnTo>
                    <a:pt x="7994" y="3708"/>
                  </a:lnTo>
                  <a:lnTo>
                    <a:pt x="8016" y="3709"/>
                  </a:lnTo>
                  <a:lnTo>
                    <a:pt x="8041" y="3710"/>
                  </a:lnTo>
                  <a:lnTo>
                    <a:pt x="8066" y="3710"/>
                  </a:lnTo>
                  <a:lnTo>
                    <a:pt x="8093" y="3710"/>
                  </a:lnTo>
                  <a:lnTo>
                    <a:pt x="8101" y="3709"/>
                  </a:lnTo>
                  <a:lnTo>
                    <a:pt x="8107" y="3707"/>
                  </a:lnTo>
                  <a:lnTo>
                    <a:pt x="8110" y="3706"/>
                  </a:lnTo>
                  <a:lnTo>
                    <a:pt x="8111" y="3704"/>
                  </a:lnTo>
                  <a:lnTo>
                    <a:pt x="8113" y="3701"/>
                  </a:lnTo>
                  <a:lnTo>
                    <a:pt x="8113" y="3698"/>
                  </a:lnTo>
                  <a:lnTo>
                    <a:pt x="8113" y="3696"/>
                  </a:lnTo>
                  <a:lnTo>
                    <a:pt x="8112" y="3694"/>
                  </a:lnTo>
                  <a:lnTo>
                    <a:pt x="8111" y="3692"/>
                  </a:lnTo>
                  <a:lnTo>
                    <a:pt x="8109" y="3691"/>
                  </a:lnTo>
                  <a:lnTo>
                    <a:pt x="8104" y="3689"/>
                  </a:lnTo>
                  <a:lnTo>
                    <a:pt x="8096" y="3689"/>
                  </a:lnTo>
                  <a:lnTo>
                    <a:pt x="8083" y="3688"/>
                  </a:lnTo>
                  <a:lnTo>
                    <a:pt x="8068" y="3687"/>
                  </a:lnTo>
                  <a:lnTo>
                    <a:pt x="8054" y="3686"/>
                  </a:lnTo>
                  <a:lnTo>
                    <a:pt x="8042" y="3684"/>
                  </a:lnTo>
                  <a:lnTo>
                    <a:pt x="8036" y="3683"/>
                  </a:lnTo>
                  <a:lnTo>
                    <a:pt x="8031" y="3682"/>
                  </a:lnTo>
                  <a:lnTo>
                    <a:pt x="8027" y="3680"/>
                  </a:lnTo>
                  <a:lnTo>
                    <a:pt x="8023" y="3677"/>
                  </a:lnTo>
                  <a:lnTo>
                    <a:pt x="8018" y="3674"/>
                  </a:lnTo>
                  <a:lnTo>
                    <a:pt x="8015" y="3671"/>
                  </a:lnTo>
                  <a:lnTo>
                    <a:pt x="8012" y="3668"/>
                  </a:lnTo>
                  <a:lnTo>
                    <a:pt x="8010" y="3664"/>
                  </a:lnTo>
                  <a:lnTo>
                    <a:pt x="8006" y="3655"/>
                  </a:lnTo>
                  <a:lnTo>
                    <a:pt x="8003" y="3644"/>
                  </a:lnTo>
                  <a:lnTo>
                    <a:pt x="8001" y="3634"/>
                  </a:lnTo>
                  <a:lnTo>
                    <a:pt x="8000" y="3622"/>
                  </a:lnTo>
                  <a:lnTo>
                    <a:pt x="7998" y="3602"/>
                  </a:lnTo>
                  <a:lnTo>
                    <a:pt x="7997" y="3577"/>
                  </a:lnTo>
                  <a:lnTo>
                    <a:pt x="7996" y="3551"/>
                  </a:lnTo>
                  <a:lnTo>
                    <a:pt x="7996" y="3520"/>
                  </a:lnTo>
                  <a:lnTo>
                    <a:pt x="7995" y="3487"/>
                  </a:lnTo>
                  <a:lnTo>
                    <a:pt x="7995" y="3452"/>
                  </a:lnTo>
                  <a:lnTo>
                    <a:pt x="7995" y="3414"/>
                  </a:lnTo>
                  <a:lnTo>
                    <a:pt x="7995" y="3375"/>
                  </a:lnTo>
                  <a:lnTo>
                    <a:pt x="7995" y="2902"/>
                  </a:lnTo>
                  <a:lnTo>
                    <a:pt x="8130" y="2906"/>
                  </a:lnTo>
                  <a:lnTo>
                    <a:pt x="8146" y="2907"/>
                  </a:lnTo>
                  <a:lnTo>
                    <a:pt x="8161" y="2908"/>
                  </a:lnTo>
                  <a:lnTo>
                    <a:pt x="8176" y="2910"/>
                  </a:lnTo>
                  <a:lnTo>
                    <a:pt x="8189" y="2912"/>
                  </a:lnTo>
                  <a:lnTo>
                    <a:pt x="8200" y="2916"/>
                  </a:lnTo>
                  <a:lnTo>
                    <a:pt x="8210" y="2919"/>
                  </a:lnTo>
                  <a:lnTo>
                    <a:pt x="8220" y="2923"/>
                  </a:lnTo>
                  <a:lnTo>
                    <a:pt x="8227" y="2928"/>
                  </a:lnTo>
                  <a:lnTo>
                    <a:pt x="8234" y="2933"/>
                  </a:lnTo>
                  <a:lnTo>
                    <a:pt x="8239" y="2938"/>
                  </a:lnTo>
                  <a:lnTo>
                    <a:pt x="8244" y="2943"/>
                  </a:lnTo>
                  <a:lnTo>
                    <a:pt x="8248" y="2948"/>
                  </a:lnTo>
                  <a:lnTo>
                    <a:pt x="8251" y="2954"/>
                  </a:lnTo>
                  <a:lnTo>
                    <a:pt x="8253" y="2959"/>
                  </a:lnTo>
                  <a:lnTo>
                    <a:pt x="8254" y="2965"/>
                  </a:lnTo>
                  <a:lnTo>
                    <a:pt x="8255" y="2970"/>
                  </a:lnTo>
                  <a:lnTo>
                    <a:pt x="8256" y="2984"/>
                  </a:lnTo>
                  <a:lnTo>
                    <a:pt x="8257" y="2994"/>
                  </a:lnTo>
                  <a:lnTo>
                    <a:pt x="8259" y="3001"/>
                  </a:lnTo>
                  <a:lnTo>
                    <a:pt x="8260" y="3003"/>
                  </a:lnTo>
                  <a:lnTo>
                    <a:pt x="8262" y="3005"/>
                  </a:lnTo>
                  <a:lnTo>
                    <a:pt x="8266" y="3006"/>
                  </a:lnTo>
                  <a:lnTo>
                    <a:pt x="8268" y="3006"/>
                  </a:lnTo>
                  <a:lnTo>
                    <a:pt x="8271" y="3006"/>
                  </a:lnTo>
                  <a:lnTo>
                    <a:pt x="8272" y="3005"/>
                  </a:lnTo>
                  <a:lnTo>
                    <a:pt x="8274" y="3003"/>
                  </a:lnTo>
                  <a:lnTo>
                    <a:pt x="8275" y="3001"/>
                  </a:lnTo>
                  <a:lnTo>
                    <a:pt x="8277" y="2996"/>
                  </a:lnTo>
                  <a:lnTo>
                    <a:pt x="8278" y="2988"/>
                  </a:lnTo>
                  <a:lnTo>
                    <a:pt x="8278" y="2957"/>
                  </a:lnTo>
                  <a:lnTo>
                    <a:pt x="8279" y="2918"/>
                  </a:lnTo>
                  <a:lnTo>
                    <a:pt x="8281" y="2881"/>
                  </a:lnTo>
                  <a:lnTo>
                    <a:pt x="8281" y="2854"/>
                  </a:lnTo>
                  <a:lnTo>
                    <a:pt x="8281" y="2843"/>
                  </a:lnTo>
                  <a:lnTo>
                    <a:pt x="8280" y="2836"/>
                  </a:lnTo>
                  <a:lnTo>
                    <a:pt x="8278" y="2833"/>
                  </a:lnTo>
                  <a:lnTo>
                    <a:pt x="8277" y="2831"/>
                  </a:lnTo>
                  <a:lnTo>
                    <a:pt x="8275" y="2830"/>
                  </a:lnTo>
                  <a:lnTo>
                    <a:pt x="8273" y="2830"/>
                  </a:lnTo>
                  <a:lnTo>
                    <a:pt x="8262" y="2832"/>
                  </a:lnTo>
                  <a:lnTo>
                    <a:pt x="8243" y="2836"/>
                  </a:lnTo>
                  <a:lnTo>
                    <a:pt x="8230" y="2838"/>
                  </a:lnTo>
                  <a:lnTo>
                    <a:pt x="8213" y="2839"/>
                  </a:lnTo>
                  <a:lnTo>
                    <a:pt x="8193" y="2841"/>
                  </a:lnTo>
                  <a:lnTo>
                    <a:pt x="8170" y="2841"/>
                  </a:lnTo>
                  <a:lnTo>
                    <a:pt x="7747" y="2841"/>
                  </a:lnTo>
                  <a:lnTo>
                    <a:pt x="7720" y="2841"/>
                  </a:lnTo>
                  <a:lnTo>
                    <a:pt x="7693" y="2840"/>
                  </a:lnTo>
                  <a:lnTo>
                    <a:pt x="7665" y="2838"/>
                  </a:lnTo>
                  <a:lnTo>
                    <a:pt x="7641" y="2836"/>
                  </a:lnTo>
                  <a:lnTo>
                    <a:pt x="7632" y="2835"/>
                  </a:lnTo>
                  <a:lnTo>
                    <a:pt x="7623" y="2833"/>
                  </a:lnTo>
                  <a:lnTo>
                    <a:pt x="7616" y="2830"/>
                  </a:lnTo>
                  <a:lnTo>
                    <a:pt x="7611" y="2828"/>
                  </a:lnTo>
                  <a:lnTo>
                    <a:pt x="7602" y="2824"/>
                  </a:lnTo>
                  <a:lnTo>
                    <a:pt x="7595" y="2822"/>
                  </a:lnTo>
                  <a:lnTo>
                    <a:pt x="7593" y="2823"/>
                  </a:lnTo>
                  <a:lnTo>
                    <a:pt x="7591" y="2823"/>
                  </a:lnTo>
                  <a:lnTo>
                    <a:pt x="7589" y="2825"/>
                  </a:lnTo>
                  <a:lnTo>
                    <a:pt x="7587" y="2827"/>
                  </a:lnTo>
                  <a:lnTo>
                    <a:pt x="7585" y="2834"/>
                  </a:lnTo>
                  <a:lnTo>
                    <a:pt x="7581" y="2844"/>
                  </a:lnTo>
                  <a:lnTo>
                    <a:pt x="7577" y="2865"/>
                  </a:lnTo>
                  <a:lnTo>
                    <a:pt x="7570" y="2906"/>
                  </a:lnTo>
                  <a:lnTo>
                    <a:pt x="7563" y="2949"/>
                  </a:lnTo>
                  <a:lnTo>
                    <a:pt x="7559" y="2977"/>
                  </a:lnTo>
                  <a:lnTo>
                    <a:pt x="7560" y="2985"/>
                  </a:lnTo>
                  <a:lnTo>
                    <a:pt x="7561" y="2990"/>
                  </a:lnTo>
                  <a:lnTo>
                    <a:pt x="7563" y="2992"/>
                  </a:lnTo>
                  <a:lnTo>
                    <a:pt x="7564" y="2994"/>
                  </a:lnTo>
                  <a:lnTo>
                    <a:pt x="7566" y="2995"/>
                  </a:lnTo>
                  <a:lnTo>
                    <a:pt x="7569" y="2995"/>
                  </a:lnTo>
                  <a:lnTo>
                    <a:pt x="7573" y="2994"/>
                  </a:lnTo>
                  <a:lnTo>
                    <a:pt x="7576" y="2991"/>
                  </a:lnTo>
                  <a:lnTo>
                    <a:pt x="7579" y="2987"/>
                  </a:lnTo>
                  <a:lnTo>
                    <a:pt x="7580" y="2981"/>
                  </a:lnTo>
                  <a:lnTo>
                    <a:pt x="7584" y="2973"/>
                  </a:lnTo>
                  <a:lnTo>
                    <a:pt x="7587" y="2963"/>
                  </a:lnTo>
                  <a:lnTo>
                    <a:pt x="7592" y="2953"/>
                  </a:lnTo>
                  <a:lnTo>
                    <a:pt x="7599" y="2941"/>
                  </a:lnTo>
                  <a:lnTo>
                    <a:pt x="7605" y="2932"/>
                  </a:lnTo>
                  <a:lnTo>
                    <a:pt x="7613" y="2925"/>
                  </a:lnTo>
                  <a:lnTo>
                    <a:pt x="7622" y="2919"/>
                  </a:lnTo>
                  <a:lnTo>
                    <a:pt x="7634" y="2915"/>
                  </a:lnTo>
                  <a:lnTo>
                    <a:pt x="7647" y="2912"/>
                  </a:lnTo>
                  <a:lnTo>
                    <a:pt x="7662" y="2909"/>
                  </a:lnTo>
                  <a:lnTo>
                    <a:pt x="7681" y="2908"/>
                  </a:lnTo>
                  <a:lnTo>
                    <a:pt x="7702" y="2907"/>
                  </a:lnTo>
                  <a:lnTo>
                    <a:pt x="7861" y="2902"/>
                  </a:lnTo>
                  <a:lnTo>
                    <a:pt x="7861" y="3375"/>
                  </a:lnTo>
                  <a:close/>
                  <a:moveTo>
                    <a:pt x="9954" y="3019"/>
                  </a:moveTo>
                  <a:lnTo>
                    <a:pt x="9965" y="3019"/>
                  </a:lnTo>
                  <a:lnTo>
                    <a:pt x="10629" y="3669"/>
                  </a:lnTo>
                  <a:lnTo>
                    <a:pt x="10638" y="3678"/>
                  </a:lnTo>
                  <a:lnTo>
                    <a:pt x="10647" y="3688"/>
                  </a:lnTo>
                  <a:lnTo>
                    <a:pt x="10658" y="3697"/>
                  </a:lnTo>
                  <a:lnTo>
                    <a:pt x="10667" y="3706"/>
                  </a:lnTo>
                  <a:lnTo>
                    <a:pt x="10671" y="3708"/>
                  </a:lnTo>
                  <a:lnTo>
                    <a:pt x="10675" y="3709"/>
                  </a:lnTo>
                  <a:lnTo>
                    <a:pt x="10679" y="3709"/>
                  </a:lnTo>
                  <a:lnTo>
                    <a:pt x="10682" y="3707"/>
                  </a:lnTo>
                  <a:lnTo>
                    <a:pt x="10684" y="3704"/>
                  </a:lnTo>
                  <a:lnTo>
                    <a:pt x="10686" y="3698"/>
                  </a:lnTo>
                  <a:lnTo>
                    <a:pt x="10688" y="3690"/>
                  </a:lnTo>
                  <a:lnTo>
                    <a:pt x="10688" y="3680"/>
                  </a:lnTo>
                  <a:lnTo>
                    <a:pt x="10702" y="2960"/>
                  </a:lnTo>
                  <a:lnTo>
                    <a:pt x="10704" y="2938"/>
                  </a:lnTo>
                  <a:lnTo>
                    <a:pt x="10705" y="2918"/>
                  </a:lnTo>
                  <a:lnTo>
                    <a:pt x="10707" y="2910"/>
                  </a:lnTo>
                  <a:lnTo>
                    <a:pt x="10709" y="2903"/>
                  </a:lnTo>
                  <a:lnTo>
                    <a:pt x="10711" y="2896"/>
                  </a:lnTo>
                  <a:lnTo>
                    <a:pt x="10713" y="2890"/>
                  </a:lnTo>
                  <a:lnTo>
                    <a:pt x="10716" y="2885"/>
                  </a:lnTo>
                  <a:lnTo>
                    <a:pt x="10719" y="2880"/>
                  </a:lnTo>
                  <a:lnTo>
                    <a:pt x="10723" y="2876"/>
                  </a:lnTo>
                  <a:lnTo>
                    <a:pt x="10727" y="2873"/>
                  </a:lnTo>
                  <a:lnTo>
                    <a:pt x="10731" y="2868"/>
                  </a:lnTo>
                  <a:lnTo>
                    <a:pt x="10736" y="2866"/>
                  </a:lnTo>
                  <a:lnTo>
                    <a:pt x="10742" y="2864"/>
                  </a:lnTo>
                  <a:lnTo>
                    <a:pt x="10748" y="2862"/>
                  </a:lnTo>
                  <a:lnTo>
                    <a:pt x="10760" y="2860"/>
                  </a:lnTo>
                  <a:lnTo>
                    <a:pt x="10769" y="2859"/>
                  </a:lnTo>
                  <a:lnTo>
                    <a:pt x="10777" y="2858"/>
                  </a:lnTo>
                  <a:lnTo>
                    <a:pt x="10786" y="2858"/>
                  </a:lnTo>
                  <a:lnTo>
                    <a:pt x="10796" y="2858"/>
                  </a:lnTo>
                  <a:lnTo>
                    <a:pt x="10804" y="2856"/>
                  </a:lnTo>
                  <a:lnTo>
                    <a:pt x="10806" y="2854"/>
                  </a:lnTo>
                  <a:lnTo>
                    <a:pt x="10808" y="2853"/>
                  </a:lnTo>
                  <a:lnTo>
                    <a:pt x="10809" y="2851"/>
                  </a:lnTo>
                  <a:lnTo>
                    <a:pt x="10810" y="2848"/>
                  </a:lnTo>
                  <a:lnTo>
                    <a:pt x="10809" y="2845"/>
                  </a:lnTo>
                  <a:lnTo>
                    <a:pt x="10807" y="2843"/>
                  </a:lnTo>
                  <a:lnTo>
                    <a:pt x="10805" y="2841"/>
                  </a:lnTo>
                  <a:lnTo>
                    <a:pt x="10800" y="2840"/>
                  </a:lnTo>
                  <a:lnTo>
                    <a:pt x="10791" y="2838"/>
                  </a:lnTo>
                  <a:lnTo>
                    <a:pt x="10780" y="2838"/>
                  </a:lnTo>
                  <a:lnTo>
                    <a:pt x="10737" y="2839"/>
                  </a:lnTo>
                  <a:lnTo>
                    <a:pt x="10700" y="2840"/>
                  </a:lnTo>
                  <a:lnTo>
                    <a:pt x="10673" y="2841"/>
                  </a:lnTo>
                  <a:lnTo>
                    <a:pt x="10657" y="2841"/>
                  </a:lnTo>
                  <a:lnTo>
                    <a:pt x="10631" y="2841"/>
                  </a:lnTo>
                  <a:lnTo>
                    <a:pt x="10595" y="2840"/>
                  </a:lnTo>
                  <a:lnTo>
                    <a:pt x="10552" y="2839"/>
                  </a:lnTo>
                  <a:lnTo>
                    <a:pt x="10504" y="2838"/>
                  </a:lnTo>
                  <a:lnTo>
                    <a:pt x="10491" y="2838"/>
                  </a:lnTo>
                  <a:lnTo>
                    <a:pt x="10481" y="2840"/>
                  </a:lnTo>
                  <a:lnTo>
                    <a:pt x="10477" y="2841"/>
                  </a:lnTo>
                  <a:lnTo>
                    <a:pt x="10474" y="2843"/>
                  </a:lnTo>
                  <a:lnTo>
                    <a:pt x="10473" y="2845"/>
                  </a:lnTo>
                  <a:lnTo>
                    <a:pt x="10472" y="2848"/>
                  </a:lnTo>
                  <a:lnTo>
                    <a:pt x="10472" y="2851"/>
                  </a:lnTo>
                  <a:lnTo>
                    <a:pt x="10473" y="2853"/>
                  </a:lnTo>
                  <a:lnTo>
                    <a:pt x="10474" y="2854"/>
                  </a:lnTo>
                  <a:lnTo>
                    <a:pt x="10476" y="2856"/>
                  </a:lnTo>
                  <a:lnTo>
                    <a:pt x="10482" y="2858"/>
                  </a:lnTo>
                  <a:lnTo>
                    <a:pt x="10492" y="2858"/>
                  </a:lnTo>
                  <a:lnTo>
                    <a:pt x="10507" y="2858"/>
                  </a:lnTo>
                  <a:lnTo>
                    <a:pt x="10525" y="2859"/>
                  </a:lnTo>
                  <a:lnTo>
                    <a:pt x="10534" y="2860"/>
                  </a:lnTo>
                  <a:lnTo>
                    <a:pt x="10543" y="2861"/>
                  </a:lnTo>
                  <a:lnTo>
                    <a:pt x="10551" y="2863"/>
                  </a:lnTo>
                  <a:lnTo>
                    <a:pt x="10559" y="2865"/>
                  </a:lnTo>
                  <a:lnTo>
                    <a:pt x="10569" y="2870"/>
                  </a:lnTo>
                  <a:lnTo>
                    <a:pt x="10578" y="2877"/>
                  </a:lnTo>
                  <a:lnTo>
                    <a:pt x="10582" y="2881"/>
                  </a:lnTo>
                  <a:lnTo>
                    <a:pt x="10585" y="2885"/>
                  </a:lnTo>
                  <a:lnTo>
                    <a:pt x="10588" y="2890"/>
                  </a:lnTo>
                  <a:lnTo>
                    <a:pt x="10591" y="2895"/>
                  </a:lnTo>
                  <a:lnTo>
                    <a:pt x="10595" y="2908"/>
                  </a:lnTo>
                  <a:lnTo>
                    <a:pt x="10598" y="2926"/>
                  </a:lnTo>
                  <a:lnTo>
                    <a:pt x="10600" y="2945"/>
                  </a:lnTo>
                  <a:lnTo>
                    <a:pt x="10601" y="2969"/>
                  </a:lnTo>
                  <a:lnTo>
                    <a:pt x="10614" y="3487"/>
                  </a:lnTo>
                  <a:lnTo>
                    <a:pt x="10608" y="3487"/>
                  </a:lnTo>
                  <a:lnTo>
                    <a:pt x="10593" y="3474"/>
                  </a:lnTo>
                  <a:lnTo>
                    <a:pt x="10568" y="3450"/>
                  </a:lnTo>
                  <a:lnTo>
                    <a:pt x="10533" y="3416"/>
                  </a:lnTo>
                  <a:lnTo>
                    <a:pt x="10493" y="3378"/>
                  </a:lnTo>
                  <a:lnTo>
                    <a:pt x="10450" y="3336"/>
                  </a:lnTo>
                  <a:lnTo>
                    <a:pt x="10407" y="3296"/>
                  </a:lnTo>
                  <a:lnTo>
                    <a:pt x="10367" y="3257"/>
                  </a:lnTo>
                  <a:lnTo>
                    <a:pt x="10331" y="3224"/>
                  </a:lnTo>
                  <a:lnTo>
                    <a:pt x="10261" y="3161"/>
                  </a:lnTo>
                  <a:lnTo>
                    <a:pt x="10194" y="3098"/>
                  </a:lnTo>
                  <a:lnTo>
                    <a:pt x="10131" y="3038"/>
                  </a:lnTo>
                  <a:lnTo>
                    <a:pt x="10073" y="2982"/>
                  </a:lnTo>
                  <a:lnTo>
                    <a:pt x="10023" y="2934"/>
                  </a:lnTo>
                  <a:lnTo>
                    <a:pt x="9982" y="2895"/>
                  </a:lnTo>
                  <a:lnTo>
                    <a:pt x="9954" y="2867"/>
                  </a:lnTo>
                  <a:lnTo>
                    <a:pt x="9941" y="2854"/>
                  </a:lnTo>
                  <a:lnTo>
                    <a:pt x="9927" y="2840"/>
                  </a:lnTo>
                  <a:lnTo>
                    <a:pt x="9914" y="2829"/>
                  </a:lnTo>
                  <a:lnTo>
                    <a:pt x="9909" y="2825"/>
                  </a:lnTo>
                  <a:lnTo>
                    <a:pt x="9904" y="2821"/>
                  </a:lnTo>
                  <a:lnTo>
                    <a:pt x="9899" y="2818"/>
                  </a:lnTo>
                  <a:lnTo>
                    <a:pt x="9894" y="2818"/>
                  </a:lnTo>
                  <a:lnTo>
                    <a:pt x="9890" y="2819"/>
                  </a:lnTo>
                  <a:lnTo>
                    <a:pt x="9886" y="2822"/>
                  </a:lnTo>
                  <a:lnTo>
                    <a:pt x="9884" y="2825"/>
                  </a:lnTo>
                  <a:lnTo>
                    <a:pt x="9881" y="2830"/>
                  </a:lnTo>
                  <a:lnTo>
                    <a:pt x="9880" y="2835"/>
                  </a:lnTo>
                  <a:lnTo>
                    <a:pt x="9879" y="2842"/>
                  </a:lnTo>
                  <a:lnTo>
                    <a:pt x="9878" y="2849"/>
                  </a:lnTo>
                  <a:lnTo>
                    <a:pt x="9878" y="2857"/>
                  </a:lnTo>
                  <a:lnTo>
                    <a:pt x="9866" y="3540"/>
                  </a:lnTo>
                  <a:lnTo>
                    <a:pt x="9865" y="3575"/>
                  </a:lnTo>
                  <a:lnTo>
                    <a:pt x="9864" y="3604"/>
                  </a:lnTo>
                  <a:lnTo>
                    <a:pt x="9862" y="3627"/>
                  </a:lnTo>
                  <a:lnTo>
                    <a:pt x="9858" y="3645"/>
                  </a:lnTo>
                  <a:lnTo>
                    <a:pt x="9856" y="3654"/>
                  </a:lnTo>
                  <a:lnTo>
                    <a:pt x="9854" y="3661"/>
                  </a:lnTo>
                  <a:lnTo>
                    <a:pt x="9850" y="3666"/>
                  </a:lnTo>
                  <a:lnTo>
                    <a:pt x="9847" y="3671"/>
                  </a:lnTo>
                  <a:lnTo>
                    <a:pt x="9843" y="3675"/>
                  </a:lnTo>
                  <a:lnTo>
                    <a:pt x="9838" y="3678"/>
                  </a:lnTo>
                  <a:lnTo>
                    <a:pt x="9833" y="3681"/>
                  </a:lnTo>
                  <a:lnTo>
                    <a:pt x="9828" y="3683"/>
                  </a:lnTo>
                  <a:lnTo>
                    <a:pt x="9813" y="3686"/>
                  </a:lnTo>
                  <a:lnTo>
                    <a:pt x="9798" y="3688"/>
                  </a:lnTo>
                  <a:lnTo>
                    <a:pt x="9784" y="3688"/>
                  </a:lnTo>
                  <a:lnTo>
                    <a:pt x="9770" y="3689"/>
                  </a:lnTo>
                  <a:lnTo>
                    <a:pt x="9762" y="3689"/>
                  </a:lnTo>
                  <a:lnTo>
                    <a:pt x="9756" y="3691"/>
                  </a:lnTo>
                  <a:lnTo>
                    <a:pt x="9753" y="3692"/>
                  </a:lnTo>
                  <a:lnTo>
                    <a:pt x="9752" y="3693"/>
                  </a:lnTo>
                  <a:lnTo>
                    <a:pt x="9751" y="3695"/>
                  </a:lnTo>
                  <a:lnTo>
                    <a:pt x="9750" y="3698"/>
                  </a:lnTo>
                  <a:lnTo>
                    <a:pt x="9751" y="3702"/>
                  </a:lnTo>
                  <a:lnTo>
                    <a:pt x="9752" y="3705"/>
                  </a:lnTo>
                  <a:lnTo>
                    <a:pt x="9755" y="3707"/>
                  </a:lnTo>
                  <a:lnTo>
                    <a:pt x="9758" y="3708"/>
                  </a:lnTo>
                  <a:lnTo>
                    <a:pt x="9767" y="3710"/>
                  </a:lnTo>
                  <a:lnTo>
                    <a:pt x="9779" y="3710"/>
                  </a:lnTo>
                  <a:lnTo>
                    <a:pt x="9826" y="3710"/>
                  </a:lnTo>
                  <a:lnTo>
                    <a:pt x="9866" y="3708"/>
                  </a:lnTo>
                  <a:lnTo>
                    <a:pt x="9897" y="3707"/>
                  </a:lnTo>
                  <a:lnTo>
                    <a:pt x="9914" y="3707"/>
                  </a:lnTo>
                  <a:lnTo>
                    <a:pt x="9925" y="3707"/>
                  </a:lnTo>
                  <a:lnTo>
                    <a:pt x="9937" y="3707"/>
                  </a:lnTo>
                  <a:lnTo>
                    <a:pt x="9952" y="3708"/>
                  </a:lnTo>
                  <a:lnTo>
                    <a:pt x="9970" y="3708"/>
                  </a:lnTo>
                  <a:lnTo>
                    <a:pt x="9991" y="3709"/>
                  </a:lnTo>
                  <a:lnTo>
                    <a:pt x="10014" y="3710"/>
                  </a:lnTo>
                  <a:lnTo>
                    <a:pt x="10041" y="3710"/>
                  </a:lnTo>
                  <a:lnTo>
                    <a:pt x="10071" y="3710"/>
                  </a:lnTo>
                  <a:lnTo>
                    <a:pt x="10082" y="3710"/>
                  </a:lnTo>
                  <a:lnTo>
                    <a:pt x="10091" y="3708"/>
                  </a:lnTo>
                  <a:lnTo>
                    <a:pt x="10095" y="3706"/>
                  </a:lnTo>
                  <a:lnTo>
                    <a:pt x="10097" y="3704"/>
                  </a:lnTo>
                  <a:lnTo>
                    <a:pt x="10099" y="3702"/>
                  </a:lnTo>
                  <a:lnTo>
                    <a:pt x="10099" y="3698"/>
                  </a:lnTo>
                  <a:lnTo>
                    <a:pt x="10099" y="3695"/>
                  </a:lnTo>
                  <a:lnTo>
                    <a:pt x="10098" y="3693"/>
                  </a:lnTo>
                  <a:lnTo>
                    <a:pt x="10096" y="3692"/>
                  </a:lnTo>
                  <a:lnTo>
                    <a:pt x="10094" y="3691"/>
                  </a:lnTo>
                  <a:lnTo>
                    <a:pt x="10087" y="3689"/>
                  </a:lnTo>
                  <a:lnTo>
                    <a:pt x="10078" y="3689"/>
                  </a:lnTo>
                  <a:lnTo>
                    <a:pt x="10062" y="3688"/>
                  </a:lnTo>
                  <a:lnTo>
                    <a:pt x="10045" y="3687"/>
                  </a:lnTo>
                  <a:lnTo>
                    <a:pt x="10029" y="3685"/>
                  </a:lnTo>
                  <a:lnTo>
                    <a:pt x="10012" y="3681"/>
                  </a:lnTo>
                  <a:lnTo>
                    <a:pt x="10007" y="3679"/>
                  </a:lnTo>
                  <a:lnTo>
                    <a:pt x="10003" y="3677"/>
                  </a:lnTo>
                  <a:lnTo>
                    <a:pt x="9999" y="3674"/>
                  </a:lnTo>
                  <a:lnTo>
                    <a:pt x="9995" y="3670"/>
                  </a:lnTo>
                  <a:lnTo>
                    <a:pt x="9991" y="3666"/>
                  </a:lnTo>
                  <a:lnTo>
                    <a:pt x="9988" y="3661"/>
                  </a:lnTo>
                  <a:lnTo>
                    <a:pt x="9985" y="3655"/>
                  </a:lnTo>
                  <a:lnTo>
                    <a:pt x="9982" y="3647"/>
                  </a:lnTo>
                  <a:lnTo>
                    <a:pt x="9979" y="3639"/>
                  </a:lnTo>
                  <a:lnTo>
                    <a:pt x="9977" y="3631"/>
                  </a:lnTo>
                  <a:lnTo>
                    <a:pt x="9975" y="3621"/>
                  </a:lnTo>
                  <a:lnTo>
                    <a:pt x="9973" y="3610"/>
                  </a:lnTo>
                  <a:lnTo>
                    <a:pt x="9969" y="3584"/>
                  </a:lnTo>
                  <a:lnTo>
                    <a:pt x="9968" y="3553"/>
                  </a:lnTo>
                  <a:lnTo>
                    <a:pt x="9954" y="3019"/>
                  </a:lnTo>
                  <a:close/>
                  <a:moveTo>
                    <a:pt x="5664" y="3019"/>
                  </a:moveTo>
                  <a:lnTo>
                    <a:pt x="5675" y="3019"/>
                  </a:lnTo>
                  <a:lnTo>
                    <a:pt x="6339" y="3669"/>
                  </a:lnTo>
                  <a:lnTo>
                    <a:pt x="6347" y="3678"/>
                  </a:lnTo>
                  <a:lnTo>
                    <a:pt x="6357" y="3688"/>
                  </a:lnTo>
                  <a:lnTo>
                    <a:pt x="6367" y="3697"/>
                  </a:lnTo>
                  <a:lnTo>
                    <a:pt x="6376" y="3706"/>
                  </a:lnTo>
                  <a:lnTo>
                    <a:pt x="6381" y="3708"/>
                  </a:lnTo>
                  <a:lnTo>
                    <a:pt x="6384" y="3709"/>
                  </a:lnTo>
                  <a:lnTo>
                    <a:pt x="6388" y="3709"/>
                  </a:lnTo>
                  <a:lnTo>
                    <a:pt x="6391" y="3707"/>
                  </a:lnTo>
                  <a:lnTo>
                    <a:pt x="6394" y="3704"/>
                  </a:lnTo>
                  <a:lnTo>
                    <a:pt x="6396" y="3698"/>
                  </a:lnTo>
                  <a:lnTo>
                    <a:pt x="6397" y="3690"/>
                  </a:lnTo>
                  <a:lnTo>
                    <a:pt x="6398" y="3680"/>
                  </a:lnTo>
                  <a:lnTo>
                    <a:pt x="6411" y="2960"/>
                  </a:lnTo>
                  <a:lnTo>
                    <a:pt x="6413" y="2938"/>
                  </a:lnTo>
                  <a:lnTo>
                    <a:pt x="6415" y="2918"/>
                  </a:lnTo>
                  <a:lnTo>
                    <a:pt x="6416" y="2910"/>
                  </a:lnTo>
                  <a:lnTo>
                    <a:pt x="6418" y="2903"/>
                  </a:lnTo>
                  <a:lnTo>
                    <a:pt x="6420" y="2896"/>
                  </a:lnTo>
                  <a:lnTo>
                    <a:pt x="6422" y="2890"/>
                  </a:lnTo>
                  <a:lnTo>
                    <a:pt x="6425" y="2885"/>
                  </a:lnTo>
                  <a:lnTo>
                    <a:pt x="6428" y="2880"/>
                  </a:lnTo>
                  <a:lnTo>
                    <a:pt x="6432" y="2876"/>
                  </a:lnTo>
                  <a:lnTo>
                    <a:pt x="6436" y="2873"/>
                  </a:lnTo>
                  <a:lnTo>
                    <a:pt x="6441" y="2868"/>
                  </a:lnTo>
                  <a:lnTo>
                    <a:pt x="6446" y="2866"/>
                  </a:lnTo>
                  <a:lnTo>
                    <a:pt x="6452" y="2864"/>
                  </a:lnTo>
                  <a:lnTo>
                    <a:pt x="6458" y="2862"/>
                  </a:lnTo>
                  <a:lnTo>
                    <a:pt x="6469" y="2860"/>
                  </a:lnTo>
                  <a:lnTo>
                    <a:pt x="6478" y="2859"/>
                  </a:lnTo>
                  <a:lnTo>
                    <a:pt x="6487" y="2858"/>
                  </a:lnTo>
                  <a:lnTo>
                    <a:pt x="6496" y="2858"/>
                  </a:lnTo>
                  <a:lnTo>
                    <a:pt x="6505" y="2858"/>
                  </a:lnTo>
                  <a:lnTo>
                    <a:pt x="6513" y="2856"/>
                  </a:lnTo>
                  <a:lnTo>
                    <a:pt x="6516" y="2854"/>
                  </a:lnTo>
                  <a:lnTo>
                    <a:pt x="6518" y="2853"/>
                  </a:lnTo>
                  <a:lnTo>
                    <a:pt x="6519" y="2851"/>
                  </a:lnTo>
                  <a:lnTo>
                    <a:pt x="6519" y="2848"/>
                  </a:lnTo>
                  <a:lnTo>
                    <a:pt x="6518" y="2845"/>
                  </a:lnTo>
                  <a:lnTo>
                    <a:pt x="6517" y="2843"/>
                  </a:lnTo>
                  <a:lnTo>
                    <a:pt x="6514" y="2841"/>
                  </a:lnTo>
                  <a:lnTo>
                    <a:pt x="6511" y="2840"/>
                  </a:lnTo>
                  <a:lnTo>
                    <a:pt x="6501" y="2838"/>
                  </a:lnTo>
                  <a:lnTo>
                    <a:pt x="6490" y="2838"/>
                  </a:lnTo>
                  <a:lnTo>
                    <a:pt x="6446" y="2839"/>
                  </a:lnTo>
                  <a:lnTo>
                    <a:pt x="6410" y="2840"/>
                  </a:lnTo>
                  <a:lnTo>
                    <a:pt x="6383" y="2841"/>
                  </a:lnTo>
                  <a:lnTo>
                    <a:pt x="6367" y="2841"/>
                  </a:lnTo>
                  <a:lnTo>
                    <a:pt x="6341" y="2841"/>
                  </a:lnTo>
                  <a:lnTo>
                    <a:pt x="6304" y="2840"/>
                  </a:lnTo>
                  <a:lnTo>
                    <a:pt x="6261" y="2839"/>
                  </a:lnTo>
                  <a:lnTo>
                    <a:pt x="6214" y="2838"/>
                  </a:lnTo>
                  <a:lnTo>
                    <a:pt x="6201" y="2838"/>
                  </a:lnTo>
                  <a:lnTo>
                    <a:pt x="6191" y="2840"/>
                  </a:lnTo>
                  <a:lnTo>
                    <a:pt x="6187" y="2841"/>
                  </a:lnTo>
                  <a:lnTo>
                    <a:pt x="6184" y="2843"/>
                  </a:lnTo>
                  <a:lnTo>
                    <a:pt x="6182" y="2845"/>
                  </a:lnTo>
                  <a:lnTo>
                    <a:pt x="6181" y="2848"/>
                  </a:lnTo>
                  <a:lnTo>
                    <a:pt x="6182" y="2851"/>
                  </a:lnTo>
                  <a:lnTo>
                    <a:pt x="6182" y="2853"/>
                  </a:lnTo>
                  <a:lnTo>
                    <a:pt x="6184" y="2854"/>
                  </a:lnTo>
                  <a:lnTo>
                    <a:pt x="6186" y="2856"/>
                  </a:lnTo>
                  <a:lnTo>
                    <a:pt x="6192" y="2858"/>
                  </a:lnTo>
                  <a:lnTo>
                    <a:pt x="6201" y="2858"/>
                  </a:lnTo>
                  <a:lnTo>
                    <a:pt x="6216" y="2858"/>
                  </a:lnTo>
                  <a:lnTo>
                    <a:pt x="6234" y="2859"/>
                  </a:lnTo>
                  <a:lnTo>
                    <a:pt x="6243" y="2860"/>
                  </a:lnTo>
                  <a:lnTo>
                    <a:pt x="6252" y="2861"/>
                  </a:lnTo>
                  <a:lnTo>
                    <a:pt x="6260" y="2863"/>
                  </a:lnTo>
                  <a:lnTo>
                    <a:pt x="6269" y="2865"/>
                  </a:lnTo>
                  <a:lnTo>
                    <a:pt x="6279" y="2870"/>
                  </a:lnTo>
                  <a:lnTo>
                    <a:pt x="6287" y="2877"/>
                  </a:lnTo>
                  <a:lnTo>
                    <a:pt x="6291" y="2881"/>
                  </a:lnTo>
                  <a:lnTo>
                    <a:pt x="6294" y="2885"/>
                  </a:lnTo>
                  <a:lnTo>
                    <a:pt x="6297" y="2890"/>
                  </a:lnTo>
                  <a:lnTo>
                    <a:pt x="6300" y="2895"/>
                  </a:lnTo>
                  <a:lnTo>
                    <a:pt x="6304" y="2908"/>
                  </a:lnTo>
                  <a:lnTo>
                    <a:pt x="6308" y="2926"/>
                  </a:lnTo>
                  <a:lnTo>
                    <a:pt x="6310" y="2945"/>
                  </a:lnTo>
                  <a:lnTo>
                    <a:pt x="6311" y="2969"/>
                  </a:lnTo>
                  <a:lnTo>
                    <a:pt x="6324" y="3487"/>
                  </a:lnTo>
                  <a:lnTo>
                    <a:pt x="6318" y="3487"/>
                  </a:lnTo>
                  <a:lnTo>
                    <a:pt x="6302" y="3474"/>
                  </a:lnTo>
                  <a:lnTo>
                    <a:pt x="6277" y="3450"/>
                  </a:lnTo>
                  <a:lnTo>
                    <a:pt x="6243" y="3416"/>
                  </a:lnTo>
                  <a:lnTo>
                    <a:pt x="6203" y="3378"/>
                  </a:lnTo>
                  <a:lnTo>
                    <a:pt x="6160" y="3336"/>
                  </a:lnTo>
                  <a:lnTo>
                    <a:pt x="6116" y="3296"/>
                  </a:lnTo>
                  <a:lnTo>
                    <a:pt x="6076" y="3257"/>
                  </a:lnTo>
                  <a:lnTo>
                    <a:pt x="6040" y="3224"/>
                  </a:lnTo>
                  <a:lnTo>
                    <a:pt x="5971" y="3161"/>
                  </a:lnTo>
                  <a:lnTo>
                    <a:pt x="5904" y="3098"/>
                  </a:lnTo>
                  <a:lnTo>
                    <a:pt x="5840" y="3038"/>
                  </a:lnTo>
                  <a:lnTo>
                    <a:pt x="5782" y="2982"/>
                  </a:lnTo>
                  <a:lnTo>
                    <a:pt x="5732" y="2934"/>
                  </a:lnTo>
                  <a:lnTo>
                    <a:pt x="5692" y="2895"/>
                  </a:lnTo>
                  <a:lnTo>
                    <a:pt x="5663" y="2867"/>
                  </a:lnTo>
                  <a:lnTo>
                    <a:pt x="5650" y="2854"/>
                  </a:lnTo>
                  <a:lnTo>
                    <a:pt x="5636" y="2840"/>
                  </a:lnTo>
                  <a:lnTo>
                    <a:pt x="5624" y="2829"/>
                  </a:lnTo>
                  <a:lnTo>
                    <a:pt x="5618" y="2825"/>
                  </a:lnTo>
                  <a:lnTo>
                    <a:pt x="5613" y="2821"/>
                  </a:lnTo>
                  <a:lnTo>
                    <a:pt x="5608" y="2818"/>
                  </a:lnTo>
                  <a:lnTo>
                    <a:pt x="5603" y="2818"/>
                  </a:lnTo>
                  <a:lnTo>
                    <a:pt x="5599" y="2819"/>
                  </a:lnTo>
                  <a:lnTo>
                    <a:pt x="5596" y="2822"/>
                  </a:lnTo>
                  <a:lnTo>
                    <a:pt x="5593" y="2825"/>
                  </a:lnTo>
                  <a:lnTo>
                    <a:pt x="5591" y="2830"/>
                  </a:lnTo>
                  <a:lnTo>
                    <a:pt x="5589" y="2835"/>
                  </a:lnTo>
                  <a:lnTo>
                    <a:pt x="5588" y="2842"/>
                  </a:lnTo>
                  <a:lnTo>
                    <a:pt x="5588" y="2849"/>
                  </a:lnTo>
                  <a:lnTo>
                    <a:pt x="5587" y="2857"/>
                  </a:lnTo>
                  <a:lnTo>
                    <a:pt x="5575" y="3540"/>
                  </a:lnTo>
                  <a:lnTo>
                    <a:pt x="5575" y="3575"/>
                  </a:lnTo>
                  <a:lnTo>
                    <a:pt x="5573" y="3604"/>
                  </a:lnTo>
                  <a:lnTo>
                    <a:pt x="5571" y="3627"/>
                  </a:lnTo>
                  <a:lnTo>
                    <a:pt x="5568" y="3645"/>
                  </a:lnTo>
                  <a:lnTo>
                    <a:pt x="5566" y="3654"/>
                  </a:lnTo>
                  <a:lnTo>
                    <a:pt x="5563" y="3661"/>
                  </a:lnTo>
                  <a:lnTo>
                    <a:pt x="5560" y="3666"/>
                  </a:lnTo>
                  <a:lnTo>
                    <a:pt x="5556" y="3671"/>
                  </a:lnTo>
                  <a:lnTo>
                    <a:pt x="5552" y="3675"/>
                  </a:lnTo>
                  <a:lnTo>
                    <a:pt x="5548" y="3678"/>
                  </a:lnTo>
                  <a:lnTo>
                    <a:pt x="5543" y="3681"/>
                  </a:lnTo>
                  <a:lnTo>
                    <a:pt x="5537" y="3683"/>
                  </a:lnTo>
                  <a:lnTo>
                    <a:pt x="5522" y="3686"/>
                  </a:lnTo>
                  <a:lnTo>
                    <a:pt x="5508" y="3688"/>
                  </a:lnTo>
                  <a:lnTo>
                    <a:pt x="5494" y="3688"/>
                  </a:lnTo>
                  <a:lnTo>
                    <a:pt x="5480" y="3689"/>
                  </a:lnTo>
                  <a:lnTo>
                    <a:pt x="5471" y="3689"/>
                  </a:lnTo>
                  <a:lnTo>
                    <a:pt x="5465" y="3691"/>
                  </a:lnTo>
                  <a:lnTo>
                    <a:pt x="5463" y="3692"/>
                  </a:lnTo>
                  <a:lnTo>
                    <a:pt x="5461" y="3693"/>
                  </a:lnTo>
                  <a:lnTo>
                    <a:pt x="5460" y="3695"/>
                  </a:lnTo>
                  <a:lnTo>
                    <a:pt x="5460" y="3698"/>
                  </a:lnTo>
                  <a:lnTo>
                    <a:pt x="5460" y="3702"/>
                  </a:lnTo>
                  <a:lnTo>
                    <a:pt x="5462" y="3705"/>
                  </a:lnTo>
                  <a:lnTo>
                    <a:pt x="5464" y="3707"/>
                  </a:lnTo>
                  <a:lnTo>
                    <a:pt x="5467" y="3708"/>
                  </a:lnTo>
                  <a:lnTo>
                    <a:pt x="5476" y="3710"/>
                  </a:lnTo>
                  <a:lnTo>
                    <a:pt x="5488" y="3710"/>
                  </a:lnTo>
                  <a:lnTo>
                    <a:pt x="5535" y="3710"/>
                  </a:lnTo>
                  <a:lnTo>
                    <a:pt x="5576" y="3708"/>
                  </a:lnTo>
                  <a:lnTo>
                    <a:pt x="5607" y="3707"/>
                  </a:lnTo>
                  <a:lnTo>
                    <a:pt x="5623" y="3707"/>
                  </a:lnTo>
                  <a:lnTo>
                    <a:pt x="5634" y="3707"/>
                  </a:lnTo>
                  <a:lnTo>
                    <a:pt x="5647" y="3707"/>
                  </a:lnTo>
                  <a:lnTo>
                    <a:pt x="5662" y="3708"/>
                  </a:lnTo>
                  <a:lnTo>
                    <a:pt x="5679" y="3708"/>
                  </a:lnTo>
                  <a:lnTo>
                    <a:pt x="5701" y="3709"/>
                  </a:lnTo>
                  <a:lnTo>
                    <a:pt x="5724" y="3710"/>
                  </a:lnTo>
                  <a:lnTo>
                    <a:pt x="5750" y="3710"/>
                  </a:lnTo>
                  <a:lnTo>
                    <a:pt x="5780" y="3710"/>
                  </a:lnTo>
                  <a:lnTo>
                    <a:pt x="5792" y="3710"/>
                  </a:lnTo>
                  <a:lnTo>
                    <a:pt x="5801" y="3708"/>
                  </a:lnTo>
                  <a:lnTo>
                    <a:pt x="5804" y="3706"/>
                  </a:lnTo>
                  <a:lnTo>
                    <a:pt x="5806" y="3704"/>
                  </a:lnTo>
                  <a:lnTo>
                    <a:pt x="5808" y="3702"/>
                  </a:lnTo>
                  <a:lnTo>
                    <a:pt x="5808" y="3698"/>
                  </a:lnTo>
                  <a:lnTo>
                    <a:pt x="5808" y="3695"/>
                  </a:lnTo>
                  <a:lnTo>
                    <a:pt x="5807" y="3693"/>
                  </a:lnTo>
                  <a:lnTo>
                    <a:pt x="5805" y="3692"/>
                  </a:lnTo>
                  <a:lnTo>
                    <a:pt x="5803" y="3691"/>
                  </a:lnTo>
                  <a:lnTo>
                    <a:pt x="5797" y="3689"/>
                  </a:lnTo>
                  <a:lnTo>
                    <a:pt x="5788" y="3689"/>
                  </a:lnTo>
                  <a:lnTo>
                    <a:pt x="5771" y="3688"/>
                  </a:lnTo>
                  <a:lnTo>
                    <a:pt x="5755" y="3687"/>
                  </a:lnTo>
                  <a:lnTo>
                    <a:pt x="5738" y="3685"/>
                  </a:lnTo>
                  <a:lnTo>
                    <a:pt x="5721" y="3681"/>
                  </a:lnTo>
                  <a:lnTo>
                    <a:pt x="5717" y="3679"/>
                  </a:lnTo>
                  <a:lnTo>
                    <a:pt x="5713" y="3677"/>
                  </a:lnTo>
                  <a:lnTo>
                    <a:pt x="5708" y="3674"/>
                  </a:lnTo>
                  <a:lnTo>
                    <a:pt x="5705" y="3670"/>
                  </a:lnTo>
                  <a:lnTo>
                    <a:pt x="5701" y="3666"/>
                  </a:lnTo>
                  <a:lnTo>
                    <a:pt x="5698" y="3661"/>
                  </a:lnTo>
                  <a:lnTo>
                    <a:pt x="5694" y="3655"/>
                  </a:lnTo>
                  <a:lnTo>
                    <a:pt x="5691" y="3647"/>
                  </a:lnTo>
                  <a:lnTo>
                    <a:pt x="5689" y="3639"/>
                  </a:lnTo>
                  <a:lnTo>
                    <a:pt x="5686" y="3631"/>
                  </a:lnTo>
                  <a:lnTo>
                    <a:pt x="5684" y="3621"/>
                  </a:lnTo>
                  <a:lnTo>
                    <a:pt x="5682" y="3610"/>
                  </a:lnTo>
                  <a:lnTo>
                    <a:pt x="5679" y="3584"/>
                  </a:lnTo>
                  <a:lnTo>
                    <a:pt x="5677" y="3553"/>
                  </a:lnTo>
                  <a:lnTo>
                    <a:pt x="5664" y="3019"/>
                  </a:lnTo>
                  <a:close/>
                  <a:moveTo>
                    <a:pt x="11192" y="3309"/>
                  </a:moveTo>
                  <a:lnTo>
                    <a:pt x="11188" y="3309"/>
                  </a:lnTo>
                  <a:lnTo>
                    <a:pt x="11186" y="3307"/>
                  </a:lnTo>
                  <a:lnTo>
                    <a:pt x="11185" y="3304"/>
                  </a:lnTo>
                  <a:lnTo>
                    <a:pt x="11186" y="3301"/>
                  </a:lnTo>
                  <a:lnTo>
                    <a:pt x="11285" y="3031"/>
                  </a:lnTo>
                  <a:lnTo>
                    <a:pt x="11286" y="3028"/>
                  </a:lnTo>
                  <a:lnTo>
                    <a:pt x="11289" y="3023"/>
                  </a:lnTo>
                  <a:lnTo>
                    <a:pt x="11291" y="3021"/>
                  </a:lnTo>
                  <a:lnTo>
                    <a:pt x="11293" y="3020"/>
                  </a:lnTo>
                  <a:lnTo>
                    <a:pt x="11295" y="3021"/>
                  </a:lnTo>
                  <a:lnTo>
                    <a:pt x="11296" y="3023"/>
                  </a:lnTo>
                  <a:lnTo>
                    <a:pt x="11297" y="3028"/>
                  </a:lnTo>
                  <a:lnTo>
                    <a:pt x="11299" y="3031"/>
                  </a:lnTo>
                  <a:lnTo>
                    <a:pt x="11402" y="3302"/>
                  </a:lnTo>
                  <a:lnTo>
                    <a:pt x="11403" y="3305"/>
                  </a:lnTo>
                  <a:lnTo>
                    <a:pt x="11402" y="3307"/>
                  </a:lnTo>
                  <a:lnTo>
                    <a:pt x="11400" y="3309"/>
                  </a:lnTo>
                  <a:lnTo>
                    <a:pt x="11397" y="3309"/>
                  </a:lnTo>
                  <a:lnTo>
                    <a:pt x="11192" y="3309"/>
                  </a:lnTo>
                  <a:close/>
                  <a:moveTo>
                    <a:pt x="11422" y="3369"/>
                  </a:moveTo>
                  <a:lnTo>
                    <a:pt x="11426" y="3369"/>
                  </a:lnTo>
                  <a:lnTo>
                    <a:pt x="11429" y="3371"/>
                  </a:lnTo>
                  <a:lnTo>
                    <a:pt x="11431" y="3373"/>
                  </a:lnTo>
                  <a:lnTo>
                    <a:pt x="11433" y="3377"/>
                  </a:lnTo>
                  <a:lnTo>
                    <a:pt x="11509" y="3661"/>
                  </a:lnTo>
                  <a:lnTo>
                    <a:pt x="11510" y="3667"/>
                  </a:lnTo>
                  <a:lnTo>
                    <a:pt x="11510" y="3671"/>
                  </a:lnTo>
                  <a:lnTo>
                    <a:pt x="11510" y="3676"/>
                  </a:lnTo>
                  <a:lnTo>
                    <a:pt x="11508" y="3679"/>
                  </a:lnTo>
                  <a:lnTo>
                    <a:pt x="11507" y="3682"/>
                  </a:lnTo>
                  <a:lnTo>
                    <a:pt x="11504" y="3685"/>
                  </a:lnTo>
                  <a:lnTo>
                    <a:pt x="11502" y="3687"/>
                  </a:lnTo>
                  <a:lnTo>
                    <a:pt x="11499" y="3687"/>
                  </a:lnTo>
                  <a:lnTo>
                    <a:pt x="11492" y="3689"/>
                  </a:lnTo>
                  <a:lnTo>
                    <a:pt x="11487" y="3691"/>
                  </a:lnTo>
                  <a:lnTo>
                    <a:pt x="11485" y="3692"/>
                  </a:lnTo>
                  <a:lnTo>
                    <a:pt x="11484" y="3694"/>
                  </a:lnTo>
                  <a:lnTo>
                    <a:pt x="11482" y="3695"/>
                  </a:lnTo>
                  <a:lnTo>
                    <a:pt x="11482" y="3698"/>
                  </a:lnTo>
                  <a:lnTo>
                    <a:pt x="11484" y="3701"/>
                  </a:lnTo>
                  <a:lnTo>
                    <a:pt x="11485" y="3703"/>
                  </a:lnTo>
                  <a:lnTo>
                    <a:pt x="11488" y="3705"/>
                  </a:lnTo>
                  <a:lnTo>
                    <a:pt x="11492" y="3706"/>
                  </a:lnTo>
                  <a:lnTo>
                    <a:pt x="11503" y="3707"/>
                  </a:lnTo>
                  <a:lnTo>
                    <a:pt x="11517" y="3708"/>
                  </a:lnTo>
                  <a:lnTo>
                    <a:pt x="11551" y="3709"/>
                  </a:lnTo>
                  <a:lnTo>
                    <a:pt x="11585" y="3709"/>
                  </a:lnTo>
                  <a:lnTo>
                    <a:pt x="11616" y="3710"/>
                  </a:lnTo>
                  <a:lnTo>
                    <a:pt x="11645" y="3710"/>
                  </a:lnTo>
                  <a:lnTo>
                    <a:pt x="11672" y="3710"/>
                  </a:lnTo>
                  <a:lnTo>
                    <a:pt x="11697" y="3710"/>
                  </a:lnTo>
                  <a:lnTo>
                    <a:pt x="11717" y="3710"/>
                  </a:lnTo>
                  <a:lnTo>
                    <a:pt x="11736" y="3710"/>
                  </a:lnTo>
                  <a:lnTo>
                    <a:pt x="11761" y="3710"/>
                  </a:lnTo>
                  <a:lnTo>
                    <a:pt x="11778" y="3708"/>
                  </a:lnTo>
                  <a:lnTo>
                    <a:pt x="11783" y="3706"/>
                  </a:lnTo>
                  <a:lnTo>
                    <a:pt x="11786" y="3704"/>
                  </a:lnTo>
                  <a:lnTo>
                    <a:pt x="11788" y="3702"/>
                  </a:lnTo>
                  <a:lnTo>
                    <a:pt x="11789" y="3698"/>
                  </a:lnTo>
                  <a:lnTo>
                    <a:pt x="11788" y="3695"/>
                  </a:lnTo>
                  <a:lnTo>
                    <a:pt x="11788" y="3693"/>
                  </a:lnTo>
                  <a:lnTo>
                    <a:pt x="11786" y="3691"/>
                  </a:lnTo>
                  <a:lnTo>
                    <a:pt x="11785" y="3690"/>
                  </a:lnTo>
                  <a:lnTo>
                    <a:pt x="11780" y="3689"/>
                  </a:lnTo>
                  <a:lnTo>
                    <a:pt x="11773" y="3689"/>
                  </a:lnTo>
                  <a:lnTo>
                    <a:pt x="11762" y="3688"/>
                  </a:lnTo>
                  <a:lnTo>
                    <a:pt x="11751" y="3688"/>
                  </a:lnTo>
                  <a:lnTo>
                    <a:pt x="11738" y="3686"/>
                  </a:lnTo>
                  <a:lnTo>
                    <a:pt x="11725" y="3684"/>
                  </a:lnTo>
                  <a:lnTo>
                    <a:pt x="11715" y="3681"/>
                  </a:lnTo>
                  <a:lnTo>
                    <a:pt x="11705" y="3676"/>
                  </a:lnTo>
                  <a:lnTo>
                    <a:pt x="11700" y="3673"/>
                  </a:lnTo>
                  <a:lnTo>
                    <a:pt x="11694" y="3669"/>
                  </a:lnTo>
                  <a:lnTo>
                    <a:pt x="11688" y="3664"/>
                  </a:lnTo>
                  <a:lnTo>
                    <a:pt x="11682" y="3658"/>
                  </a:lnTo>
                  <a:lnTo>
                    <a:pt x="11675" y="3651"/>
                  </a:lnTo>
                  <a:lnTo>
                    <a:pt x="11668" y="3641"/>
                  </a:lnTo>
                  <a:lnTo>
                    <a:pt x="11661" y="3632"/>
                  </a:lnTo>
                  <a:lnTo>
                    <a:pt x="11654" y="3620"/>
                  </a:lnTo>
                  <a:lnTo>
                    <a:pt x="11647" y="3608"/>
                  </a:lnTo>
                  <a:lnTo>
                    <a:pt x="11640" y="3592"/>
                  </a:lnTo>
                  <a:lnTo>
                    <a:pt x="11632" y="3576"/>
                  </a:lnTo>
                  <a:lnTo>
                    <a:pt x="11623" y="3558"/>
                  </a:lnTo>
                  <a:lnTo>
                    <a:pt x="11591" y="3480"/>
                  </a:lnTo>
                  <a:lnTo>
                    <a:pt x="11551" y="3382"/>
                  </a:lnTo>
                  <a:lnTo>
                    <a:pt x="11508" y="3274"/>
                  </a:lnTo>
                  <a:lnTo>
                    <a:pt x="11463" y="3162"/>
                  </a:lnTo>
                  <a:lnTo>
                    <a:pt x="11420" y="3055"/>
                  </a:lnTo>
                  <a:lnTo>
                    <a:pt x="11383" y="2962"/>
                  </a:lnTo>
                  <a:lnTo>
                    <a:pt x="11354" y="2891"/>
                  </a:lnTo>
                  <a:lnTo>
                    <a:pt x="11338" y="2849"/>
                  </a:lnTo>
                  <a:lnTo>
                    <a:pt x="11329" y="2833"/>
                  </a:lnTo>
                  <a:lnTo>
                    <a:pt x="11322" y="2821"/>
                  </a:lnTo>
                  <a:lnTo>
                    <a:pt x="11319" y="2817"/>
                  </a:lnTo>
                  <a:lnTo>
                    <a:pt x="11315" y="2814"/>
                  </a:lnTo>
                  <a:lnTo>
                    <a:pt x="11312" y="2813"/>
                  </a:lnTo>
                  <a:lnTo>
                    <a:pt x="11308" y="2812"/>
                  </a:lnTo>
                  <a:lnTo>
                    <a:pt x="11304" y="2813"/>
                  </a:lnTo>
                  <a:lnTo>
                    <a:pt x="11300" y="2815"/>
                  </a:lnTo>
                  <a:lnTo>
                    <a:pt x="11297" y="2818"/>
                  </a:lnTo>
                  <a:lnTo>
                    <a:pt x="11293" y="2823"/>
                  </a:lnTo>
                  <a:lnTo>
                    <a:pt x="11285" y="2837"/>
                  </a:lnTo>
                  <a:lnTo>
                    <a:pt x="11276" y="2858"/>
                  </a:lnTo>
                  <a:lnTo>
                    <a:pt x="10986" y="3583"/>
                  </a:lnTo>
                  <a:lnTo>
                    <a:pt x="10977" y="3604"/>
                  </a:lnTo>
                  <a:lnTo>
                    <a:pt x="10969" y="3622"/>
                  </a:lnTo>
                  <a:lnTo>
                    <a:pt x="10964" y="3631"/>
                  </a:lnTo>
                  <a:lnTo>
                    <a:pt x="10959" y="3639"/>
                  </a:lnTo>
                  <a:lnTo>
                    <a:pt x="10954" y="3646"/>
                  </a:lnTo>
                  <a:lnTo>
                    <a:pt x="10949" y="3654"/>
                  </a:lnTo>
                  <a:lnTo>
                    <a:pt x="10942" y="3660"/>
                  </a:lnTo>
                  <a:lnTo>
                    <a:pt x="10936" y="3666"/>
                  </a:lnTo>
                  <a:lnTo>
                    <a:pt x="10929" y="3671"/>
                  </a:lnTo>
                  <a:lnTo>
                    <a:pt x="10922" y="3676"/>
                  </a:lnTo>
                  <a:lnTo>
                    <a:pt x="10915" y="3679"/>
                  </a:lnTo>
                  <a:lnTo>
                    <a:pt x="10907" y="3682"/>
                  </a:lnTo>
                  <a:lnTo>
                    <a:pt x="10897" y="3685"/>
                  </a:lnTo>
                  <a:lnTo>
                    <a:pt x="10887" y="3686"/>
                  </a:lnTo>
                  <a:lnTo>
                    <a:pt x="10880" y="3687"/>
                  </a:lnTo>
                  <a:lnTo>
                    <a:pt x="10870" y="3688"/>
                  </a:lnTo>
                  <a:lnTo>
                    <a:pt x="10861" y="3688"/>
                  </a:lnTo>
                  <a:lnTo>
                    <a:pt x="10852" y="3689"/>
                  </a:lnTo>
                  <a:lnTo>
                    <a:pt x="10845" y="3689"/>
                  </a:lnTo>
                  <a:lnTo>
                    <a:pt x="10841" y="3691"/>
                  </a:lnTo>
                  <a:lnTo>
                    <a:pt x="10840" y="3692"/>
                  </a:lnTo>
                  <a:lnTo>
                    <a:pt x="10839" y="3693"/>
                  </a:lnTo>
                  <a:lnTo>
                    <a:pt x="10838" y="3695"/>
                  </a:lnTo>
                  <a:lnTo>
                    <a:pt x="10838" y="3698"/>
                  </a:lnTo>
                  <a:lnTo>
                    <a:pt x="10838" y="3702"/>
                  </a:lnTo>
                  <a:lnTo>
                    <a:pt x="10839" y="3704"/>
                  </a:lnTo>
                  <a:lnTo>
                    <a:pt x="10841" y="3706"/>
                  </a:lnTo>
                  <a:lnTo>
                    <a:pt x="10843" y="3708"/>
                  </a:lnTo>
                  <a:lnTo>
                    <a:pt x="10851" y="3710"/>
                  </a:lnTo>
                  <a:lnTo>
                    <a:pt x="10860" y="3710"/>
                  </a:lnTo>
                  <a:lnTo>
                    <a:pt x="10905" y="3710"/>
                  </a:lnTo>
                  <a:lnTo>
                    <a:pt x="10946" y="3708"/>
                  </a:lnTo>
                  <a:lnTo>
                    <a:pt x="10978" y="3707"/>
                  </a:lnTo>
                  <a:lnTo>
                    <a:pt x="10997" y="3707"/>
                  </a:lnTo>
                  <a:lnTo>
                    <a:pt x="11025" y="3707"/>
                  </a:lnTo>
                  <a:lnTo>
                    <a:pt x="11057" y="3708"/>
                  </a:lnTo>
                  <a:lnTo>
                    <a:pt x="11089" y="3710"/>
                  </a:lnTo>
                  <a:lnTo>
                    <a:pt x="11119" y="3710"/>
                  </a:lnTo>
                  <a:lnTo>
                    <a:pt x="11127" y="3710"/>
                  </a:lnTo>
                  <a:lnTo>
                    <a:pt x="11133" y="3708"/>
                  </a:lnTo>
                  <a:lnTo>
                    <a:pt x="11135" y="3706"/>
                  </a:lnTo>
                  <a:lnTo>
                    <a:pt x="11137" y="3704"/>
                  </a:lnTo>
                  <a:lnTo>
                    <a:pt x="11138" y="3702"/>
                  </a:lnTo>
                  <a:lnTo>
                    <a:pt x="11138" y="3698"/>
                  </a:lnTo>
                  <a:lnTo>
                    <a:pt x="11138" y="3695"/>
                  </a:lnTo>
                  <a:lnTo>
                    <a:pt x="11137" y="3693"/>
                  </a:lnTo>
                  <a:lnTo>
                    <a:pt x="11136" y="3692"/>
                  </a:lnTo>
                  <a:lnTo>
                    <a:pt x="11135" y="3691"/>
                  </a:lnTo>
                  <a:lnTo>
                    <a:pt x="11129" y="3689"/>
                  </a:lnTo>
                  <a:lnTo>
                    <a:pt x="11121" y="3689"/>
                  </a:lnTo>
                  <a:lnTo>
                    <a:pt x="11104" y="3689"/>
                  </a:lnTo>
                  <a:lnTo>
                    <a:pt x="11091" y="3688"/>
                  </a:lnTo>
                  <a:lnTo>
                    <a:pt x="11081" y="3686"/>
                  </a:lnTo>
                  <a:lnTo>
                    <a:pt x="11073" y="3683"/>
                  </a:lnTo>
                  <a:lnTo>
                    <a:pt x="11067" y="3679"/>
                  </a:lnTo>
                  <a:lnTo>
                    <a:pt x="11063" y="3674"/>
                  </a:lnTo>
                  <a:lnTo>
                    <a:pt x="11060" y="3668"/>
                  </a:lnTo>
                  <a:lnTo>
                    <a:pt x="11058" y="3661"/>
                  </a:lnTo>
                  <a:lnTo>
                    <a:pt x="11058" y="3654"/>
                  </a:lnTo>
                  <a:lnTo>
                    <a:pt x="11059" y="3640"/>
                  </a:lnTo>
                  <a:lnTo>
                    <a:pt x="11062" y="3624"/>
                  </a:lnTo>
                  <a:lnTo>
                    <a:pt x="11068" y="3604"/>
                  </a:lnTo>
                  <a:lnTo>
                    <a:pt x="11075" y="3583"/>
                  </a:lnTo>
                  <a:lnTo>
                    <a:pt x="11154" y="3378"/>
                  </a:lnTo>
                  <a:lnTo>
                    <a:pt x="11156" y="3374"/>
                  </a:lnTo>
                  <a:lnTo>
                    <a:pt x="11158" y="3371"/>
                  </a:lnTo>
                  <a:lnTo>
                    <a:pt x="11161" y="3370"/>
                  </a:lnTo>
                  <a:lnTo>
                    <a:pt x="11165" y="3369"/>
                  </a:lnTo>
                  <a:lnTo>
                    <a:pt x="11422" y="3369"/>
                  </a:lnTo>
                  <a:close/>
                  <a:moveTo>
                    <a:pt x="13009" y="3309"/>
                  </a:moveTo>
                  <a:lnTo>
                    <a:pt x="13006" y="3309"/>
                  </a:lnTo>
                  <a:lnTo>
                    <a:pt x="13005" y="3307"/>
                  </a:lnTo>
                  <a:lnTo>
                    <a:pt x="13004" y="3304"/>
                  </a:lnTo>
                  <a:lnTo>
                    <a:pt x="13005" y="3301"/>
                  </a:lnTo>
                  <a:lnTo>
                    <a:pt x="13104" y="3031"/>
                  </a:lnTo>
                  <a:lnTo>
                    <a:pt x="13105" y="3028"/>
                  </a:lnTo>
                  <a:lnTo>
                    <a:pt x="13106" y="3023"/>
                  </a:lnTo>
                  <a:lnTo>
                    <a:pt x="13108" y="3021"/>
                  </a:lnTo>
                  <a:lnTo>
                    <a:pt x="13110" y="3020"/>
                  </a:lnTo>
                  <a:lnTo>
                    <a:pt x="13113" y="3021"/>
                  </a:lnTo>
                  <a:lnTo>
                    <a:pt x="13114" y="3023"/>
                  </a:lnTo>
                  <a:lnTo>
                    <a:pt x="13115" y="3028"/>
                  </a:lnTo>
                  <a:lnTo>
                    <a:pt x="13116" y="3031"/>
                  </a:lnTo>
                  <a:lnTo>
                    <a:pt x="13220" y="3302"/>
                  </a:lnTo>
                  <a:lnTo>
                    <a:pt x="13220" y="3305"/>
                  </a:lnTo>
                  <a:lnTo>
                    <a:pt x="13220" y="3307"/>
                  </a:lnTo>
                  <a:lnTo>
                    <a:pt x="13218" y="3309"/>
                  </a:lnTo>
                  <a:lnTo>
                    <a:pt x="13214" y="3309"/>
                  </a:lnTo>
                  <a:lnTo>
                    <a:pt x="13009" y="3309"/>
                  </a:lnTo>
                  <a:close/>
                  <a:moveTo>
                    <a:pt x="13240" y="3369"/>
                  </a:moveTo>
                  <a:lnTo>
                    <a:pt x="13244" y="3369"/>
                  </a:lnTo>
                  <a:lnTo>
                    <a:pt x="13247" y="3371"/>
                  </a:lnTo>
                  <a:lnTo>
                    <a:pt x="13250" y="3373"/>
                  </a:lnTo>
                  <a:lnTo>
                    <a:pt x="13252" y="3377"/>
                  </a:lnTo>
                  <a:lnTo>
                    <a:pt x="13327" y="3661"/>
                  </a:lnTo>
                  <a:lnTo>
                    <a:pt x="13328" y="3667"/>
                  </a:lnTo>
                  <a:lnTo>
                    <a:pt x="13328" y="3671"/>
                  </a:lnTo>
                  <a:lnTo>
                    <a:pt x="13327" y="3676"/>
                  </a:lnTo>
                  <a:lnTo>
                    <a:pt x="13326" y="3679"/>
                  </a:lnTo>
                  <a:lnTo>
                    <a:pt x="13324" y="3682"/>
                  </a:lnTo>
                  <a:lnTo>
                    <a:pt x="13322" y="3685"/>
                  </a:lnTo>
                  <a:lnTo>
                    <a:pt x="13319" y="3687"/>
                  </a:lnTo>
                  <a:lnTo>
                    <a:pt x="13316" y="3687"/>
                  </a:lnTo>
                  <a:lnTo>
                    <a:pt x="13309" y="3689"/>
                  </a:lnTo>
                  <a:lnTo>
                    <a:pt x="13304" y="3691"/>
                  </a:lnTo>
                  <a:lnTo>
                    <a:pt x="13303" y="3692"/>
                  </a:lnTo>
                  <a:lnTo>
                    <a:pt x="13302" y="3694"/>
                  </a:lnTo>
                  <a:lnTo>
                    <a:pt x="13301" y="3695"/>
                  </a:lnTo>
                  <a:lnTo>
                    <a:pt x="13301" y="3698"/>
                  </a:lnTo>
                  <a:lnTo>
                    <a:pt x="13301" y="3701"/>
                  </a:lnTo>
                  <a:lnTo>
                    <a:pt x="13303" y="3703"/>
                  </a:lnTo>
                  <a:lnTo>
                    <a:pt x="13306" y="3705"/>
                  </a:lnTo>
                  <a:lnTo>
                    <a:pt x="13310" y="3706"/>
                  </a:lnTo>
                  <a:lnTo>
                    <a:pt x="13321" y="3707"/>
                  </a:lnTo>
                  <a:lnTo>
                    <a:pt x="13335" y="3708"/>
                  </a:lnTo>
                  <a:lnTo>
                    <a:pt x="13369" y="3709"/>
                  </a:lnTo>
                  <a:lnTo>
                    <a:pt x="13402" y="3709"/>
                  </a:lnTo>
                  <a:lnTo>
                    <a:pt x="13433" y="3710"/>
                  </a:lnTo>
                  <a:lnTo>
                    <a:pt x="13463" y="3710"/>
                  </a:lnTo>
                  <a:lnTo>
                    <a:pt x="13491" y="3710"/>
                  </a:lnTo>
                  <a:lnTo>
                    <a:pt x="13514" y="3710"/>
                  </a:lnTo>
                  <a:lnTo>
                    <a:pt x="13536" y="3710"/>
                  </a:lnTo>
                  <a:lnTo>
                    <a:pt x="13553" y="3710"/>
                  </a:lnTo>
                  <a:lnTo>
                    <a:pt x="13579" y="3710"/>
                  </a:lnTo>
                  <a:lnTo>
                    <a:pt x="13596" y="3708"/>
                  </a:lnTo>
                  <a:lnTo>
                    <a:pt x="13601" y="3706"/>
                  </a:lnTo>
                  <a:lnTo>
                    <a:pt x="13604" y="3704"/>
                  </a:lnTo>
                  <a:lnTo>
                    <a:pt x="13606" y="3702"/>
                  </a:lnTo>
                  <a:lnTo>
                    <a:pt x="13606" y="3698"/>
                  </a:lnTo>
                  <a:lnTo>
                    <a:pt x="13606" y="3695"/>
                  </a:lnTo>
                  <a:lnTo>
                    <a:pt x="13605" y="3693"/>
                  </a:lnTo>
                  <a:lnTo>
                    <a:pt x="13604" y="3691"/>
                  </a:lnTo>
                  <a:lnTo>
                    <a:pt x="13602" y="3690"/>
                  </a:lnTo>
                  <a:lnTo>
                    <a:pt x="13598" y="3689"/>
                  </a:lnTo>
                  <a:lnTo>
                    <a:pt x="13592" y="3689"/>
                  </a:lnTo>
                  <a:lnTo>
                    <a:pt x="13581" y="3688"/>
                  </a:lnTo>
                  <a:lnTo>
                    <a:pt x="13568" y="3688"/>
                  </a:lnTo>
                  <a:lnTo>
                    <a:pt x="13556" y="3686"/>
                  </a:lnTo>
                  <a:lnTo>
                    <a:pt x="13543" y="3684"/>
                  </a:lnTo>
                  <a:lnTo>
                    <a:pt x="13534" y="3681"/>
                  </a:lnTo>
                  <a:lnTo>
                    <a:pt x="13523" y="3676"/>
                  </a:lnTo>
                  <a:lnTo>
                    <a:pt x="13517" y="3673"/>
                  </a:lnTo>
                  <a:lnTo>
                    <a:pt x="13511" y="3669"/>
                  </a:lnTo>
                  <a:lnTo>
                    <a:pt x="13506" y="3664"/>
                  </a:lnTo>
                  <a:lnTo>
                    <a:pt x="13500" y="3658"/>
                  </a:lnTo>
                  <a:lnTo>
                    <a:pt x="13493" y="3651"/>
                  </a:lnTo>
                  <a:lnTo>
                    <a:pt x="13487" y="3641"/>
                  </a:lnTo>
                  <a:lnTo>
                    <a:pt x="13479" y="3632"/>
                  </a:lnTo>
                  <a:lnTo>
                    <a:pt x="13472" y="3620"/>
                  </a:lnTo>
                  <a:lnTo>
                    <a:pt x="13465" y="3608"/>
                  </a:lnTo>
                  <a:lnTo>
                    <a:pt x="13457" y="3592"/>
                  </a:lnTo>
                  <a:lnTo>
                    <a:pt x="13449" y="3576"/>
                  </a:lnTo>
                  <a:lnTo>
                    <a:pt x="13442" y="3558"/>
                  </a:lnTo>
                  <a:lnTo>
                    <a:pt x="13409" y="3480"/>
                  </a:lnTo>
                  <a:lnTo>
                    <a:pt x="13369" y="3382"/>
                  </a:lnTo>
                  <a:lnTo>
                    <a:pt x="13325" y="3274"/>
                  </a:lnTo>
                  <a:lnTo>
                    <a:pt x="13280" y="3162"/>
                  </a:lnTo>
                  <a:lnTo>
                    <a:pt x="13238" y="3055"/>
                  </a:lnTo>
                  <a:lnTo>
                    <a:pt x="13201" y="2962"/>
                  </a:lnTo>
                  <a:lnTo>
                    <a:pt x="13172" y="2891"/>
                  </a:lnTo>
                  <a:lnTo>
                    <a:pt x="13155" y="2849"/>
                  </a:lnTo>
                  <a:lnTo>
                    <a:pt x="13147" y="2833"/>
                  </a:lnTo>
                  <a:lnTo>
                    <a:pt x="13140" y="2821"/>
                  </a:lnTo>
                  <a:lnTo>
                    <a:pt x="13136" y="2817"/>
                  </a:lnTo>
                  <a:lnTo>
                    <a:pt x="13133" y="2814"/>
                  </a:lnTo>
                  <a:lnTo>
                    <a:pt x="13129" y="2813"/>
                  </a:lnTo>
                  <a:lnTo>
                    <a:pt x="13126" y="2812"/>
                  </a:lnTo>
                  <a:lnTo>
                    <a:pt x="13122" y="2813"/>
                  </a:lnTo>
                  <a:lnTo>
                    <a:pt x="13118" y="2815"/>
                  </a:lnTo>
                  <a:lnTo>
                    <a:pt x="13114" y="2818"/>
                  </a:lnTo>
                  <a:lnTo>
                    <a:pt x="13111" y="2823"/>
                  </a:lnTo>
                  <a:lnTo>
                    <a:pt x="13103" y="2837"/>
                  </a:lnTo>
                  <a:lnTo>
                    <a:pt x="13094" y="2858"/>
                  </a:lnTo>
                  <a:lnTo>
                    <a:pt x="12804" y="3583"/>
                  </a:lnTo>
                  <a:lnTo>
                    <a:pt x="12795" y="3604"/>
                  </a:lnTo>
                  <a:lnTo>
                    <a:pt x="12786" y="3622"/>
                  </a:lnTo>
                  <a:lnTo>
                    <a:pt x="12781" y="3631"/>
                  </a:lnTo>
                  <a:lnTo>
                    <a:pt x="12777" y="3639"/>
                  </a:lnTo>
                  <a:lnTo>
                    <a:pt x="12772" y="3646"/>
                  </a:lnTo>
                  <a:lnTo>
                    <a:pt x="12766" y="3654"/>
                  </a:lnTo>
                  <a:lnTo>
                    <a:pt x="12761" y="3660"/>
                  </a:lnTo>
                  <a:lnTo>
                    <a:pt x="12754" y="3666"/>
                  </a:lnTo>
                  <a:lnTo>
                    <a:pt x="12747" y="3671"/>
                  </a:lnTo>
                  <a:lnTo>
                    <a:pt x="12740" y="3676"/>
                  </a:lnTo>
                  <a:lnTo>
                    <a:pt x="12732" y="3679"/>
                  </a:lnTo>
                  <a:lnTo>
                    <a:pt x="12724" y="3682"/>
                  </a:lnTo>
                  <a:lnTo>
                    <a:pt x="12715" y="3685"/>
                  </a:lnTo>
                  <a:lnTo>
                    <a:pt x="12706" y="3686"/>
                  </a:lnTo>
                  <a:lnTo>
                    <a:pt x="12697" y="3687"/>
                  </a:lnTo>
                  <a:lnTo>
                    <a:pt x="12688" y="3688"/>
                  </a:lnTo>
                  <a:lnTo>
                    <a:pt x="12678" y="3688"/>
                  </a:lnTo>
                  <a:lnTo>
                    <a:pt x="12670" y="3689"/>
                  </a:lnTo>
                  <a:lnTo>
                    <a:pt x="12664" y="3689"/>
                  </a:lnTo>
                  <a:lnTo>
                    <a:pt x="12660" y="3691"/>
                  </a:lnTo>
                  <a:lnTo>
                    <a:pt x="12658" y="3692"/>
                  </a:lnTo>
                  <a:lnTo>
                    <a:pt x="12657" y="3693"/>
                  </a:lnTo>
                  <a:lnTo>
                    <a:pt x="12657" y="3695"/>
                  </a:lnTo>
                  <a:lnTo>
                    <a:pt x="12656" y="3698"/>
                  </a:lnTo>
                  <a:lnTo>
                    <a:pt x="12657" y="3702"/>
                  </a:lnTo>
                  <a:lnTo>
                    <a:pt x="12658" y="3704"/>
                  </a:lnTo>
                  <a:lnTo>
                    <a:pt x="12659" y="3706"/>
                  </a:lnTo>
                  <a:lnTo>
                    <a:pt x="12662" y="3708"/>
                  </a:lnTo>
                  <a:lnTo>
                    <a:pt x="12668" y="3710"/>
                  </a:lnTo>
                  <a:lnTo>
                    <a:pt x="12678" y="3710"/>
                  </a:lnTo>
                  <a:lnTo>
                    <a:pt x="12723" y="3710"/>
                  </a:lnTo>
                  <a:lnTo>
                    <a:pt x="12764" y="3708"/>
                  </a:lnTo>
                  <a:lnTo>
                    <a:pt x="12796" y="3707"/>
                  </a:lnTo>
                  <a:lnTo>
                    <a:pt x="12815" y="3707"/>
                  </a:lnTo>
                  <a:lnTo>
                    <a:pt x="12843" y="3707"/>
                  </a:lnTo>
                  <a:lnTo>
                    <a:pt x="12875" y="3708"/>
                  </a:lnTo>
                  <a:lnTo>
                    <a:pt x="12907" y="3710"/>
                  </a:lnTo>
                  <a:lnTo>
                    <a:pt x="12936" y="3710"/>
                  </a:lnTo>
                  <a:lnTo>
                    <a:pt x="12945" y="3710"/>
                  </a:lnTo>
                  <a:lnTo>
                    <a:pt x="12952" y="3708"/>
                  </a:lnTo>
                  <a:lnTo>
                    <a:pt x="12954" y="3706"/>
                  </a:lnTo>
                  <a:lnTo>
                    <a:pt x="12955" y="3704"/>
                  </a:lnTo>
                  <a:lnTo>
                    <a:pt x="12956" y="3702"/>
                  </a:lnTo>
                  <a:lnTo>
                    <a:pt x="12957" y="3698"/>
                  </a:lnTo>
                  <a:lnTo>
                    <a:pt x="12956" y="3695"/>
                  </a:lnTo>
                  <a:lnTo>
                    <a:pt x="12956" y="3693"/>
                  </a:lnTo>
                  <a:lnTo>
                    <a:pt x="12955" y="3692"/>
                  </a:lnTo>
                  <a:lnTo>
                    <a:pt x="12953" y="3691"/>
                  </a:lnTo>
                  <a:lnTo>
                    <a:pt x="12948" y="3689"/>
                  </a:lnTo>
                  <a:lnTo>
                    <a:pt x="12939" y="3689"/>
                  </a:lnTo>
                  <a:lnTo>
                    <a:pt x="12922" y="3689"/>
                  </a:lnTo>
                  <a:lnTo>
                    <a:pt x="12910" y="3688"/>
                  </a:lnTo>
                  <a:lnTo>
                    <a:pt x="12900" y="3686"/>
                  </a:lnTo>
                  <a:lnTo>
                    <a:pt x="12891" y="3683"/>
                  </a:lnTo>
                  <a:lnTo>
                    <a:pt x="12885" y="3679"/>
                  </a:lnTo>
                  <a:lnTo>
                    <a:pt x="12881" y="3674"/>
                  </a:lnTo>
                  <a:lnTo>
                    <a:pt x="12878" y="3668"/>
                  </a:lnTo>
                  <a:lnTo>
                    <a:pt x="12876" y="3661"/>
                  </a:lnTo>
                  <a:lnTo>
                    <a:pt x="12875" y="3654"/>
                  </a:lnTo>
                  <a:lnTo>
                    <a:pt x="12877" y="3640"/>
                  </a:lnTo>
                  <a:lnTo>
                    <a:pt x="12880" y="3624"/>
                  </a:lnTo>
                  <a:lnTo>
                    <a:pt x="12885" y="3604"/>
                  </a:lnTo>
                  <a:lnTo>
                    <a:pt x="12892" y="3583"/>
                  </a:lnTo>
                  <a:lnTo>
                    <a:pt x="12972" y="3378"/>
                  </a:lnTo>
                  <a:lnTo>
                    <a:pt x="12974" y="3374"/>
                  </a:lnTo>
                  <a:lnTo>
                    <a:pt x="12976" y="3371"/>
                  </a:lnTo>
                  <a:lnTo>
                    <a:pt x="12978" y="3370"/>
                  </a:lnTo>
                  <a:lnTo>
                    <a:pt x="12982" y="3369"/>
                  </a:lnTo>
                  <a:lnTo>
                    <a:pt x="13240" y="3369"/>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GB"/>
            </a:p>
          </p:txBody>
        </p:sp>
        <p:sp>
          <p:nvSpPr>
            <p:cNvPr id="15" name="Rectangle 18"/>
            <p:cNvSpPr>
              <a:spLocks noChangeArrowheads="1"/>
            </p:cNvSpPr>
            <p:nvPr userDrawn="1"/>
          </p:nvSpPr>
          <p:spPr bwMode="auto">
            <a:xfrm>
              <a:off x="1724" y="3992"/>
              <a:ext cx="565" cy="73"/>
            </a:xfrm>
            <a:prstGeom prst="rect">
              <a:avLst/>
            </a:prstGeom>
            <a:solidFill>
              <a:schemeClr val="bg1"/>
            </a:solidFill>
            <a:ln>
              <a:noFill/>
            </a:ln>
            <a:extLst>
              <a:ext uri="{91240B29-F687-4F45-9708-019B960494DF}">
                <a14:hiddenLine xmlns="" xmlns:a14="http://schemas.microsoft.com/office/drawing/2010/main" w="9525" algn="ctr">
                  <a:solidFill>
                    <a:srgbClr val="000000"/>
                  </a:solidFill>
                  <a:miter lim="800000"/>
                  <a:headEnd/>
                  <a:tailEnd/>
                </a14:hiddenLine>
              </a:ext>
            </a:extLst>
          </p:spPr>
          <p:txBody>
            <a:bodyPr wrap="none" lIns="36000" rIns="36000" anchor="ctr"/>
            <a:lstStyle/>
            <a:p>
              <a:endParaRPr lang="en-US"/>
            </a:p>
          </p:txBody>
        </p:sp>
      </p:grpSp>
      <p:pic>
        <p:nvPicPr>
          <p:cNvPr id="12" name="Picture 11" descr="GLN 2219 Copper Assets Australia [PPT].png"/>
          <p:cNvPicPr>
            <a:picLocks noChangeAspect="1"/>
          </p:cNvPicPr>
          <p:nvPr userDrawn="1"/>
        </p:nvPicPr>
        <p:blipFill>
          <a:blip r:embed="rId6" cstate="print">
            <a:extLst>
              <a:ext uri="{28A0092B-C50C-407E-A947-70E740481C1C}">
                <a14:useLocalDpi xmlns="" xmlns:a14="http://schemas.microsoft.com/office/drawing/2010/main"/>
              </a:ext>
            </a:extLst>
          </a:blip>
          <a:stretch>
            <a:fillRect/>
          </a:stretch>
        </p:blipFill>
        <p:spPr>
          <a:xfrm>
            <a:off x="720000" y="6391656"/>
            <a:ext cx="2589817" cy="142244"/>
          </a:xfrm>
          <a:prstGeom prst="rect">
            <a:avLst/>
          </a:prstGeom>
        </p:spPr>
      </p:pic>
    </p:spTree>
    <p:extLst>
      <p:ext uri="{BB962C8B-B14F-4D97-AF65-F5344CB8AC3E}">
        <p14:creationId xmlns="" xmlns:p14="http://schemas.microsoft.com/office/powerpoint/2010/main" val="1352966744"/>
      </p:ext>
    </p:extLst>
  </p:cSld>
  <p:clrMap bg1="lt1" tx1="dk1" bg2="lt2" tx2="dk2" accent1="accent1" accent2="accent2" accent3="accent3" accent4="accent4" accent5="accent5" accent6="accent6" hlink="hlink" folHlink="folHlink"/>
  <p:sldLayoutIdLst>
    <p:sldLayoutId id="2147483716" r:id="rId1"/>
    <p:sldLayoutId id="2147483714" r:id="rId2"/>
    <p:sldLayoutId id="2147483717" r:id="rId3"/>
    <p:sldLayoutId id="2147483719" r:id="rId4"/>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2200" b="1" kern="1200">
          <a:solidFill>
            <a:schemeClr val="tx1"/>
          </a:solidFill>
          <a:latin typeface="Arial" pitchFamily="34" charset="0"/>
          <a:ea typeface="+mj-ea"/>
          <a:cs typeface="Arial" pitchFamily="34" charset="0"/>
        </a:defRPr>
      </a:lvl1pPr>
    </p:titleStyle>
    <p:bodyStyle>
      <a:lvl1pPr marL="166688" indent="-166688" algn="l" defTabSz="914400" rtl="0" eaLnBrk="1" latinLnBrk="0" hangingPunct="1">
        <a:lnSpc>
          <a:spcPct val="90000"/>
        </a:lnSpc>
        <a:spcBef>
          <a:spcPts val="0"/>
        </a:spcBef>
        <a:spcAft>
          <a:spcPts val="600"/>
        </a:spcAft>
        <a:buSzPct val="120000"/>
        <a:buFont typeface="Arial" pitchFamily="34" charset="0"/>
        <a:buChar char="•"/>
        <a:defRPr sz="1600" b="1" kern="1200">
          <a:solidFill>
            <a:schemeClr val="tx1"/>
          </a:solidFill>
          <a:latin typeface="Arial" pitchFamily="34" charset="0"/>
          <a:ea typeface="+mn-ea"/>
          <a:cs typeface="Arial" pitchFamily="34" charset="0"/>
        </a:defRPr>
      </a:lvl1pPr>
      <a:lvl2pPr marL="344488" indent="-177800" algn="l" defTabSz="914400" rtl="0" eaLnBrk="1" latinLnBrk="0" hangingPunct="1">
        <a:lnSpc>
          <a:spcPct val="90000"/>
        </a:lnSpc>
        <a:spcBef>
          <a:spcPts val="0"/>
        </a:spcBef>
        <a:spcAft>
          <a:spcPts val="600"/>
        </a:spcAft>
        <a:buClr>
          <a:schemeClr val="accent4"/>
        </a:buClr>
        <a:buSzPct val="120000"/>
        <a:buFont typeface="Arial" pitchFamily="34" charset="0"/>
        <a:buChar char="•"/>
        <a:defRPr sz="1300" kern="1200">
          <a:solidFill>
            <a:schemeClr val="tx1"/>
          </a:solidFill>
          <a:latin typeface="Arial" pitchFamily="34" charset="0"/>
          <a:ea typeface="+mn-ea"/>
          <a:cs typeface="Arial" pitchFamily="34" charset="0"/>
        </a:defRPr>
      </a:lvl2pPr>
      <a:lvl3pPr marL="344488" indent="-177800" algn="l" defTabSz="914400" rtl="0" eaLnBrk="1" latinLnBrk="0" hangingPunct="1">
        <a:lnSpc>
          <a:spcPct val="90000"/>
        </a:lnSpc>
        <a:spcBef>
          <a:spcPts val="0"/>
        </a:spcBef>
        <a:spcAft>
          <a:spcPts val="600"/>
        </a:spcAft>
        <a:buClr>
          <a:schemeClr val="tx1"/>
        </a:buClr>
        <a:buFont typeface="Arial" pitchFamily="34" charset="0"/>
        <a:buChar char="–"/>
        <a:defRPr sz="1300" i="1" kern="1200">
          <a:solidFill>
            <a:schemeClr val="tx1"/>
          </a:solidFill>
          <a:latin typeface="Arial" pitchFamily="34" charset="0"/>
          <a:ea typeface="+mn-ea"/>
          <a:cs typeface="Arial" pitchFamily="34" charset="0"/>
        </a:defRPr>
      </a:lvl3pPr>
      <a:lvl4pPr marL="344488" indent="0" algn="l" defTabSz="914400" rtl="0" eaLnBrk="1" latinLnBrk="0" hangingPunct="1">
        <a:lnSpc>
          <a:spcPct val="90000"/>
        </a:lnSpc>
        <a:spcBef>
          <a:spcPts val="0"/>
        </a:spcBef>
        <a:spcAft>
          <a:spcPts val="600"/>
        </a:spcAft>
        <a:buFontTx/>
        <a:buNone/>
        <a:defRPr sz="1300" i="1" kern="1200">
          <a:solidFill>
            <a:schemeClr val="tx1"/>
          </a:solidFill>
          <a:latin typeface="Arial" pitchFamily="34" charset="0"/>
          <a:ea typeface="+mn-ea"/>
          <a:cs typeface="Arial" pitchFamily="34" charset="0"/>
        </a:defRPr>
      </a:lvl4pPr>
      <a:lvl5pPr marL="511175" indent="-166688" algn="l" defTabSz="914400" rtl="0" eaLnBrk="1" latinLnBrk="0" hangingPunct="1">
        <a:lnSpc>
          <a:spcPct val="90000"/>
        </a:lnSpc>
        <a:spcBef>
          <a:spcPts val="0"/>
        </a:spcBef>
        <a:spcAft>
          <a:spcPts val="600"/>
        </a:spcAft>
        <a:buClr>
          <a:schemeClr val="tx1"/>
        </a:buClr>
        <a:buFont typeface="Arial" pitchFamily="34" charset="0"/>
        <a:buChar char="»"/>
        <a:defRPr sz="13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23900" y="533400"/>
            <a:ext cx="7696200" cy="533400"/>
          </a:xfrm>
          <a:prstGeom prst="rect">
            <a:avLst/>
          </a:prstGeom>
        </p:spPr>
        <p:txBody>
          <a:bodyPr vert="horz" lIns="0" tIns="0" rIns="0" bIns="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22376" y="1295400"/>
            <a:ext cx="7696200" cy="5029200"/>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8686800" y="6345787"/>
            <a:ext cx="453628" cy="365125"/>
          </a:xfrm>
          <a:prstGeom prst="rect">
            <a:avLst/>
          </a:prstGeom>
        </p:spPr>
        <p:txBody>
          <a:bodyPr vert="horz" lIns="0" tIns="0" rIns="0" bIns="0" rtlCol="0" anchor="t" anchorCtr="0"/>
          <a:lstStyle>
            <a:lvl1pPr algn="l">
              <a:defRPr sz="1300" b="1">
                <a:solidFill>
                  <a:schemeClr val="tx1"/>
                </a:solidFill>
              </a:defRPr>
            </a:lvl1pPr>
          </a:lstStyle>
          <a:p>
            <a:fld id="{B79DCD5B-F04C-42E5-B96C-F66849B3F14F}" type="slidenum">
              <a:rPr lang="en-US" smtClean="0">
                <a:solidFill>
                  <a:srgbClr val="51443F"/>
                </a:solidFill>
              </a:rPr>
              <a:pPr/>
              <a:t>‹#›</a:t>
            </a:fld>
            <a:endParaRPr lang="en-US" dirty="0">
              <a:solidFill>
                <a:srgbClr val="51443F"/>
              </a:solidFill>
            </a:endParaRPr>
          </a:p>
        </p:txBody>
      </p:sp>
      <p:cxnSp>
        <p:nvCxnSpPr>
          <p:cNvPr id="9" name="Straight Connector 8"/>
          <p:cNvCxnSpPr/>
          <p:nvPr/>
        </p:nvCxnSpPr>
        <p:spPr>
          <a:xfrm>
            <a:off x="8686800" y="6324600"/>
            <a:ext cx="453628"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31520" y="990600"/>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31520" y="6327648"/>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15" cstate="print">
            <a:extLst>
              <a:ext uri="{28A0092B-C50C-407E-A947-70E740481C1C}">
                <a14:useLocalDpi xmlns="" xmlns:a14="http://schemas.microsoft.com/office/drawing/2010/main"/>
              </a:ext>
            </a:extLst>
          </a:blip>
          <a:stretch>
            <a:fillRect/>
          </a:stretch>
        </p:blipFill>
        <p:spPr>
          <a:xfrm>
            <a:off x="7620000" y="6391656"/>
            <a:ext cx="816187" cy="143598"/>
          </a:xfrm>
          <a:prstGeom prst="rect">
            <a:avLst/>
          </a:prstGeom>
        </p:spPr>
      </p:pic>
      <p:sp>
        <p:nvSpPr>
          <p:cNvPr id="12" name="Slide Number Placeholder 5"/>
          <p:cNvSpPr txBox="1">
            <a:spLocks/>
          </p:cNvSpPr>
          <p:nvPr userDrawn="1"/>
        </p:nvSpPr>
        <p:spPr>
          <a:xfrm>
            <a:off x="716530" y="6345787"/>
            <a:ext cx="3063382" cy="365125"/>
          </a:xfrm>
          <a:prstGeom prst="rect">
            <a:avLst/>
          </a:prstGeom>
        </p:spPr>
        <p:txBody>
          <a:bodyPr vert="horz" lIns="0" tIns="0" rIns="0" bIns="0" rtlCol="0" anchor="t" anchorCtr="0"/>
          <a:lstStyle>
            <a:defPPr>
              <a:defRPr lang="en-US"/>
            </a:defPPr>
            <a:lvl1pPr marL="0" algn="l" defTabSz="914400" rtl="0" eaLnBrk="1" latinLnBrk="0" hangingPunct="1">
              <a:defRPr sz="13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b="0" dirty="0">
              <a:solidFill>
                <a:srgbClr val="51443F"/>
              </a:solidFill>
              <a:latin typeface="Palatino Linotype" pitchFamily="18" charset="0"/>
            </a:endParaRPr>
          </a:p>
        </p:txBody>
      </p:sp>
    </p:spTree>
    <p:extLst>
      <p:ext uri="{BB962C8B-B14F-4D97-AF65-F5344CB8AC3E}">
        <p14:creationId xmlns="" xmlns:p14="http://schemas.microsoft.com/office/powerpoint/2010/main" val="1710616683"/>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2200" b="1" kern="1200">
          <a:solidFill>
            <a:schemeClr val="tx1"/>
          </a:solidFill>
          <a:latin typeface="Arial" pitchFamily="34" charset="0"/>
          <a:ea typeface="+mj-ea"/>
          <a:cs typeface="Arial" pitchFamily="34" charset="0"/>
        </a:defRPr>
      </a:lvl1pPr>
    </p:titleStyle>
    <p:bodyStyle>
      <a:lvl1pPr marL="166688" indent="-166688" algn="l" defTabSz="914400" rtl="0" eaLnBrk="1" latinLnBrk="0" hangingPunct="1">
        <a:lnSpc>
          <a:spcPct val="90000"/>
        </a:lnSpc>
        <a:spcBef>
          <a:spcPts val="0"/>
        </a:spcBef>
        <a:spcAft>
          <a:spcPts val="600"/>
        </a:spcAft>
        <a:buSzPct val="120000"/>
        <a:buFont typeface="Arial" pitchFamily="34" charset="0"/>
        <a:buChar char="•"/>
        <a:defRPr sz="1600" b="1" kern="1200">
          <a:solidFill>
            <a:schemeClr val="tx1"/>
          </a:solidFill>
          <a:latin typeface="Arial" pitchFamily="34" charset="0"/>
          <a:ea typeface="+mn-ea"/>
          <a:cs typeface="Arial" pitchFamily="34" charset="0"/>
        </a:defRPr>
      </a:lvl1pPr>
      <a:lvl2pPr marL="344488" indent="-177800" algn="l" defTabSz="914400" rtl="0" eaLnBrk="1" latinLnBrk="0" hangingPunct="1">
        <a:lnSpc>
          <a:spcPct val="90000"/>
        </a:lnSpc>
        <a:spcBef>
          <a:spcPts val="0"/>
        </a:spcBef>
        <a:spcAft>
          <a:spcPts val="600"/>
        </a:spcAft>
        <a:buClr>
          <a:schemeClr val="accent1"/>
        </a:buClr>
        <a:buSzPct val="120000"/>
        <a:buFont typeface="Arial" pitchFamily="34" charset="0"/>
        <a:buChar char="•"/>
        <a:defRPr sz="1300" kern="1200">
          <a:solidFill>
            <a:schemeClr val="tx1"/>
          </a:solidFill>
          <a:latin typeface="Arial" pitchFamily="34" charset="0"/>
          <a:ea typeface="+mn-ea"/>
          <a:cs typeface="Arial" pitchFamily="34" charset="0"/>
        </a:defRPr>
      </a:lvl2pPr>
      <a:lvl3pPr marL="344488" indent="-177800" algn="l" defTabSz="914400" rtl="0" eaLnBrk="1" latinLnBrk="0" hangingPunct="1">
        <a:lnSpc>
          <a:spcPct val="90000"/>
        </a:lnSpc>
        <a:spcBef>
          <a:spcPts val="0"/>
        </a:spcBef>
        <a:spcAft>
          <a:spcPts val="600"/>
        </a:spcAft>
        <a:buClr>
          <a:schemeClr val="tx1"/>
        </a:buClr>
        <a:buFont typeface="Arial" pitchFamily="34" charset="0"/>
        <a:buChar char="–"/>
        <a:defRPr sz="1300" i="1" kern="1200">
          <a:solidFill>
            <a:schemeClr val="tx1"/>
          </a:solidFill>
          <a:latin typeface="Arial" pitchFamily="34" charset="0"/>
          <a:ea typeface="+mn-ea"/>
          <a:cs typeface="Arial" pitchFamily="34" charset="0"/>
        </a:defRPr>
      </a:lvl3pPr>
      <a:lvl4pPr marL="344488" indent="0" algn="l" defTabSz="914400" rtl="0" eaLnBrk="1" latinLnBrk="0" hangingPunct="1">
        <a:lnSpc>
          <a:spcPct val="90000"/>
        </a:lnSpc>
        <a:spcBef>
          <a:spcPts val="0"/>
        </a:spcBef>
        <a:spcAft>
          <a:spcPts val="600"/>
        </a:spcAft>
        <a:buFontTx/>
        <a:buNone/>
        <a:defRPr sz="1300" i="1" kern="1200">
          <a:solidFill>
            <a:schemeClr val="tx1"/>
          </a:solidFill>
          <a:latin typeface="Arial" pitchFamily="34" charset="0"/>
          <a:ea typeface="+mn-ea"/>
          <a:cs typeface="Arial" pitchFamily="34" charset="0"/>
        </a:defRPr>
      </a:lvl4pPr>
      <a:lvl5pPr marL="511175" indent="-166688" algn="l" defTabSz="914400" rtl="0" eaLnBrk="1" latinLnBrk="0" hangingPunct="1">
        <a:lnSpc>
          <a:spcPct val="90000"/>
        </a:lnSpc>
        <a:spcBef>
          <a:spcPts val="0"/>
        </a:spcBef>
        <a:spcAft>
          <a:spcPts val="600"/>
        </a:spcAft>
        <a:buClr>
          <a:schemeClr val="tx1"/>
        </a:buClr>
        <a:buFont typeface="Arial" pitchFamily="34" charset="0"/>
        <a:buChar char="»"/>
        <a:defRPr sz="13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23900" y="533400"/>
            <a:ext cx="7696200" cy="533400"/>
          </a:xfrm>
          <a:prstGeom prst="rect">
            <a:avLst/>
          </a:prstGeom>
        </p:spPr>
        <p:txBody>
          <a:bodyPr vert="horz" lIns="0" tIns="0" rIns="0" bIns="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22376" y="1295400"/>
            <a:ext cx="7696200" cy="5029200"/>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8686800" y="6345787"/>
            <a:ext cx="453628" cy="365125"/>
          </a:xfrm>
          <a:prstGeom prst="rect">
            <a:avLst/>
          </a:prstGeom>
        </p:spPr>
        <p:txBody>
          <a:bodyPr vert="horz" lIns="0" tIns="0" rIns="0" bIns="0" rtlCol="0" anchor="t" anchorCtr="0"/>
          <a:lstStyle>
            <a:lvl1pPr algn="l">
              <a:defRPr sz="1300" b="1">
                <a:solidFill>
                  <a:schemeClr val="tx1"/>
                </a:solidFill>
              </a:defRPr>
            </a:lvl1pPr>
          </a:lstStyle>
          <a:p>
            <a:fld id="{B79DCD5B-F04C-42E5-B96C-F66849B3F14F}" type="slidenum">
              <a:rPr lang="en-US" smtClean="0">
                <a:solidFill>
                  <a:srgbClr val="51443F"/>
                </a:solidFill>
              </a:rPr>
              <a:pPr/>
              <a:t>‹#›</a:t>
            </a:fld>
            <a:endParaRPr lang="en-US" dirty="0">
              <a:solidFill>
                <a:srgbClr val="51443F"/>
              </a:solidFill>
            </a:endParaRPr>
          </a:p>
        </p:txBody>
      </p:sp>
      <p:cxnSp>
        <p:nvCxnSpPr>
          <p:cNvPr id="9" name="Straight Connector 8"/>
          <p:cNvCxnSpPr/>
          <p:nvPr/>
        </p:nvCxnSpPr>
        <p:spPr>
          <a:xfrm>
            <a:off x="8686800" y="6324600"/>
            <a:ext cx="453628"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31520" y="990600"/>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31520" y="6327648"/>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14" cstate="print">
            <a:extLst>
              <a:ext uri="{28A0092B-C50C-407E-A947-70E740481C1C}">
                <a14:useLocalDpi xmlns="" xmlns:a14="http://schemas.microsoft.com/office/drawing/2010/main"/>
              </a:ext>
            </a:extLst>
          </a:blip>
          <a:stretch>
            <a:fillRect/>
          </a:stretch>
        </p:blipFill>
        <p:spPr>
          <a:xfrm>
            <a:off x="7620000" y="6391656"/>
            <a:ext cx="816187" cy="143598"/>
          </a:xfrm>
          <a:prstGeom prst="rect">
            <a:avLst/>
          </a:prstGeom>
        </p:spPr>
      </p:pic>
    </p:spTree>
    <p:extLst>
      <p:ext uri="{BB962C8B-B14F-4D97-AF65-F5344CB8AC3E}">
        <p14:creationId xmlns="" xmlns:p14="http://schemas.microsoft.com/office/powerpoint/2010/main" val="2235942586"/>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2200" b="1" kern="1200">
          <a:solidFill>
            <a:schemeClr val="tx1"/>
          </a:solidFill>
          <a:latin typeface="Arial" pitchFamily="34" charset="0"/>
          <a:ea typeface="+mj-ea"/>
          <a:cs typeface="Arial" pitchFamily="34" charset="0"/>
        </a:defRPr>
      </a:lvl1pPr>
    </p:titleStyle>
    <p:bodyStyle>
      <a:lvl1pPr marL="166688" indent="-166688" algn="l" defTabSz="914400" rtl="0" eaLnBrk="1" latinLnBrk="0" hangingPunct="1">
        <a:lnSpc>
          <a:spcPct val="90000"/>
        </a:lnSpc>
        <a:spcBef>
          <a:spcPts val="0"/>
        </a:spcBef>
        <a:spcAft>
          <a:spcPts val="600"/>
        </a:spcAft>
        <a:buSzPct val="120000"/>
        <a:buFont typeface="Arial" pitchFamily="34" charset="0"/>
        <a:buChar char="•"/>
        <a:defRPr sz="1600" b="1" kern="1200">
          <a:solidFill>
            <a:schemeClr val="tx1"/>
          </a:solidFill>
          <a:latin typeface="Arial" pitchFamily="34" charset="0"/>
          <a:ea typeface="+mn-ea"/>
          <a:cs typeface="Arial" pitchFamily="34" charset="0"/>
        </a:defRPr>
      </a:lvl1pPr>
      <a:lvl2pPr marL="344488" indent="-177800" algn="l" defTabSz="914400" rtl="0" eaLnBrk="1" latinLnBrk="0" hangingPunct="1">
        <a:lnSpc>
          <a:spcPct val="90000"/>
        </a:lnSpc>
        <a:spcBef>
          <a:spcPts val="0"/>
        </a:spcBef>
        <a:spcAft>
          <a:spcPts val="600"/>
        </a:spcAft>
        <a:buClr>
          <a:schemeClr val="accent1"/>
        </a:buClr>
        <a:buSzPct val="120000"/>
        <a:buFont typeface="Arial" pitchFamily="34" charset="0"/>
        <a:buChar char="•"/>
        <a:defRPr sz="1300" kern="1200">
          <a:solidFill>
            <a:schemeClr val="tx1"/>
          </a:solidFill>
          <a:latin typeface="Arial" pitchFamily="34" charset="0"/>
          <a:ea typeface="+mn-ea"/>
          <a:cs typeface="Arial" pitchFamily="34" charset="0"/>
        </a:defRPr>
      </a:lvl2pPr>
      <a:lvl3pPr marL="344488" indent="-177800" algn="l" defTabSz="914400" rtl="0" eaLnBrk="1" latinLnBrk="0" hangingPunct="1">
        <a:lnSpc>
          <a:spcPct val="90000"/>
        </a:lnSpc>
        <a:spcBef>
          <a:spcPts val="0"/>
        </a:spcBef>
        <a:spcAft>
          <a:spcPts val="600"/>
        </a:spcAft>
        <a:buClr>
          <a:schemeClr val="tx1"/>
        </a:buClr>
        <a:buFont typeface="Arial" pitchFamily="34" charset="0"/>
        <a:buChar char="–"/>
        <a:defRPr sz="1300" i="1" kern="1200">
          <a:solidFill>
            <a:schemeClr val="tx1"/>
          </a:solidFill>
          <a:latin typeface="Arial" pitchFamily="34" charset="0"/>
          <a:ea typeface="+mn-ea"/>
          <a:cs typeface="Arial" pitchFamily="34" charset="0"/>
        </a:defRPr>
      </a:lvl3pPr>
      <a:lvl4pPr marL="344488" indent="0" algn="l" defTabSz="914400" rtl="0" eaLnBrk="1" latinLnBrk="0" hangingPunct="1">
        <a:lnSpc>
          <a:spcPct val="90000"/>
        </a:lnSpc>
        <a:spcBef>
          <a:spcPts val="0"/>
        </a:spcBef>
        <a:spcAft>
          <a:spcPts val="600"/>
        </a:spcAft>
        <a:buFontTx/>
        <a:buNone/>
        <a:defRPr sz="1300" i="1" kern="1200">
          <a:solidFill>
            <a:schemeClr val="tx1"/>
          </a:solidFill>
          <a:latin typeface="Arial" pitchFamily="34" charset="0"/>
          <a:ea typeface="+mn-ea"/>
          <a:cs typeface="Arial" pitchFamily="34" charset="0"/>
        </a:defRPr>
      </a:lvl4pPr>
      <a:lvl5pPr marL="511175" indent="-166688" algn="l" defTabSz="914400" rtl="0" eaLnBrk="1" latinLnBrk="0" hangingPunct="1">
        <a:lnSpc>
          <a:spcPct val="90000"/>
        </a:lnSpc>
        <a:spcBef>
          <a:spcPts val="0"/>
        </a:spcBef>
        <a:spcAft>
          <a:spcPts val="600"/>
        </a:spcAft>
        <a:buClr>
          <a:schemeClr val="tx1"/>
        </a:buClr>
        <a:buFont typeface="Arial" pitchFamily="34" charset="0"/>
        <a:buChar char="»"/>
        <a:defRPr sz="13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23900" y="533400"/>
            <a:ext cx="7696200" cy="533400"/>
          </a:xfrm>
          <a:prstGeom prst="rect">
            <a:avLst/>
          </a:prstGeom>
        </p:spPr>
        <p:txBody>
          <a:bodyPr vert="horz" lIns="0" tIns="0" rIns="0" bIns="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22376" y="1295400"/>
            <a:ext cx="7696200" cy="5029200"/>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8686800" y="6338882"/>
            <a:ext cx="453628" cy="365125"/>
          </a:xfrm>
          <a:prstGeom prst="rect">
            <a:avLst/>
          </a:prstGeom>
        </p:spPr>
        <p:txBody>
          <a:bodyPr vert="horz" lIns="0" tIns="0" rIns="0" bIns="0" rtlCol="0" anchor="t" anchorCtr="0"/>
          <a:lstStyle>
            <a:lvl1pPr algn="l">
              <a:defRPr sz="1300" b="1">
                <a:solidFill>
                  <a:schemeClr val="tx1"/>
                </a:solidFill>
              </a:defRPr>
            </a:lvl1pPr>
          </a:lstStyle>
          <a:p>
            <a:fld id="{B79DCD5B-F04C-42E5-B96C-F66849B3F14F}" type="slidenum">
              <a:rPr lang="en-US" smtClean="0">
                <a:solidFill>
                  <a:srgbClr val="52443F"/>
                </a:solidFill>
              </a:rPr>
              <a:pPr/>
              <a:t>‹#›</a:t>
            </a:fld>
            <a:endParaRPr lang="en-US" dirty="0">
              <a:solidFill>
                <a:srgbClr val="52443F"/>
              </a:solidFill>
            </a:endParaRPr>
          </a:p>
        </p:txBody>
      </p:sp>
      <p:cxnSp>
        <p:nvCxnSpPr>
          <p:cNvPr id="9" name="Straight Connector 8"/>
          <p:cNvCxnSpPr/>
          <p:nvPr/>
        </p:nvCxnSpPr>
        <p:spPr>
          <a:xfrm>
            <a:off x="8686800" y="6324600"/>
            <a:ext cx="453628"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31520" y="990600"/>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31520" y="6327648"/>
            <a:ext cx="76962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Picture 16" descr="GLN 2219 Tag LHead H 02-SR [PPT].png"/>
          <p:cNvPicPr>
            <a:picLocks noChangeAspect="1"/>
          </p:cNvPicPr>
          <p:nvPr userDrawn="1"/>
        </p:nvPicPr>
        <p:blipFill>
          <a:blip r:embed="rId14" cstate="print">
            <a:extLst>
              <a:ext uri="{28A0092B-C50C-407E-A947-70E740481C1C}">
                <a14:useLocalDpi xmlns="" xmlns:a14="http://schemas.microsoft.com/office/drawing/2010/main"/>
              </a:ext>
            </a:extLst>
          </a:blip>
          <a:stretch>
            <a:fillRect/>
          </a:stretch>
        </p:blipFill>
        <p:spPr>
          <a:xfrm>
            <a:off x="6866602" y="6391656"/>
            <a:ext cx="1569585" cy="142244"/>
          </a:xfrm>
          <a:prstGeom prst="rect">
            <a:avLst/>
          </a:prstGeom>
        </p:spPr>
      </p:pic>
      <p:pic>
        <p:nvPicPr>
          <p:cNvPr id="12" name="Picture 11" descr="GLN 2219 Ernest Henry Mining [PPT].png"/>
          <p:cNvPicPr>
            <a:picLocks noChangeAspect="1"/>
          </p:cNvPicPr>
          <p:nvPr userDrawn="1"/>
        </p:nvPicPr>
        <p:blipFill>
          <a:blip r:embed="rId15" cstate="print">
            <a:extLst>
              <a:ext uri="{28A0092B-C50C-407E-A947-70E740481C1C}">
                <a14:useLocalDpi xmlns="" xmlns:a14="http://schemas.microsoft.com/office/drawing/2010/main"/>
              </a:ext>
            </a:extLst>
          </a:blip>
          <a:stretch>
            <a:fillRect/>
          </a:stretch>
        </p:blipFill>
        <p:spPr>
          <a:xfrm>
            <a:off x="720000" y="6390000"/>
            <a:ext cx="2229955" cy="143868"/>
          </a:xfrm>
          <a:prstGeom prst="rect">
            <a:avLst/>
          </a:prstGeom>
        </p:spPr>
      </p:pic>
    </p:spTree>
    <p:extLst>
      <p:ext uri="{BB962C8B-B14F-4D97-AF65-F5344CB8AC3E}">
        <p14:creationId xmlns="" xmlns:p14="http://schemas.microsoft.com/office/powerpoint/2010/main" val="1948558111"/>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2200" b="1" kern="1200">
          <a:solidFill>
            <a:schemeClr val="tx1"/>
          </a:solidFill>
          <a:latin typeface="Arial" pitchFamily="34" charset="0"/>
          <a:ea typeface="+mj-ea"/>
          <a:cs typeface="Arial" pitchFamily="34" charset="0"/>
        </a:defRPr>
      </a:lvl1pPr>
    </p:titleStyle>
    <p:bodyStyle>
      <a:lvl1pPr marL="166688" indent="-166688" algn="l" defTabSz="914400" rtl="0" eaLnBrk="1" latinLnBrk="0" hangingPunct="1">
        <a:lnSpc>
          <a:spcPct val="90000"/>
        </a:lnSpc>
        <a:spcBef>
          <a:spcPts val="0"/>
        </a:spcBef>
        <a:spcAft>
          <a:spcPts val="600"/>
        </a:spcAft>
        <a:buSzPct val="120000"/>
        <a:buFont typeface="Arial" pitchFamily="34" charset="0"/>
        <a:buChar char="•"/>
        <a:defRPr sz="1600" b="1" kern="1200">
          <a:solidFill>
            <a:schemeClr val="tx1"/>
          </a:solidFill>
          <a:latin typeface="Arial" pitchFamily="34" charset="0"/>
          <a:ea typeface="+mn-ea"/>
          <a:cs typeface="Arial" pitchFamily="34" charset="0"/>
        </a:defRPr>
      </a:lvl1pPr>
      <a:lvl2pPr marL="344488" indent="-177800" algn="l" defTabSz="914400" rtl="0" eaLnBrk="1" latinLnBrk="0" hangingPunct="1">
        <a:lnSpc>
          <a:spcPct val="90000"/>
        </a:lnSpc>
        <a:spcBef>
          <a:spcPts val="0"/>
        </a:spcBef>
        <a:spcAft>
          <a:spcPts val="600"/>
        </a:spcAft>
        <a:buClr>
          <a:schemeClr val="accent1"/>
        </a:buClr>
        <a:buSzPct val="120000"/>
        <a:buFont typeface="Arial" pitchFamily="34" charset="0"/>
        <a:buChar char="•"/>
        <a:defRPr sz="1300" kern="1200">
          <a:solidFill>
            <a:schemeClr val="tx1"/>
          </a:solidFill>
          <a:latin typeface="Arial" pitchFamily="34" charset="0"/>
          <a:ea typeface="+mn-ea"/>
          <a:cs typeface="Arial" pitchFamily="34" charset="0"/>
        </a:defRPr>
      </a:lvl2pPr>
      <a:lvl3pPr marL="344488" indent="-177800" algn="l" defTabSz="914400" rtl="0" eaLnBrk="1" latinLnBrk="0" hangingPunct="1">
        <a:lnSpc>
          <a:spcPct val="90000"/>
        </a:lnSpc>
        <a:spcBef>
          <a:spcPts val="0"/>
        </a:spcBef>
        <a:spcAft>
          <a:spcPts val="600"/>
        </a:spcAft>
        <a:buClr>
          <a:schemeClr val="tx1"/>
        </a:buClr>
        <a:buFont typeface="Arial" pitchFamily="34" charset="0"/>
        <a:buChar char="–"/>
        <a:defRPr sz="1300" i="1" kern="1200">
          <a:solidFill>
            <a:schemeClr val="tx1"/>
          </a:solidFill>
          <a:latin typeface="Arial" pitchFamily="34" charset="0"/>
          <a:ea typeface="+mn-ea"/>
          <a:cs typeface="Arial" pitchFamily="34" charset="0"/>
        </a:defRPr>
      </a:lvl3pPr>
      <a:lvl4pPr marL="344488" indent="0" algn="l" defTabSz="914400" rtl="0" eaLnBrk="1" latinLnBrk="0" hangingPunct="1">
        <a:lnSpc>
          <a:spcPct val="90000"/>
        </a:lnSpc>
        <a:spcBef>
          <a:spcPts val="0"/>
        </a:spcBef>
        <a:spcAft>
          <a:spcPts val="600"/>
        </a:spcAft>
        <a:buFontTx/>
        <a:buNone/>
        <a:defRPr sz="1300" i="1" kern="1200">
          <a:solidFill>
            <a:schemeClr val="tx1"/>
          </a:solidFill>
          <a:latin typeface="Arial" pitchFamily="34" charset="0"/>
          <a:ea typeface="+mn-ea"/>
          <a:cs typeface="Arial" pitchFamily="34" charset="0"/>
        </a:defRPr>
      </a:lvl4pPr>
      <a:lvl5pPr marL="511175" indent="-166688" algn="l" defTabSz="914400" rtl="0" eaLnBrk="1" latinLnBrk="0" hangingPunct="1">
        <a:lnSpc>
          <a:spcPct val="90000"/>
        </a:lnSpc>
        <a:spcBef>
          <a:spcPts val="0"/>
        </a:spcBef>
        <a:spcAft>
          <a:spcPts val="600"/>
        </a:spcAft>
        <a:buClr>
          <a:schemeClr val="tx1"/>
        </a:buClr>
        <a:buFont typeface="Arial" pitchFamily="34" charset="0"/>
        <a:buChar char="»"/>
        <a:defRPr sz="13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33.xml"/><Relationship Id="rId6" Type="http://schemas.openxmlformats.org/officeDocument/2006/relationships/image" Target="../media/image28.wmf"/><Relationship Id="rId5" Type="http://schemas.openxmlformats.org/officeDocument/2006/relationships/image" Target="../media/image27.jpeg"/><Relationship Id="rId4" Type="http://schemas.openxmlformats.org/officeDocument/2006/relationships/image" Target="../media/image2.w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35.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29.jpeg"/><Relationship Id="rId1" Type="http://schemas.openxmlformats.org/officeDocument/2006/relationships/slideLayout" Target="../slideLayouts/slideLayout27.xml"/><Relationship Id="rId4" Type="http://schemas.openxmlformats.org/officeDocument/2006/relationships/image" Target="../media/image28.wmf"/></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38.jpeg"/></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cstate="print"/>
          <a:srcRect l="50623"/>
          <a:stretch>
            <a:fillRect/>
          </a:stretch>
        </p:blipFill>
        <p:spPr>
          <a:xfrm>
            <a:off x="3203848" y="0"/>
            <a:ext cx="4536504" cy="6890628"/>
          </a:xfrm>
          <a:prstGeom prst="rect">
            <a:avLst/>
          </a:prstGeom>
        </p:spPr>
      </p:pic>
      <p:sp>
        <p:nvSpPr>
          <p:cNvPr id="2" name="Slide Number Placeholder 1"/>
          <p:cNvSpPr>
            <a:spLocks noGrp="1"/>
          </p:cNvSpPr>
          <p:nvPr>
            <p:ph type="sldNum" sz="quarter" idx="12"/>
          </p:nvPr>
        </p:nvSpPr>
        <p:spPr/>
        <p:txBody>
          <a:bodyPr/>
          <a:lstStyle/>
          <a:p>
            <a:fld id="{B79DCD5B-F04C-42E5-B96C-F66849B3F14F}" type="slidenum">
              <a:rPr lang="en-US" smtClean="0">
                <a:solidFill>
                  <a:srgbClr val="51443F"/>
                </a:solidFill>
              </a:rPr>
              <a:pPr/>
              <a:t>1</a:t>
            </a:fld>
            <a:endParaRPr lang="en-US">
              <a:solidFill>
                <a:srgbClr val="51443F"/>
              </a:solidFill>
            </a:endParaRPr>
          </a:p>
        </p:txBody>
      </p:sp>
      <p:pic>
        <p:nvPicPr>
          <p:cNvPr id="6" name="Picture 5"/>
          <p:cNvPicPr>
            <a:picLocks noChangeAspect="1"/>
          </p:cNvPicPr>
          <p:nvPr/>
        </p:nvPicPr>
        <p:blipFill rotWithShape="1">
          <a:blip r:embed="rId3" cstate="print">
            <a:extLst>
              <a:ext uri="{28A0092B-C50C-407E-A947-70E740481C1C}">
                <a14:useLocalDpi xmlns="" xmlns:a14="http://schemas.microsoft.com/office/drawing/2010/main" val="0"/>
              </a:ext>
            </a:extLst>
          </a:blip>
          <a:srcRect l="15823" r="16516"/>
          <a:stretch/>
        </p:blipFill>
        <p:spPr>
          <a:xfrm>
            <a:off x="6137180" y="0"/>
            <a:ext cx="3115340" cy="6858000"/>
          </a:xfrm>
          <a:prstGeom prst="rect">
            <a:avLst/>
          </a:prstGeom>
        </p:spPr>
      </p:pic>
      <p:sp>
        <p:nvSpPr>
          <p:cNvPr id="10" name="Subtitle 2"/>
          <p:cNvSpPr txBox="1">
            <a:spLocks/>
          </p:cNvSpPr>
          <p:nvPr/>
        </p:nvSpPr>
        <p:spPr>
          <a:xfrm>
            <a:off x="6084168" y="5373216"/>
            <a:ext cx="3203848" cy="533400"/>
          </a:xfrm>
          <a:prstGeom prst="rect">
            <a:avLst/>
          </a:prstGeom>
        </p:spPr>
        <p:txBody>
          <a:bodyPr/>
          <a:lstStyle>
            <a:lvl1pPr marL="166688" indent="-166688" algn="l" defTabSz="914400" rtl="0" eaLnBrk="1" latinLnBrk="0" hangingPunct="1">
              <a:lnSpc>
                <a:spcPct val="90000"/>
              </a:lnSpc>
              <a:spcBef>
                <a:spcPts val="0"/>
              </a:spcBef>
              <a:spcAft>
                <a:spcPts val="600"/>
              </a:spcAft>
              <a:buSzPct val="120000"/>
              <a:buFont typeface="Arial" pitchFamily="34" charset="0"/>
              <a:buChar char="•"/>
              <a:defRPr sz="1600" b="1" kern="1200">
                <a:solidFill>
                  <a:schemeClr val="tx1"/>
                </a:solidFill>
                <a:latin typeface="Arial" pitchFamily="34" charset="0"/>
                <a:ea typeface="+mn-ea"/>
                <a:cs typeface="Arial" pitchFamily="34" charset="0"/>
              </a:defRPr>
            </a:lvl1pPr>
            <a:lvl2pPr marL="344488" indent="-177800" algn="l" defTabSz="914400" rtl="0" eaLnBrk="1" latinLnBrk="0" hangingPunct="1">
              <a:lnSpc>
                <a:spcPct val="90000"/>
              </a:lnSpc>
              <a:spcBef>
                <a:spcPts val="0"/>
              </a:spcBef>
              <a:spcAft>
                <a:spcPts val="600"/>
              </a:spcAft>
              <a:buClr>
                <a:schemeClr val="accent1"/>
              </a:buClr>
              <a:buSzPct val="120000"/>
              <a:buFont typeface="Arial" pitchFamily="34" charset="0"/>
              <a:buChar char="•"/>
              <a:defRPr sz="1300" kern="1200">
                <a:solidFill>
                  <a:schemeClr val="tx1"/>
                </a:solidFill>
                <a:latin typeface="Arial" pitchFamily="34" charset="0"/>
                <a:ea typeface="+mn-ea"/>
                <a:cs typeface="Arial" pitchFamily="34" charset="0"/>
              </a:defRPr>
            </a:lvl2pPr>
            <a:lvl3pPr marL="344488" indent="-177800" algn="l" defTabSz="914400" rtl="0" eaLnBrk="1" latinLnBrk="0" hangingPunct="1">
              <a:lnSpc>
                <a:spcPct val="90000"/>
              </a:lnSpc>
              <a:spcBef>
                <a:spcPts val="0"/>
              </a:spcBef>
              <a:spcAft>
                <a:spcPts val="600"/>
              </a:spcAft>
              <a:buClr>
                <a:schemeClr val="tx1"/>
              </a:buClr>
              <a:buFont typeface="Arial" pitchFamily="34" charset="0"/>
              <a:buChar char="–"/>
              <a:defRPr sz="1300" i="1" kern="1200">
                <a:solidFill>
                  <a:schemeClr val="tx1"/>
                </a:solidFill>
                <a:latin typeface="Arial" pitchFamily="34" charset="0"/>
                <a:ea typeface="+mn-ea"/>
                <a:cs typeface="Arial" pitchFamily="34" charset="0"/>
              </a:defRPr>
            </a:lvl3pPr>
            <a:lvl4pPr marL="344488" indent="0" algn="l" defTabSz="914400" rtl="0" eaLnBrk="1" latinLnBrk="0" hangingPunct="1">
              <a:lnSpc>
                <a:spcPct val="90000"/>
              </a:lnSpc>
              <a:spcBef>
                <a:spcPts val="0"/>
              </a:spcBef>
              <a:spcAft>
                <a:spcPts val="600"/>
              </a:spcAft>
              <a:buFontTx/>
              <a:buNone/>
              <a:defRPr sz="1300" i="1" kern="1200">
                <a:solidFill>
                  <a:schemeClr val="tx1"/>
                </a:solidFill>
                <a:latin typeface="Arial" pitchFamily="34" charset="0"/>
                <a:ea typeface="+mn-ea"/>
                <a:cs typeface="Arial" pitchFamily="34" charset="0"/>
              </a:defRPr>
            </a:lvl4pPr>
            <a:lvl5pPr marL="511175" indent="-166688" algn="l" defTabSz="914400" rtl="0" eaLnBrk="1" latinLnBrk="0" hangingPunct="1">
              <a:lnSpc>
                <a:spcPct val="90000"/>
              </a:lnSpc>
              <a:spcBef>
                <a:spcPts val="0"/>
              </a:spcBef>
              <a:spcAft>
                <a:spcPts val="600"/>
              </a:spcAft>
              <a:buClr>
                <a:schemeClr val="tx1"/>
              </a:buClr>
              <a:buFont typeface="Arial" pitchFamily="34" charset="0"/>
              <a:buChar char="»"/>
              <a:defRPr sz="13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800" dirty="0" smtClean="0">
                <a:solidFill>
                  <a:schemeClr val="bg1"/>
                </a:solidFill>
              </a:rPr>
              <a:t>Post Blast Checks with </a:t>
            </a:r>
          </a:p>
          <a:p>
            <a:pPr marL="0" indent="0" algn="ctr">
              <a:buNone/>
            </a:pPr>
            <a:r>
              <a:rPr lang="en-US" sz="1800" dirty="0" smtClean="0">
                <a:solidFill>
                  <a:schemeClr val="bg1"/>
                </a:solidFill>
              </a:rPr>
              <a:t>the </a:t>
            </a:r>
            <a:r>
              <a:rPr lang="en-US" sz="1800" dirty="0" err="1" smtClean="0">
                <a:solidFill>
                  <a:schemeClr val="bg1"/>
                </a:solidFill>
              </a:rPr>
              <a:t>Drager</a:t>
            </a:r>
            <a:r>
              <a:rPr lang="en-US" sz="1800" dirty="0" smtClean="0">
                <a:solidFill>
                  <a:schemeClr val="bg1"/>
                </a:solidFill>
              </a:rPr>
              <a:t> Micro </a:t>
            </a:r>
            <a:r>
              <a:rPr lang="en-US" sz="1800" dirty="0" err="1" smtClean="0">
                <a:solidFill>
                  <a:schemeClr val="bg1"/>
                </a:solidFill>
              </a:rPr>
              <a:t>ChargeAIR</a:t>
            </a:r>
            <a:endParaRPr lang="en-GB" sz="1800" dirty="0">
              <a:solidFill>
                <a:schemeClr val="bg1"/>
              </a:solidFill>
              <a:latin typeface="+mn-lt"/>
            </a:endParaRPr>
          </a:p>
        </p:txBody>
      </p:sp>
      <p:pic>
        <p:nvPicPr>
          <p:cNvPr id="11" name="Picture 10"/>
          <p:cNvPicPr>
            <a:picLocks noChangeAspect="1"/>
          </p:cNvPicPr>
          <p:nvPr/>
        </p:nvPicPr>
        <p:blipFill>
          <a:blip r:embed="rId4" cstate="print">
            <a:extLst>
              <a:ext uri="{28A0092B-C50C-407E-A947-70E740481C1C}">
                <a14:useLocalDpi xmlns="" xmlns:a14="http://schemas.microsoft.com/office/drawing/2010/main"/>
              </a:ext>
            </a:extLst>
          </a:blip>
          <a:stretch>
            <a:fillRect/>
          </a:stretch>
        </p:blipFill>
        <p:spPr>
          <a:xfrm>
            <a:off x="6637756" y="685800"/>
            <a:ext cx="2002473" cy="350838"/>
          </a:xfrm>
          <a:prstGeom prst="rect">
            <a:avLst/>
          </a:prstGeom>
        </p:spPr>
      </p:pic>
      <p:pic>
        <p:nvPicPr>
          <p:cNvPr id="7" name="Picture 6"/>
          <p:cNvPicPr>
            <a:picLocks noChangeAspect="1"/>
          </p:cNvPicPr>
          <p:nvPr/>
        </p:nvPicPr>
        <p:blipFill rotWithShape="1">
          <a:blip r:embed="rId5" cstate="print">
            <a:extLst>
              <a:ext uri="{28A0092B-C50C-407E-A947-70E740481C1C}">
                <a14:useLocalDpi xmlns="" xmlns:a14="http://schemas.microsoft.com/office/drawing/2010/main" val="0"/>
              </a:ext>
            </a:extLst>
          </a:blip>
          <a:srcRect l="38292" r="30334"/>
          <a:stretch/>
        </p:blipFill>
        <p:spPr>
          <a:xfrm>
            <a:off x="-67794" y="-34183"/>
            <a:ext cx="3272467" cy="6953607"/>
          </a:xfrm>
          <a:prstGeom prst="rect">
            <a:avLst/>
          </a:prstGeom>
        </p:spPr>
      </p:pic>
      <p:sp>
        <p:nvSpPr>
          <p:cNvPr id="8" name="Oval 7"/>
          <p:cNvSpPr/>
          <p:nvPr/>
        </p:nvSpPr>
        <p:spPr>
          <a:xfrm>
            <a:off x="3115092" y="3140968"/>
            <a:ext cx="2321004" cy="225273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179512" y="2999574"/>
            <a:ext cx="2074620" cy="2013602"/>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SudburyINO_logo_white.eps"/>
          <p:cNvPicPr>
            <a:picLocks noChangeAspect="1"/>
          </p:cNvPicPr>
          <p:nvPr/>
        </p:nvPicPr>
        <p:blipFill>
          <a:blip r:embed="rId6" cstate="print"/>
          <a:srcRect b="22581"/>
          <a:stretch>
            <a:fillRect/>
          </a:stretch>
        </p:blipFill>
        <p:spPr>
          <a:xfrm>
            <a:off x="323528" y="476672"/>
            <a:ext cx="3457355" cy="720496"/>
          </a:xfrm>
          <a:prstGeom prst="rect">
            <a:avLst/>
          </a:prstGeom>
        </p:spPr>
      </p:pic>
      <p:sp>
        <p:nvSpPr>
          <p:cNvPr id="16" name="Subtitle 2"/>
          <p:cNvSpPr txBox="1">
            <a:spLocks/>
          </p:cNvSpPr>
          <p:nvPr/>
        </p:nvSpPr>
        <p:spPr>
          <a:xfrm>
            <a:off x="539552" y="5603668"/>
            <a:ext cx="3491880" cy="1209708"/>
          </a:xfrm>
          <a:prstGeom prst="rect">
            <a:avLst/>
          </a:prstGeom>
        </p:spPr>
        <p:txBody>
          <a:bodyPr/>
          <a:lstStyle/>
          <a:p>
            <a:pPr marL="166688" marR="0" lvl="0" indent="-166688" algn="l" defTabSz="914400" rtl="0" eaLnBrk="1" fontAlgn="auto" latinLnBrk="0" hangingPunct="1">
              <a:lnSpc>
                <a:spcPct val="90000"/>
              </a:lnSpc>
              <a:spcBef>
                <a:spcPts val="0"/>
              </a:spcBef>
              <a:spcAft>
                <a:spcPts val="600"/>
              </a:spcAft>
              <a:buClrTx/>
              <a:buSzPct val="120000"/>
              <a:tabLst/>
              <a:defRPr/>
            </a:pPr>
            <a:r>
              <a:rPr lang="en-US" sz="1600" b="1" dirty="0" smtClean="0">
                <a:solidFill>
                  <a:schemeClr val="bg1"/>
                </a:solidFill>
                <a:latin typeface="Arial" pitchFamily="34" charset="0"/>
                <a:cs typeface="Arial" pitchFamily="34" charset="0"/>
              </a:rPr>
              <a:t>Presented b</a:t>
            </a:r>
            <a:r>
              <a:rPr kumimoji="0" lang="en-US" sz="1600" b="1"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rPr>
              <a:t>y Keith Allen</a:t>
            </a:r>
          </a:p>
          <a:p>
            <a:pPr marL="166688" marR="0" lvl="0" indent="-166688" algn="l" defTabSz="914400" rtl="0" eaLnBrk="1" fontAlgn="auto" latinLnBrk="0" hangingPunct="1">
              <a:lnSpc>
                <a:spcPct val="90000"/>
              </a:lnSpc>
              <a:spcBef>
                <a:spcPts val="0"/>
              </a:spcBef>
              <a:spcAft>
                <a:spcPts val="600"/>
              </a:spcAft>
              <a:buClrTx/>
              <a:buSzPct val="120000"/>
              <a:tabLst/>
              <a:defRPr/>
            </a:pPr>
            <a:r>
              <a:rPr kumimoji="0" lang="en-US" sz="1600" b="1"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rPr>
              <a:t>Nickel Rim South Mine</a:t>
            </a:r>
          </a:p>
        </p:txBody>
      </p:sp>
    </p:spTree>
    <p:extLst>
      <p:ext uri="{BB962C8B-B14F-4D97-AF65-F5344CB8AC3E}">
        <p14:creationId xmlns="" xmlns:p14="http://schemas.microsoft.com/office/powerpoint/2010/main" val="33124208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smtClean="0"/>
              <a:t>Traditional Method</a:t>
            </a:r>
          </a:p>
        </p:txBody>
      </p:sp>
      <p:sp>
        <p:nvSpPr>
          <p:cNvPr id="13315" name="Content Placeholder 2"/>
          <p:cNvSpPr>
            <a:spLocks noGrp="1"/>
          </p:cNvSpPr>
          <p:nvPr>
            <p:ph idx="1"/>
          </p:nvPr>
        </p:nvSpPr>
        <p:spPr/>
        <p:txBody>
          <a:bodyPr/>
          <a:lstStyle/>
          <a:p>
            <a:pPr eaLnBrk="1" hangingPunct="1"/>
            <a:r>
              <a:rPr lang="en-US" dirty="0" smtClean="0"/>
              <a:t>Underground air quality tests for CO, NO</a:t>
            </a:r>
            <a:r>
              <a:rPr lang="en-US" baseline="-25000" dirty="0" smtClean="0"/>
              <a:t>2</a:t>
            </a:r>
            <a:r>
              <a:rPr lang="en-US" dirty="0" smtClean="0"/>
              <a:t> and O</a:t>
            </a:r>
            <a:r>
              <a:rPr lang="en-US" baseline="-25000" dirty="0" smtClean="0"/>
              <a:t>2</a:t>
            </a:r>
            <a:r>
              <a:rPr lang="en-US" dirty="0" smtClean="0"/>
              <a:t> levels were conducted and recorded on the Post Blast Check List.  If readings exceeded the specified limits, the testers would don their Self-Rescuers to retreat.</a:t>
            </a:r>
          </a:p>
          <a:p>
            <a:pPr eaLnBrk="1" hangingPunct="1">
              <a:buNone/>
            </a:pPr>
            <a:endParaRPr lang="en-US" dirty="0" smtClean="0"/>
          </a:p>
          <a:p>
            <a:pPr eaLnBrk="1" hangingPunct="1"/>
            <a:r>
              <a:rPr lang="en-US" dirty="0" smtClean="0"/>
              <a:t>They worked in low-level contamination to establish ventilation if required. Our guidelines were</a:t>
            </a:r>
          </a:p>
          <a:p>
            <a:pPr lvl="2" eaLnBrk="1" hangingPunct="1"/>
            <a:r>
              <a:rPr lang="en-US" dirty="0" smtClean="0"/>
              <a:t>0-17 </a:t>
            </a:r>
            <a:r>
              <a:rPr lang="en-US" dirty="0" err="1" smtClean="0"/>
              <a:t>ppm</a:t>
            </a:r>
            <a:r>
              <a:rPr lang="en-US" dirty="0" smtClean="0"/>
              <a:t> CO – Work for 11.5 hours with no protection</a:t>
            </a:r>
          </a:p>
          <a:p>
            <a:pPr lvl="2" eaLnBrk="1" hangingPunct="1"/>
            <a:r>
              <a:rPr lang="en-US" dirty="0" smtClean="0"/>
              <a:t>17-75 </a:t>
            </a:r>
            <a:r>
              <a:rPr lang="en-US" dirty="0" err="1" smtClean="0"/>
              <a:t>ppm</a:t>
            </a:r>
            <a:r>
              <a:rPr lang="en-US" dirty="0" smtClean="0"/>
              <a:t> CO – Work for 0.5 hours with no protection</a:t>
            </a:r>
          </a:p>
          <a:p>
            <a:pPr lvl="2" eaLnBrk="1" hangingPunct="1"/>
            <a:r>
              <a:rPr lang="en-US" dirty="0" smtClean="0"/>
              <a:t>&gt;75 </a:t>
            </a:r>
            <a:r>
              <a:rPr lang="en-US" dirty="0" err="1" smtClean="0"/>
              <a:t>ppm</a:t>
            </a:r>
            <a:r>
              <a:rPr lang="en-US" dirty="0" smtClean="0"/>
              <a:t> CO – Worker must don self rescuer and retreat</a:t>
            </a:r>
          </a:p>
          <a:p>
            <a:pPr lvl="2" eaLnBrk="1" hangingPunct="1"/>
            <a:endParaRPr lang="en-US" dirty="0" smtClean="0"/>
          </a:p>
        </p:txBody>
      </p:sp>
      <p:sp>
        <p:nvSpPr>
          <p:cNvPr id="4" name="Slide Number Placeholder 3"/>
          <p:cNvSpPr>
            <a:spLocks noGrp="1"/>
          </p:cNvSpPr>
          <p:nvPr>
            <p:ph type="sldNum" sz="quarter" idx="12"/>
          </p:nvPr>
        </p:nvSpPr>
        <p:spPr/>
        <p:txBody>
          <a:bodyPr/>
          <a:lstStyle/>
          <a:p>
            <a:fld id="{B79DCD5B-F04C-42E5-B96C-F66849B3F14F}" type="slidenum">
              <a:rPr lang="en-US" smtClean="0"/>
              <a:pPr/>
              <a:t>10</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31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31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315">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31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t>Delays</a:t>
            </a:r>
            <a:br>
              <a:rPr lang="en-US" dirty="0" smtClean="0"/>
            </a:br>
            <a:endParaRPr lang="en-US" dirty="0"/>
          </a:p>
        </p:txBody>
      </p:sp>
      <p:sp>
        <p:nvSpPr>
          <p:cNvPr id="14339" name="Content Placeholder 2"/>
          <p:cNvSpPr>
            <a:spLocks noGrp="1"/>
          </p:cNvSpPr>
          <p:nvPr>
            <p:ph idx="1"/>
          </p:nvPr>
        </p:nvSpPr>
        <p:spPr/>
        <p:txBody>
          <a:bodyPr/>
          <a:lstStyle/>
          <a:p>
            <a:pPr eaLnBrk="1" hangingPunct="1"/>
            <a:r>
              <a:rPr lang="en-US" smtClean="0"/>
              <a:t>Gas checks were dragging on, keeping affected areas off limits for multiple shifts.</a:t>
            </a:r>
          </a:p>
          <a:p>
            <a:pPr lvl="4" eaLnBrk="1" hangingPunct="1"/>
            <a:r>
              <a:rPr lang="en-US" sz="1800" smtClean="0"/>
              <a:t>Ventilation tubing being damaged. Either dislodged off the fan or completely blown out. We were routinely re-establishing ventilation in our stopes post-blast. All efforts to minimize the damage have failed. Including different types, manufacturers and various methods of shielding the tubing from damage, as well as different blasting techniques</a:t>
            </a:r>
          </a:p>
          <a:p>
            <a:pPr lvl="4" eaLnBrk="1" hangingPunct="1"/>
            <a:r>
              <a:rPr lang="en-US" sz="1800" smtClean="0"/>
              <a:t>Permanent steel ventilation ducting damaged</a:t>
            </a:r>
          </a:p>
          <a:p>
            <a:pPr lvl="4" eaLnBrk="1" hangingPunct="1"/>
            <a:r>
              <a:rPr lang="en-US" sz="1800" smtClean="0"/>
              <a:t>Inability to access the fan starter in clear air.</a:t>
            </a:r>
          </a:p>
          <a:p>
            <a:pPr lvl="4" eaLnBrk="1" hangingPunct="1"/>
            <a:r>
              <a:rPr lang="en-US" sz="1800" smtClean="0"/>
              <a:t>Ventilation stoppings damaged by blast concussion, short circuiting ventilation while being unable to access area to repair and re-establish normal ventilation flows</a:t>
            </a:r>
          </a:p>
          <a:p>
            <a:pPr lvl="4" eaLnBrk="1" hangingPunct="1"/>
            <a:r>
              <a:rPr lang="en-US" sz="1800" smtClean="0"/>
              <a:t>Inability to travel in contaminated ramp system delayed the workforce that was waiting on surface</a:t>
            </a:r>
          </a:p>
          <a:p>
            <a:pPr lvl="4" eaLnBrk="1" hangingPunct="1"/>
            <a:endParaRPr lang="en-US" smtClean="0"/>
          </a:p>
          <a:p>
            <a:pPr lvl="4" eaLnBrk="1" hangingPunct="1"/>
            <a:endParaRPr lang="en-US" smtClean="0"/>
          </a:p>
          <a:p>
            <a:pPr eaLnBrk="1" hangingPunct="1"/>
            <a:endParaRPr lang="en-US" smtClean="0"/>
          </a:p>
        </p:txBody>
      </p:sp>
      <p:sp>
        <p:nvSpPr>
          <p:cNvPr id="4" name="Slide Number Placeholder 3"/>
          <p:cNvSpPr>
            <a:spLocks noGrp="1"/>
          </p:cNvSpPr>
          <p:nvPr>
            <p:ph type="sldNum" sz="quarter" idx="12"/>
          </p:nvPr>
        </p:nvSpPr>
        <p:spPr/>
        <p:txBody>
          <a:bodyPr/>
          <a:lstStyle/>
          <a:p>
            <a:fld id="{B79DCD5B-F04C-42E5-B96C-F66849B3F14F}" type="slidenum">
              <a:rPr lang="en-US" smtClean="0"/>
              <a:pPr/>
              <a:t>11</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 calcmode="lin" valueType="num">
                                      <p:cBhvr additive="base">
                                        <p:cTn id="7" dur="500" fill="hold"/>
                                        <p:tgtEl>
                                          <p:spTgt spid="1433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433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14339">
                                            <p:txEl>
                                              <p:pRg st="1" end="1"/>
                                            </p:txEl>
                                          </p:spTgt>
                                        </p:tgtEl>
                                        <p:attrNameLst>
                                          <p:attrName>style.visibility</p:attrName>
                                        </p:attrNameLst>
                                      </p:cBhvr>
                                      <p:to>
                                        <p:strVal val="visible"/>
                                      </p:to>
                                    </p:set>
                                    <p:anim calcmode="lin" valueType="num">
                                      <p:cBhvr additive="base">
                                        <p:cTn id="13" dur="500" fill="hold"/>
                                        <p:tgtEl>
                                          <p:spTgt spid="1433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4339">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12" fill="hold" grpId="0" nodeType="withEffect">
                                  <p:stCondLst>
                                    <p:cond delay="0"/>
                                  </p:stCondLst>
                                  <p:childTnLst>
                                    <p:set>
                                      <p:cBhvr>
                                        <p:cTn id="16" dur="1" fill="hold">
                                          <p:stCondLst>
                                            <p:cond delay="0"/>
                                          </p:stCondLst>
                                        </p:cTn>
                                        <p:tgtEl>
                                          <p:spTgt spid="14339">
                                            <p:txEl>
                                              <p:pRg st="2" end="2"/>
                                            </p:txEl>
                                          </p:spTgt>
                                        </p:tgtEl>
                                        <p:attrNameLst>
                                          <p:attrName>style.visibility</p:attrName>
                                        </p:attrNameLst>
                                      </p:cBhvr>
                                      <p:to>
                                        <p:strVal val="visible"/>
                                      </p:to>
                                    </p:set>
                                    <p:anim calcmode="lin" valueType="num">
                                      <p:cBhvr additive="base">
                                        <p:cTn id="17" dur="500" fill="hold"/>
                                        <p:tgtEl>
                                          <p:spTgt spid="14339">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14339">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12" fill="hold" grpId="0" nodeType="withEffect">
                                  <p:stCondLst>
                                    <p:cond delay="0"/>
                                  </p:stCondLst>
                                  <p:childTnLst>
                                    <p:set>
                                      <p:cBhvr>
                                        <p:cTn id="20" dur="1" fill="hold">
                                          <p:stCondLst>
                                            <p:cond delay="0"/>
                                          </p:stCondLst>
                                        </p:cTn>
                                        <p:tgtEl>
                                          <p:spTgt spid="14339">
                                            <p:txEl>
                                              <p:pRg st="3" end="3"/>
                                            </p:txEl>
                                          </p:spTgt>
                                        </p:tgtEl>
                                        <p:attrNameLst>
                                          <p:attrName>style.visibility</p:attrName>
                                        </p:attrNameLst>
                                      </p:cBhvr>
                                      <p:to>
                                        <p:strVal val="visible"/>
                                      </p:to>
                                    </p:set>
                                    <p:anim calcmode="lin" valueType="num">
                                      <p:cBhvr additive="base">
                                        <p:cTn id="21" dur="500" fill="hold"/>
                                        <p:tgtEl>
                                          <p:spTgt spid="14339">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14339">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12" fill="hold" grpId="0" nodeType="withEffect">
                                  <p:stCondLst>
                                    <p:cond delay="0"/>
                                  </p:stCondLst>
                                  <p:childTnLst>
                                    <p:set>
                                      <p:cBhvr>
                                        <p:cTn id="24" dur="1" fill="hold">
                                          <p:stCondLst>
                                            <p:cond delay="0"/>
                                          </p:stCondLst>
                                        </p:cTn>
                                        <p:tgtEl>
                                          <p:spTgt spid="14339">
                                            <p:txEl>
                                              <p:pRg st="4" end="4"/>
                                            </p:txEl>
                                          </p:spTgt>
                                        </p:tgtEl>
                                        <p:attrNameLst>
                                          <p:attrName>style.visibility</p:attrName>
                                        </p:attrNameLst>
                                      </p:cBhvr>
                                      <p:to>
                                        <p:strVal val="visible"/>
                                      </p:to>
                                    </p:set>
                                    <p:anim calcmode="lin" valueType="num">
                                      <p:cBhvr additive="base">
                                        <p:cTn id="25" dur="500" fill="hold"/>
                                        <p:tgtEl>
                                          <p:spTgt spid="14339">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4339">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0"/>
                                  </p:stCondLst>
                                  <p:childTnLst>
                                    <p:set>
                                      <p:cBhvr>
                                        <p:cTn id="28" dur="1" fill="hold">
                                          <p:stCondLst>
                                            <p:cond delay="0"/>
                                          </p:stCondLst>
                                        </p:cTn>
                                        <p:tgtEl>
                                          <p:spTgt spid="14339">
                                            <p:txEl>
                                              <p:pRg st="5" end="5"/>
                                            </p:txEl>
                                          </p:spTgt>
                                        </p:tgtEl>
                                        <p:attrNameLst>
                                          <p:attrName>style.visibility</p:attrName>
                                        </p:attrNameLst>
                                      </p:cBhvr>
                                      <p:to>
                                        <p:strVal val="visible"/>
                                      </p:to>
                                    </p:set>
                                    <p:anim calcmode="lin" valueType="num">
                                      <p:cBhvr additive="base">
                                        <p:cTn id="29" dur="500" fill="hold"/>
                                        <p:tgtEl>
                                          <p:spTgt spid="14339">
                                            <p:txEl>
                                              <p:pRg st="5" end="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1433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smtClean="0"/>
              <a:t> Too much risk involved! </a:t>
            </a:r>
          </a:p>
        </p:txBody>
      </p:sp>
      <p:sp>
        <p:nvSpPr>
          <p:cNvPr id="15363" name="Content Placeholder 2"/>
          <p:cNvSpPr>
            <a:spLocks noGrp="1"/>
          </p:cNvSpPr>
          <p:nvPr>
            <p:ph idx="1"/>
          </p:nvPr>
        </p:nvSpPr>
        <p:spPr>
          <a:xfrm>
            <a:off x="457200" y="1828800"/>
            <a:ext cx="8229600" cy="4495800"/>
          </a:xfrm>
        </p:spPr>
        <p:txBody>
          <a:bodyPr>
            <a:normAutofit/>
          </a:bodyPr>
          <a:lstStyle/>
          <a:p>
            <a:pPr eaLnBrk="1" hangingPunct="1"/>
            <a:r>
              <a:rPr lang="en-US" dirty="0" smtClean="0"/>
              <a:t>We needed to be able to enter contaminated workplaces to speed up the process and resume production.</a:t>
            </a:r>
          </a:p>
          <a:p>
            <a:pPr eaLnBrk="1" hangingPunct="1"/>
            <a:endParaRPr lang="en-US" dirty="0" smtClean="0"/>
          </a:p>
          <a:p>
            <a:pPr eaLnBrk="1" hangingPunct="1"/>
            <a:r>
              <a:rPr lang="en-US" dirty="0" smtClean="0"/>
              <a:t>Identified our needs and contacted </a:t>
            </a:r>
            <a:r>
              <a:rPr lang="en-US" dirty="0" err="1" smtClean="0"/>
              <a:t>Drager</a:t>
            </a:r>
            <a:r>
              <a:rPr lang="en-US" dirty="0" smtClean="0"/>
              <a:t> for options. They asked me to look at their </a:t>
            </a:r>
            <a:r>
              <a:rPr lang="en-US" dirty="0" err="1" smtClean="0"/>
              <a:t>ChargeAir</a:t>
            </a:r>
            <a:r>
              <a:rPr lang="en-US" dirty="0" smtClean="0"/>
              <a:t>-Micro that was being developed and together we settled on the current configuration.</a:t>
            </a:r>
          </a:p>
          <a:p>
            <a:pPr eaLnBrk="1" hangingPunct="1"/>
            <a:endParaRPr lang="en-US" dirty="0" smtClean="0"/>
          </a:p>
          <a:p>
            <a:pPr eaLnBrk="1" hangingPunct="1"/>
            <a:r>
              <a:rPr lang="en-US" dirty="0" smtClean="0"/>
              <a:t>We also selected the new </a:t>
            </a:r>
            <a:r>
              <a:rPr lang="en-US" dirty="0" err="1" smtClean="0"/>
              <a:t>Drager</a:t>
            </a:r>
            <a:r>
              <a:rPr lang="en-US" dirty="0" smtClean="0"/>
              <a:t> PSS-3000 SCBA’s with standard masks and simple gauges, rather than </a:t>
            </a:r>
            <a:r>
              <a:rPr lang="en-US" dirty="0" err="1" smtClean="0"/>
              <a:t>Drager’s</a:t>
            </a:r>
            <a:r>
              <a:rPr lang="en-US" dirty="0" smtClean="0"/>
              <a:t> Head’s-up Display mask and Sentinel, as the majority of individuals trained to clear gases aren’t Mine Rescue trained. We tried to keep it simplified.</a:t>
            </a:r>
          </a:p>
        </p:txBody>
      </p:sp>
      <p:sp>
        <p:nvSpPr>
          <p:cNvPr id="4" name="Slide Number Placeholder 3"/>
          <p:cNvSpPr>
            <a:spLocks noGrp="1"/>
          </p:cNvSpPr>
          <p:nvPr>
            <p:ph type="sldNum" sz="quarter" idx="12"/>
          </p:nvPr>
        </p:nvSpPr>
        <p:spPr/>
        <p:txBody>
          <a:bodyPr/>
          <a:lstStyle/>
          <a:p>
            <a:fld id="{B79DCD5B-F04C-42E5-B96C-F66849B3F14F}" type="slidenum">
              <a:rPr lang="en-US" smtClean="0"/>
              <a:pPr/>
              <a:t>12</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 calcmode="lin" valueType="num">
                                      <p:cBhvr additive="base">
                                        <p:cTn id="7" dur="500" fill="hold"/>
                                        <p:tgtEl>
                                          <p:spTgt spid="1536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536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363">
                                            <p:txEl>
                                              <p:pRg st="2" end="2"/>
                                            </p:txEl>
                                          </p:spTgt>
                                        </p:tgtEl>
                                        <p:attrNameLst>
                                          <p:attrName>style.visibility</p:attrName>
                                        </p:attrNameLst>
                                      </p:cBhvr>
                                      <p:to>
                                        <p:strVal val="visible"/>
                                      </p:to>
                                    </p:set>
                                    <p:anim calcmode="lin" valueType="num">
                                      <p:cBhvr additive="base">
                                        <p:cTn id="13" dur="500" fill="hold"/>
                                        <p:tgtEl>
                                          <p:spTgt spid="1536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536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363">
                                            <p:txEl>
                                              <p:pRg st="4" end="4"/>
                                            </p:txEl>
                                          </p:spTgt>
                                        </p:tgtEl>
                                        <p:attrNameLst>
                                          <p:attrName>style.visibility</p:attrName>
                                        </p:attrNameLst>
                                      </p:cBhvr>
                                      <p:to>
                                        <p:strVal val="visible"/>
                                      </p:to>
                                    </p:set>
                                    <p:anim calcmode="lin" valueType="num">
                                      <p:cBhvr additive="base">
                                        <p:cTn id="19" dur="500" fill="hold"/>
                                        <p:tgtEl>
                                          <p:spTgt spid="15363">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536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fontAlgn="auto" hangingPunct="1">
              <a:spcAft>
                <a:spcPts val="0"/>
              </a:spcAft>
              <a:defRPr/>
            </a:pPr>
            <a:r>
              <a:rPr lang="en-GB" b="1" dirty="0" err="1" smtClean="0"/>
              <a:t>Drager</a:t>
            </a:r>
            <a:r>
              <a:rPr lang="en-GB" b="1" dirty="0" smtClean="0"/>
              <a:t> Charge Air System - Micro:</a:t>
            </a:r>
            <a:endParaRPr lang="en-US" dirty="0"/>
          </a:p>
        </p:txBody>
      </p:sp>
      <p:pic>
        <p:nvPicPr>
          <p:cNvPr id="16387" name="Picture 9"/>
          <p:cNvPicPr>
            <a:picLocks noGrp="1" noChangeAspect="1" noChangeArrowheads="1"/>
          </p:cNvPicPr>
          <p:nvPr>
            <p:ph idx="1"/>
          </p:nvPr>
        </p:nvPicPr>
        <p:blipFill>
          <a:blip r:embed="rId3" cstate="print"/>
          <a:srcRect/>
          <a:stretch>
            <a:fillRect/>
          </a:stretch>
        </p:blipFill>
        <p:spPr>
          <a:xfrm>
            <a:off x="838200" y="2667000"/>
            <a:ext cx="4114800" cy="2971800"/>
          </a:xfrm>
        </p:spPr>
      </p:pic>
      <p:pic>
        <p:nvPicPr>
          <p:cNvPr id="16388" name="Picture 7" descr="\\SCAONTFS002\Data\DSS-NAFTA\Products\30 FG BGS\533 Projects\30 Projects\2012\4094732_MICRO CHARGE AIR\11 - PHOTOS_CAS-M\SDC12146.JPG"/>
          <p:cNvPicPr>
            <a:picLocks noChangeAspect="1" noChangeArrowheads="1"/>
          </p:cNvPicPr>
          <p:nvPr/>
        </p:nvPicPr>
        <p:blipFill>
          <a:blip r:embed="rId4" cstate="print"/>
          <a:srcRect/>
          <a:stretch>
            <a:fillRect/>
          </a:stretch>
        </p:blipFill>
        <p:spPr bwMode="auto">
          <a:xfrm>
            <a:off x="5410200" y="2133600"/>
            <a:ext cx="2971800" cy="4114800"/>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B79DCD5B-F04C-42E5-B96C-F66849B3F14F}" type="slidenum">
              <a:rPr lang="en-US" smtClean="0"/>
              <a:pPr/>
              <a:t>13</a:t>
            </a:fld>
            <a:endParaRPr lang="en-US"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en-GB" b="1" smtClean="0"/>
              <a:t>Charge Air System - Micro:</a:t>
            </a:r>
            <a:endParaRPr lang="en-US" smtClean="0"/>
          </a:p>
        </p:txBody>
      </p:sp>
      <p:sp>
        <p:nvSpPr>
          <p:cNvPr id="3" name="Content Placeholder 2"/>
          <p:cNvSpPr>
            <a:spLocks noGrp="1"/>
          </p:cNvSpPr>
          <p:nvPr>
            <p:ph idx="1"/>
          </p:nvPr>
        </p:nvSpPr>
        <p:spPr/>
        <p:txBody>
          <a:bodyPr>
            <a:normAutofit/>
          </a:bodyPr>
          <a:lstStyle/>
          <a:p>
            <a:pPr marL="182880" indent="-182880" eaLnBrk="1" fontAlgn="auto" hangingPunct="1">
              <a:spcAft>
                <a:spcPct val="20000"/>
              </a:spcAft>
              <a:buClr>
                <a:schemeClr val="accent3"/>
              </a:buClr>
              <a:buFontTx/>
              <a:buChar char="-"/>
              <a:defRPr/>
            </a:pPr>
            <a:r>
              <a:rPr lang="en-GB" sz="1600" dirty="0" smtClean="0"/>
              <a:t>System consists of</a:t>
            </a:r>
          </a:p>
          <a:p>
            <a:pPr marL="640080" lvl="1" indent="-182880" eaLnBrk="1" fontAlgn="auto" hangingPunct="1">
              <a:spcAft>
                <a:spcPct val="20000"/>
              </a:spcAft>
              <a:buFontTx/>
              <a:buChar char="-"/>
              <a:defRPr/>
            </a:pPr>
            <a:r>
              <a:rPr lang="en-GB" sz="1600" dirty="0" smtClean="0"/>
              <a:t>Outer Protective Box</a:t>
            </a:r>
          </a:p>
          <a:p>
            <a:pPr marL="640080" lvl="1" indent="-182880" eaLnBrk="1" fontAlgn="auto" hangingPunct="1">
              <a:spcAft>
                <a:spcPct val="20000"/>
              </a:spcAft>
              <a:buFontTx/>
              <a:buChar char="-"/>
              <a:defRPr/>
            </a:pPr>
            <a:r>
              <a:rPr lang="en-GB" sz="1600" dirty="0" smtClean="0"/>
              <a:t>Control Panel</a:t>
            </a:r>
          </a:p>
          <a:p>
            <a:pPr marL="640080" lvl="1" indent="-182880" eaLnBrk="1" fontAlgn="auto" hangingPunct="1">
              <a:spcAft>
                <a:spcPct val="20000"/>
              </a:spcAft>
              <a:buFontTx/>
              <a:buChar char="-"/>
              <a:defRPr/>
            </a:pPr>
            <a:r>
              <a:rPr lang="en-GB" sz="1600" dirty="0" smtClean="0"/>
              <a:t>Bottle Rack</a:t>
            </a:r>
          </a:p>
          <a:p>
            <a:pPr marL="640080" lvl="1" indent="-182880" eaLnBrk="1" fontAlgn="auto" hangingPunct="1">
              <a:spcAft>
                <a:spcPct val="20000"/>
              </a:spcAft>
              <a:buFontTx/>
              <a:buChar char="-"/>
              <a:defRPr/>
            </a:pPr>
            <a:r>
              <a:rPr lang="en-GB" sz="1600" dirty="0" smtClean="0"/>
              <a:t>5x 60-minute cylinders (4,500psi) (310 bar)</a:t>
            </a:r>
          </a:p>
          <a:p>
            <a:pPr marL="640080" lvl="1" indent="-182880" eaLnBrk="1" fontAlgn="auto" hangingPunct="1">
              <a:spcAft>
                <a:spcPct val="20000"/>
              </a:spcAft>
              <a:buFontTx/>
              <a:buChar char="-"/>
              <a:defRPr/>
            </a:pPr>
            <a:r>
              <a:rPr lang="en-GB" sz="1600" dirty="0" smtClean="0"/>
              <a:t>High pressure manifolds</a:t>
            </a:r>
          </a:p>
          <a:p>
            <a:pPr marL="640080" lvl="1" indent="-182880" eaLnBrk="1" fontAlgn="auto" hangingPunct="1">
              <a:spcAft>
                <a:spcPct val="20000"/>
              </a:spcAft>
              <a:buFontTx/>
              <a:buChar char="-"/>
              <a:defRPr/>
            </a:pPr>
            <a:r>
              <a:rPr lang="en-GB" sz="1600" dirty="0" smtClean="0"/>
              <a:t>2x 15-foot refill lines (4.6 M)</a:t>
            </a:r>
          </a:p>
          <a:p>
            <a:pPr marL="640080" lvl="1" indent="-182880" eaLnBrk="1" fontAlgn="auto" hangingPunct="1">
              <a:spcAft>
                <a:spcPct val="20000"/>
              </a:spcAft>
              <a:buFontTx/>
              <a:buChar char="-"/>
              <a:defRPr/>
            </a:pPr>
            <a:endParaRPr lang="en-GB" sz="1600" dirty="0" smtClean="0"/>
          </a:p>
          <a:p>
            <a:pPr marL="182880" indent="-182880" eaLnBrk="1" fontAlgn="auto" hangingPunct="1">
              <a:spcAft>
                <a:spcPct val="20000"/>
              </a:spcAft>
              <a:buClr>
                <a:schemeClr val="accent3"/>
              </a:buClr>
              <a:buFontTx/>
              <a:buChar char="-"/>
              <a:defRPr/>
            </a:pPr>
            <a:r>
              <a:rPr lang="en-GB" sz="1600" dirty="0" smtClean="0"/>
              <a:t>Operation valves for:</a:t>
            </a:r>
          </a:p>
          <a:p>
            <a:pPr marL="640080" lvl="1" indent="-182880" eaLnBrk="1" fontAlgn="auto" hangingPunct="1">
              <a:spcAft>
                <a:spcPct val="20000"/>
              </a:spcAft>
              <a:buFontTx/>
              <a:buChar char="-"/>
              <a:defRPr/>
            </a:pPr>
            <a:r>
              <a:rPr lang="en-GB" sz="1600" dirty="0" smtClean="0"/>
              <a:t>Primary Air</a:t>
            </a:r>
          </a:p>
          <a:p>
            <a:pPr marL="640080" lvl="1" indent="-182880" eaLnBrk="1" fontAlgn="auto" hangingPunct="1">
              <a:spcAft>
                <a:spcPct val="20000"/>
              </a:spcAft>
              <a:buFontTx/>
              <a:buChar char="-"/>
              <a:defRPr/>
            </a:pPr>
            <a:r>
              <a:rPr lang="en-GB" sz="1600" dirty="0" smtClean="0"/>
              <a:t>Reserve Air</a:t>
            </a:r>
          </a:p>
          <a:p>
            <a:pPr marL="640080" lvl="1" indent="-182880" eaLnBrk="1" fontAlgn="auto" hangingPunct="1">
              <a:spcAft>
                <a:spcPct val="20000"/>
              </a:spcAft>
              <a:buFontTx/>
              <a:buChar char="-"/>
              <a:defRPr/>
            </a:pPr>
            <a:r>
              <a:rPr lang="en-GB" sz="1600" dirty="0" smtClean="0"/>
              <a:t>SCBA Refill</a:t>
            </a:r>
          </a:p>
          <a:p>
            <a:pPr marL="182880" indent="-182880" eaLnBrk="1" fontAlgn="auto" hangingPunct="1">
              <a:spcAft>
                <a:spcPct val="20000"/>
              </a:spcAft>
              <a:buClr>
                <a:schemeClr val="accent3"/>
              </a:buClr>
              <a:buFontTx/>
              <a:buChar char="-"/>
              <a:defRPr/>
            </a:pPr>
            <a:r>
              <a:rPr lang="en-GB" sz="1600" dirty="0" smtClean="0"/>
              <a:t>Gauges for:</a:t>
            </a:r>
          </a:p>
          <a:p>
            <a:pPr marL="640080" lvl="1" indent="-182880" eaLnBrk="1" fontAlgn="auto" hangingPunct="1">
              <a:spcAft>
                <a:spcPct val="20000"/>
              </a:spcAft>
              <a:buFontTx/>
              <a:buChar char="-"/>
              <a:defRPr/>
            </a:pPr>
            <a:r>
              <a:rPr lang="en-GB" sz="1600" dirty="0" smtClean="0"/>
              <a:t>Primary Bank</a:t>
            </a:r>
          </a:p>
          <a:p>
            <a:pPr marL="640080" lvl="1" indent="-182880" eaLnBrk="1" fontAlgn="auto" hangingPunct="1">
              <a:spcAft>
                <a:spcPct val="20000"/>
              </a:spcAft>
              <a:buFontTx/>
              <a:buChar char="-"/>
              <a:defRPr/>
            </a:pPr>
            <a:r>
              <a:rPr lang="en-GB" sz="1600" dirty="0" smtClean="0"/>
              <a:t>Reserve Bank</a:t>
            </a:r>
          </a:p>
          <a:p>
            <a:pPr marL="640080" lvl="1" indent="-182880" eaLnBrk="1" fontAlgn="auto" hangingPunct="1">
              <a:spcAft>
                <a:spcPct val="20000"/>
              </a:spcAft>
              <a:buFontTx/>
              <a:buChar char="-"/>
              <a:defRPr/>
            </a:pPr>
            <a:r>
              <a:rPr lang="en-GB" sz="1600" dirty="0" smtClean="0"/>
              <a:t>SCBA Refill</a:t>
            </a:r>
            <a:endParaRPr lang="en-US" dirty="0"/>
          </a:p>
        </p:txBody>
      </p:sp>
      <p:sp>
        <p:nvSpPr>
          <p:cNvPr id="4" name="Slide Number Placeholder 3"/>
          <p:cNvSpPr>
            <a:spLocks noGrp="1"/>
          </p:cNvSpPr>
          <p:nvPr>
            <p:ph type="sldNum" sz="quarter" idx="12"/>
          </p:nvPr>
        </p:nvSpPr>
        <p:spPr/>
        <p:txBody>
          <a:bodyPr/>
          <a:lstStyle/>
          <a:p>
            <a:fld id="{B79DCD5B-F04C-42E5-B96C-F66849B3F14F}" type="slidenum">
              <a:rPr lang="en-US" smtClean="0"/>
              <a:pPr/>
              <a:t>14</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anim calcmode="lin" valueType="num">
                                      <p:cBhvr additive="base">
                                        <p:cTn id="41"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3">
                                            <p:txEl>
                                              <p:pRg st="9" end="9"/>
                                            </p:txEl>
                                          </p:spTgt>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
                                            <p:txEl>
                                              <p:pRg st="10" end="10"/>
                                            </p:txEl>
                                          </p:spTgt>
                                        </p:tgtEl>
                                        <p:attrNameLst>
                                          <p:attrName>style.visibility</p:attrName>
                                        </p:attrNameLst>
                                      </p:cBhvr>
                                      <p:to>
                                        <p:strVal val="visible"/>
                                      </p:to>
                                    </p:set>
                                    <p:anim calcmode="lin" valueType="num">
                                      <p:cBhvr additive="base">
                                        <p:cTn id="45"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3">
                                            <p:txEl>
                                              <p:pRg st="10" end="10"/>
                                            </p:txEl>
                                          </p:spTgt>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
                                            <p:txEl>
                                              <p:pRg st="11" end="11"/>
                                            </p:txEl>
                                          </p:spTgt>
                                        </p:tgtEl>
                                        <p:attrNameLst>
                                          <p:attrName>style.visibility</p:attrName>
                                        </p:attrNameLst>
                                      </p:cBhvr>
                                      <p:to>
                                        <p:strVal val="visible"/>
                                      </p:to>
                                    </p:set>
                                    <p:anim calcmode="lin" valueType="num">
                                      <p:cBhvr additive="base">
                                        <p:cTn id="49" dur="500" fill="hold"/>
                                        <p:tgtEl>
                                          <p:spTgt spid="3">
                                            <p:txEl>
                                              <p:pRg st="11" end="11"/>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
                                            <p:txEl>
                                              <p:pRg st="11" end="11"/>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3">
                                            <p:txEl>
                                              <p:pRg st="12" end="12"/>
                                            </p:txEl>
                                          </p:spTgt>
                                        </p:tgtEl>
                                        <p:attrNameLst>
                                          <p:attrName>style.visibility</p:attrName>
                                        </p:attrNameLst>
                                      </p:cBhvr>
                                      <p:to>
                                        <p:strVal val="visible"/>
                                      </p:to>
                                    </p:set>
                                    <p:anim calcmode="lin" valueType="num">
                                      <p:cBhvr additive="base">
                                        <p:cTn id="55" dur="500" fill="hold"/>
                                        <p:tgtEl>
                                          <p:spTgt spid="3">
                                            <p:txEl>
                                              <p:pRg st="12" end="12"/>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3">
                                            <p:txEl>
                                              <p:pRg st="12" end="12"/>
                                            </p:txEl>
                                          </p:spTgt>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
                                            <p:txEl>
                                              <p:pRg st="13" end="13"/>
                                            </p:txEl>
                                          </p:spTgt>
                                        </p:tgtEl>
                                        <p:attrNameLst>
                                          <p:attrName>style.visibility</p:attrName>
                                        </p:attrNameLst>
                                      </p:cBhvr>
                                      <p:to>
                                        <p:strVal val="visible"/>
                                      </p:to>
                                    </p:set>
                                    <p:anim calcmode="lin" valueType="num">
                                      <p:cBhvr additive="base">
                                        <p:cTn id="59" dur="500" fill="hold"/>
                                        <p:tgtEl>
                                          <p:spTgt spid="3">
                                            <p:txEl>
                                              <p:pRg st="13" end="13"/>
                                            </p:txEl>
                                          </p:spTgt>
                                        </p:tgtEl>
                                        <p:attrNameLst>
                                          <p:attrName>ppt_x</p:attrName>
                                        </p:attrNameLst>
                                      </p:cBhvr>
                                      <p:tavLst>
                                        <p:tav tm="0">
                                          <p:val>
                                            <p:strVal val="0-#ppt_w/2"/>
                                          </p:val>
                                        </p:tav>
                                        <p:tav tm="100000">
                                          <p:val>
                                            <p:strVal val="#ppt_x"/>
                                          </p:val>
                                        </p:tav>
                                      </p:tavLst>
                                    </p:anim>
                                    <p:anim calcmode="lin" valueType="num">
                                      <p:cBhvr additive="base">
                                        <p:cTn id="60" dur="500" fill="hold"/>
                                        <p:tgtEl>
                                          <p:spTgt spid="3">
                                            <p:txEl>
                                              <p:pRg st="13" end="13"/>
                                            </p:txEl>
                                          </p:spTgt>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3">
                                            <p:txEl>
                                              <p:pRg st="14" end="14"/>
                                            </p:txEl>
                                          </p:spTgt>
                                        </p:tgtEl>
                                        <p:attrNameLst>
                                          <p:attrName>style.visibility</p:attrName>
                                        </p:attrNameLst>
                                      </p:cBhvr>
                                      <p:to>
                                        <p:strVal val="visible"/>
                                      </p:to>
                                    </p:set>
                                    <p:anim calcmode="lin" valueType="num">
                                      <p:cBhvr additive="base">
                                        <p:cTn id="63" dur="500" fill="hold"/>
                                        <p:tgtEl>
                                          <p:spTgt spid="3">
                                            <p:txEl>
                                              <p:pRg st="14" end="14"/>
                                            </p:txEl>
                                          </p:spTgt>
                                        </p:tgtEl>
                                        <p:attrNameLst>
                                          <p:attrName>ppt_x</p:attrName>
                                        </p:attrNameLst>
                                      </p:cBhvr>
                                      <p:tavLst>
                                        <p:tav tm="0">
                                          <p:val>
                                            <p:strVal val="0-#ppt_w/2"/>
                                          </p:val>
                                        </p:tav>
                                        <p:tav tm="100000">
                                          <p:val>
                                            <p:strVal val="#ppt_x"/>
                                          </p:val>
                                        </p:tav>
                                      </p:tavLst>
                                    </p:anim>
                                    <p:anim calcmode="lin" valueType="num">
                                      <p:cBhvr additive="base">
                                        <p:cTn id="64" dur="500" fill="hold"/>
                                        <p:tgtEl>
                                          <p:spTgt spid="3">
                                            <p:txEl>
                                              <p:pRg st="14" end="14"/>
                                            </p:txEl>
                                          </p:spTgt>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3">
                                            <p:txEl>
                                              <p:pRg st="15" end="15"/>
                                            </p:txEl>
                                          </p:spTgt>
                                        </p:tgtEl>
                                        <p:attrNameLst>
                                          <p:attrName>style.visibility</p:attrName>
                                        </p:attrNameLst>
                                      </p:cBhvr>
                                      <p:to>
                                        <p:strVal val="visible"/>
                                      </p:to>
                                    </p:set>
                                    <p:anim calcmode="lin" valueType="num">
                                      <p:cBhvr additive="base">
                                        <p:cTn id="67" dur="500" fill="hold"/>
                                        <p:tgtEl>
                                          <p:spTgt spid="3">
                                            <p:txEl>
                                              <p:pRg st="15" end="15"/>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3">
                                            <p:txEl>
                                              <p:pRg st="15" end="1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US" smtClean="0"/>
              <a:t>Specifications</a:t>
            </a:r>
          </a:p>
        </p:txBody>
      </p:sp>
      <p:sp>
        <p:nvSpPr>
          <p:cNvPr id="3" name="Content Placeholder 2"/>
          <p:cNvSpPr>
            <a:spLocks noGrp="1"/>
          </p:cNvSpPr>
          <p:nvPr>
            <p:ph idx="1"/>
          </p:nvPr>
        </p:nvSpPr>
        <p:spPr/>
        <p:txBody>
          <a:bodyPr>
            <a:normAutofit fontScale="77500" lnSpcReduction="20000"/>
          </a:bodyPr>
          <a:lstStyle/>
          <a:p>
            <a:pPr marL="342900" indent="-342900" eaLnBrk="1" fontAlgn="auto" hangingPunct="1">
              <a:spcAft>
                <a:spcPct val="20000"/>
              </a:spcAft>
              <a:buClr>
                <a:schemeClr val="accent3"/>
              </a:buClr>
              <a:buFont typeface="Wingdings 2"/>
              <a:buChar char=""/>
              <a:tabLst>
                <a:tab pos="520700" algn="l"/>
                <a:tab pos="1092200" algn="l"/>
                <a:tab pos="1828800" algn="l"/>
                <a:tab pos="3657600" algn="l"/>
              </a:tabLst>
              <a:defRPr/>
            </a:pPr>
            <a:r>
              <a:rPr lang="en-AU" sz="2800" dirty="0" smtClean="0"/>
              <a:t>Dimensions:</a:t>
            </a:r>
          </a:p>
          <a:p>
            <a:pPr marL="342900" indent="-342900" eaLnBrk="1" fontAlgn="auto" hangingPunct="1">
              <a:spcAft>
                <a:spcPct val="20000"/>
              </a:spcAft>
              <a:buClr>
                <a:schemeClr val="accent3"/>
              </a:buClr>
              <a:buFont typeface="Wingdings 2"/>
              <a:buChar char=""/>
              <a:tabLst>
                <a:tab pos="520700" algn="l"/>
                <a:tab pos="1092200" algn="l"/>
                <a:tab pos="1828800" algn="l"/>
                <a:tab pos="3657600" algn="l"/>
              </a:tabLst>
              <a:defRPr/>
            </a:pPr>
            <a:r>
              <a:rPr lang="en-AU" sz="2800" dirty="0" smtClean="0"/>
              <a:t>	Width………………………………. 	20”</a:t>
            </a:r>
          </a:p>
          <a:p>
            <a:pPr marL="342900" indent="-342900" eaLnBrk="1" fontAlgn="auto" hangingPunct="1">
              <a:spcAft>
                <a:spcPct val="20000"/>
              </a:spcAft>
              <a:buClr>
                <a:schemeClr val="accent3"/>
              </a:buClr>
              <a:buFont typeface="Wingdings 2"/>
              <a:buChar char=""/>
              <a:tabLst>
                <a:tab pos="520700" algn="l"/>
                <a:tab pos="1092200" algn="l"/>
                <a:tab pos="1828800" algn="l"/>
                <a:tab pos="3657600" algn="l"/>
              </a:tabLst>
              <a:defRPr/>
            </a:pPr>
            <a:r>
              <a:rPr lang="en-AU" sz="2800" dirty="0" smtClean="0"/>
              <a:t>	Length………………………………	51”</a:t>
            </a:r>
          </a:p>
          <a:p>
            <a:pPr marL="342900" indent="-342900" eaLnBrk="1" fontAlgn="auto" hangingPunct="1">
              <a:spcAft>
                <a:spcPct val="20000"/>
              </a:spcAft>
              <a:buClr>
                <a:schemeClr val="accent3"/>
              </a:buClr>
              <a:buFont typeface="Wingdings 2"/>
              <a:buChar char=""/>
              <a:tabLst>
                <a:tab pos="520700" algn="l"/>
                <a:tab pos="1092200" algn="l"/>
                <a:tab pos="1828800" algn="l"/>
                <a:tab pos="3657600" algn="l"/>
              </a:tabLst>
              <a:defRPr/>
            </a:pPr>
            <a:r>
              <a:rPr lang="en-AU" sz="2800" dirty="0" smtClean="0"/>
              <a:t>	Height………………………………	28”</a:t>
            </a:r>
          </a:p>
          <a:p>
            <a:pPr marL="342900" indent="-342900" eaLnBrk="1" fontAlgn="auto" hangingPunct="1">
              <a:spcAft>
                <a:spcPct val="20000"/>
              </a:spcAft>
              <a:buClr>
                <a:schemeClr val="accent3"/>
              </a:buClr>
              <a:buFont typeface="Wingdings 2"/>
              <a:buChar char=""/>
              <a:tabLst>
                <a:tab pos="520700" algn="l"/>
                <a:tab pos="1092200" algn="l"/>
                <a:tab pos="1828800" algn="l"/>
                <a:tab pos="3657600" algn="l"/>
              </a:tabLst>
              <a:defRPr/>
            </a:pPr>
            <a:r>
              <a:rPr lang="en-AU" sz="2800" dirty="0" smtClean="0"/>
              <a:t>	Weight (when filled to 4,500psi)…	200 lbs (91 </a:t>
            </a:r>
            <a:r>
              <a:rPr lang="en-AU" sz="2800" dirty="0" err="1" smtClean="0"/>
              <a:t>kgs</a:t>
            </a:r>
            <a:r>
              <a:rPr lang="en-AU" sz="2800" dirty="0" smtClean="0"/>
              <a:t>)</a:t>
            </a:r>
          </a:p>
          <a:p>
            <a:pPr marL="342900" indent="-342900" eaLnBrk="1" fontAlgn="auto" hangingPunct="1">
              <a:spcAft>
                <a:spcPct val="20000"/>
              </a:spcAft>
              <a:buClr>
                <a:schemeClr val="accent3"/>
              </a:buClr>
              <a:buFont typeface="Wingdings 2"/>
              <a:buChar char=""/>
              <a:tabLst>
                <a:tab pos="520700" algn="l"/>
                <a:tab pos="1092200" algn="l"/>
                <a:tab pos="1828800" algn="l"/>
                <a:tab pos="3657600" algn="l"/>
              </a:tabLst>
              <a:defRPr/>
            </a:pPr>
            <a:endParaRPr lang="en-AU" sz="2800" dirty="0" smtClean="0"/>
          </a:p>
          <a:p>
            <a:pPr marL="342900" indent="-342900" eaLnBrk="1" fontAlgn="auto" hangingPunct="1">
              <a:spcAft>
                <a:spcPct val="20000"/>
              </a:spcAft>
              <a:buClr>
                <a:schemeClr val="accent3"/>
              </a:buClr>
              <a:buFont typeface="Wingdings 2"/>
              <a:buChar char=""/>
              <a:tabLst>
                <a:tab pos="520700" algn="l"/>
                <a:tab pos="1092200" algn="l"/>
                <a:tab pos="1828800" algn="l"/>
                <a:tab pos="3657600" algn="l"/>
              </a:tabLst>
              <a:defRPr/>
            </a:pPr>
            <a:r>
              <a:rPr lang="en-AU" sz="2800" dirty="0" smtClean="0"/>
              <a:t>Operating mode ……………………...	2 - stage cascade</a:t>
            </a:r>
          </a:p>
          <a:p>
            <a:pPr marL="342900" indent="-342900" eaLnBrk="1" fontAlgn="auto" hangingPunct="1">
              <a:spcAft>
                <a:spcPct val="20000"/>
              </a:spcAft>
              <a:buClr>
                <a:schemeClr val="accent3"/>
              </a:buClr>
              <a:buFont typeface="Wingdings 2"/>
              <a:buChar char=""/>
              <a:tabLst>
                <a:tab pos="520700" algn="l"/>
                <a:tab pos="1092200" algn="l"/>
                <a:tab pos="1828800" algn="l"/>
                <a:tab pos="3657600" algn="l"/>
              </a:tabLst>
              <a:defRPr/>
            </a:pPr>
            <a:r>
              <a:rPr lang="en-AU" sz="2800" dirty="0" smtClean="0"/>
              <a:t>Fill Connections……………………….	2</a:t>
            </a:r>
          </a:p>
          <a:p>
            <a:pPr marL="342900" indent="-342900" eaLnBrk="1" fontAlgn="auto" hangingPunct="1">
              <a:spcAft>
                <a:spcPct val="20000"/>
              </a:spcAft>
              <a:buClr>
                <a:schemeClr val="accent3"/>
              </a:buClr>
              <a:buFont typeface="Wingdings 2"/>
              <a:buChar char=""/>
              <a:tabLst>
                <a:tab pos="520700" algn="l"/>
                <a:tab pos="1092200" algn="l"/>
                <a:tab pos="1828800" algn="l"/>
                <a:tab pos="3657600" algn="l"/>
              </a:tabLst>
              <a:defRPr/>
            </a:pPr>
            <a:r>
              <a:rPr lang="en-AU" sz="2800" dirty="0" smtClean="0"/>
              <a:t>Nominal operating pressure .............. 4,500 psi (310 bar)</a:t>
            </a:r>
          </a:p>
          <a:p>
            <a:pPr marL="342900" indent="-342900" eaLnBrk="1" fontAlgn="auto" hangingPunct="1">
              <a:spcAft>
                <a:spcPct val="20000"/>
              </a:spcAft>
              <a:buClr>
                <a:schemeClr val="accent3"/>
              </a:buClr>
              <a:buFont typeface="Wingdings 2"/>
              <a:buChar char=""/>
              <a:tabLst>
                <a:tab pos="520700" algn="l"/>
                <a:tab pos="1092200" algn="l"/>
                <a:tab pos="1828800" algn="l"/>
                <a:tab pos="3657600" algn="l"/>
              </a:tabLst>
              <a:defRPr/>
            </a:pPr>
            <a:r>
              <a:rPr lang="en-AU" sz="2800" dirty="0" smtClean="0"/>
              <a:t>Fill pressure ……………….……….....	&lt;4,500 psi</a:t>
            </a:r>
          </a:p>
          <a:p>
            <a:pPr marL="342900" indent="-342900" eaLnBrk="1" fontAlgn="auto" hangingPunct="1">
              <a:spcAft>
                <a:spcPct val="20000"/>
              </a:spcAft>
              <a:buClr>
                <a:schemeClr val="accent3"/>
              </a:buClr>
              <a:buFont typeface="Wingdings 2"/>
              <a:buChar char=""/>
              <a:tabLst>
                <a:tab pos="520700" algn="l"/>
                <a:tab pos="1092200" algn="l"/>
                <a:tab pos="1828800" algn="l"/>
                <a:tab pos="3657600" algn="l"/>
              </a:tabLst>
              <a:defRPr/>
            </a:pPr>
            <a:r>
              <a:rPr lang="en-AU" sz="2800" dirty="0" smtClean="0"/>
              <a:t>Humidity ……………………………....	0 to 100% incl. condensation</a:t>
            </a:r>
          </a:p>
          <a:p>
            <a:pPr marL="342900" indent="-342900" eaLnBrk="1" fontAlgn="auto" hangingPunct="1">
              <a:spcAft>
                <a:spcPct val="20000"/>
              </a:spcAft>
              <a:buClr>
                <a:schemeClr val="accent3"/>
              </a:buClr>
              <a:buFont typeface="Wingdings 2"/>
              <a:buChar char=""/>
              <a:tabLst>
                <a:tab pos="520700" algn="l"/>
                <a:tab pos="1092200" algn="l"/>
                <a:tab pos="1828800" algn="l"/>
                <a:tab pos="3657600" algn="l"/>
              </a:tabLst>
              <a:defRPr/>
            </a:pPr>
            <a:r>
              <a:rPr lang="en-AU" sz="2800" dirty="0" smtClean="0"/>
              <a:t>Filling rates 1 x SCBA………………..	</a:t>
            </a:r>
            <a:r>
              <a:rPr lang="fr-FR" sz="2800" dirty="0" err="1" smtClean="0"/>
              <a:t>approx</a:t>
            </a:r>
            <a:r>
              <a:rPr lang="fr-FR" sz="2800" dirty="0" smtClean="0"/>
              <a:t>. 1 minute</a:t>
            </a:r>
          </a:p>
          <a:p>
            <a:pPr marL="274320" indent="-274320" eaLnBrk="1" fontAlgn="auto" hangingPunct="1">
              <a:spcAft>
                <a:spcPts val="0"/>
              </a:spcAft>
              <a:buClr>
                <a:schemeClr val="accent3"/>
              </a:buClr>
              <a:buFont typeface="Wingdings 2"/>
              <a:buChar char=""/>
              <a:defRPr/>
            </a:pPr>
            <a:endParaRPr lang="en-US" dirty="0"/>
          </a:p>
        </p:txBody>
      </p:sp>
      <p:sp>
        <p:nvSpPr>
          <p:cNvPr id="4" name="Slide Number Placeholder 3"/>
          <p:cNvSpPr>
            <a:spLocks noGrp="1"/>
          </p:cNvSpPr>
          <p:nvPr>
            <p:ph type="sldNum" sz="quarter" idx="12"/>
          </p:nvPr>
        </p:nvSpPr>
        <p:spPr/>
        <p:txBody>
          <a:bodyPr/>
          <a:lstStyle/>
          <a:p>
            <a:fld id="{B79DCD5B-F04C-42E5-B96C-F66849B3F14F}" type="slidenum">
              <a:rPr lang="en-US" smtClean="0"/>
              <a:pPr/>
              <a:t>15</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 calcmode="lin" valueType="num">
                                      <p:cBhvr additive="base">
                                        <p:cTn id="33"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3">
                                            <p:txEl>
                                              <p:pRg st="7" end="7"/>
                                            </p:txEl>
                                          </p:spTgt>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anim calcmode="lin" valueType="num">
                                      <p:cBhvr additive="base">
                                        <p:cTn id="41"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3">
                                            <p:txEl>
                                              <p:pRg st="9" end="9"/>
                                            </p:txEl>
                                          </p:spTgt>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
                                            <p:txEl>
                                              <p:pRg st="10" end="10"/>
                                            </p:txEl>
                                          </p:spTgt>
                                        </p:tgtEl>
                                        <p:attrNameLst>
                                          <p:attrName>style.visibility</p:attrName>
                                        </p:attrNameLst>
                                      </p:cBhvr>
                                      <p:to>
                                        <p:strVal val="visible"/>
                                      </p:to>
                                    </p:set>
                                    <p:anim calcmode="lin" valueType="num">
                                      <p:cBhvr additive="base">
                                        <p:cTn id="45"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3">
                                            <p:txEl>
                                              <p:pRg st="10" end="10"/>
                                            </p:txEl>
                                          </p:spTgt>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
                                            <p:txEl>
                                              <p:pRg st="11" end="11"/>
                                            </p:txEl>
                                          </p:spTgt>
                                        </p:tgtEl>
                                        <p:attrNameLst>
                                          <p:attrName>style.visibility</p:attrName>
                                        </p:attrNameLst>
                                      </p:cBhvr>
                                      <p:to>
                                        <p:strVal val="visible"/>
                                      </p:to>
                                    </p:set>
                                    <p:anim calcmode="lin" valueType="num">
                                      <p:cBhvr additive="base">
                                        <p:cTn id="49" dur="500" fill="hold"/>
                                        <p:tgtEl>
                                          <p:spTgt spid="3">
                                            <p:txEl>
                                              <p:pRg st="11" end="11"/>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
                                            <p:txEl>
                                              <p:pRg st="11"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smtClean="0"/>
              <a:t>Charge Air System vs. Cylinders</a:t>
            </a:r>
          </a:p>
        </p:txBody>
      </p:sp>
      <p:sp>
        <p:nvSpPr>
          <p:cNvPr id="19459" name="Content Placeholder 2"/>
          <p:cNvSpPr>
            <a:spLocks noGrp="1"/>
          </p:cNvSpPr>
          <p:nvPr>
            <p:ph idx="1"/>
          </p:nvPr>
        </p:nvSpPr>
        <p:spPr/>
        <p:txBody>
          <a:bodyPr/>
          <a:lstStyle/>
          <a:p>
            <a:pPr eaLnBrk="1" hangingPunct="1"/>
            <a:r>
              <a:rPr lang="en-US" smtClean="0"/>
              <a:t>Lightweight</a:t>
            </a:r>
          </a:p>
          <a:p>
            <a:pPr eaLnBrk="1" hangingPunct="1"/>
            <a:r>
              <a:rPr lang="en-US" smtClean="0"/>
              <a:t>Safer to handle</a:t>
            </a:r>
          </a:p>
          <a:p>
            <a:pPr eaLnBrk="1" hangingPunct="1"/>
            <a:r>
              <a:rPr lang="en-US" smtClean="0"/>
              <a:t>Don’t need to modify equipment to transport the unit</a:t>
            </a:r>
          </a:p>
          <a:p>
            <a:pPr eaLnBrk="1" hangingPunct="1"/>
            <a:r>
              <a:rPr lang="en-US" smtClean="0"/>
              <a:t>Provides more air for the individuals</a:t>
            </a:r>
          </a:p>
          <a:p>
            <a:pPr eaLnBrk="1" hangingPunct="1"/>
            <a:r>
              <a:rPr lang="en-US" smtClean="0"/>
              <a:t>Reserve backup supply of air</a:t>
            </a:r>
          </a:p>
          <a:p>
            <a:pPr eaLnBrk="1" hangingPunct="1"/>
            <a:endParaRPr lang="en-US" smtClean="0"/>
          </a:p>
          <a:p>
            <a:pPr eaLnBrk="1" hangingPunct="1"/>
            <a:endParaRPr lang="en-US" smtClean="0"/>
          </a:p>
        </p:txBody>
      </p:sp>
      <p:sp>
        <p:nvSpPr>
          <p:cNvPr id="4" name="Slide Number Placeholder 3"/>
          <p:cNvSpPr>
            <a:spLocks noGrp="1"/>
          </p:cNvSpPr>
          <p:nvPr>
            <p:ph type="sldNum" sz="quarter" idx="12"/>
          </p:nvPr>
        </p:nvSpPr>
        <p:spPr/>
        <p:txBody>
          <a:bodyPr/>
          <a:lstStyle/>
          <a:p>
            <a:fld id="{B79DCD5B-F04C-42E5-B96C-F66849B3F14F}" type="slidenum">
              <a:rPr lang="en-US" smtClean="0"/>
              <a:pPr/>
              <a:t>16</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 calcmode="lin" valueType="num">
                                      <p:cBhvr additive="base">
                                        <p:cTn id="7" dur="500" fill="hold"/>
                                        <p:tgtEl>
                                          <p:spTgt spid="1945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9459">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9459">
                                            <p:txEl>
                                              <p:pRg st="1" end="1"/>
                                            </p:txEl>
                                          </p:spTgt>
                                        </p:tgtEl>
                                        <p:attrNameLst>
                                          <p:attrName>style.visibility</p:attrName>
                                        </p:attrNameLst>
                                      </p:cBhvr>
                                      <p:to>
                                        <p:strVal val="visible"/>
                                      </p:to>
                                    </p:set>
                                    <p:anim calcmode="lin" valueType="num">
                                      <p:cBhvr additive="base">
                                        <p:cTn id="11" dur="500" fill="hold"/>
                                        <p:tgtEl>
                                          <p:spTgt spid="19459">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9459">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9459">
                                            <p:txEl>
                                              <p:pRg st="2" end="2"/>
                                            </p:txEl>
                                          </p:spTgt>
                                        </p:tgtEl>
                                        <p:attrNameLst>
                                          <p:attrName>style.visibility</p:attrName>
                                        </p:attrNameLst>
                                      </p:cBhvr>
                                      <p:to>
                                        <p:strVal val="visible"/>
                                      </p:to>
                                    </p:set>
                                    <p:anim calcmode="lin" valueType="num">
                                      <p:cBhvr additive="base">
                                        <p:cTn id="15" dur="500" fill="hold"/>
                                        <p:tgtEl>
                                          <p:spTgt spid="19459">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9459">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9459">
                                            <p:txEl>
                                              <p:pRg st="3" end="3"/>
                                            </p:txEl>
                                          </p:spTgt>
                                        </p:tgtEl>
                                        <p:attrNameLst>
                                          <p:attrName>style.visibility</p:attrName>
                                        </p:attrNameLst>
                                      </p:cBhvr>
                                      <p:to>
                                        <p:strVal val="visible"/>
                                      </p:to>
                                    </p:set>
                                    <p:anim calcmode="lin" valueType="num">
                                      <p:cBhvr additive="base">
                                        <p:cTn id="19" dur="500" fill="hold"/>
                                        <p:tgtEl>
                                          <p:spTgt spid="19459">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9459">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19459">
                                            <p:txEl>
                                              <p:pRg st="4" end="4"/>
                                            </p:txEl>
                                          </p:spTgt>
                                        </p:tgtEl>
                                        <p:attrNameLst>
                                          <p:attrName>style.visibility</p:attrName>
                                        </p:attrNameLst>
                                      </p:cBhvr>
                                      <p:to>
                                        <p:strVal val="visible"/>
                                      </p:to>
                                    </p:set>
                                    <p:anim calcmode="lin" valueType="num">
                                      <p:cBhvr additive="base">
                                        <p:cTn id="23" dur="500" fill="hold"/>
                                        <p:tgtEl>
                                          <p:spTgt spid="19459">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9459">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5"/>
          <p:cNvSpPr>
            <a:spLocks noGrp="1"/>
          </p:cNvSpPr>
          <p:nvPr>
            <p:ph type="title"/>
          </p:nvPr>
        </p:nvSpPr>
        <p:spPr/>
        <p:txBody>
          <a:bodyPr/>
          <a:lstStyle/>
          <a:p>
            <a:pPr eaLnBrk="1" hangingPunct="1"/>
            <a:r>
              <a:rPr lang="en-US" smtClean="0"/>
              <a:t> </a:t>
            </a:r>
          </a:p>
        </p:txBody>
      </p:sp>
      <p:pic>
        <p:nvPicPr>
          <p:cNvPr id="20483" name="Picture 4" descr="Hagan"/>
          <p:cNvPicPr>
            <a:picLocks noGrp="1" noChangeAspect="1" noChangeArrowheads="1"/>
          </p:cNvPicPr>
          <p:nvPr>
            <p:ph idx="1"/>
          </p:nvPr>
        </p:nvPicPr>
        <p:blipFill>
          <a:blip r:embed="rId3" cstate="print"/>
          <a:srcRect/>
          <a:stretch>
            <a:fillRect/>
          </a:stretch>
        </p:blipFill>
        <p:spPr>
          <a:xfrm>
            <a:off x="1115616" y="1340768"/>
            <a:ext cx="3944757" cy="4799454"/>
          </a:xfrm>
        </p:spPr>
      </p:pic>
      <p:sp>
        <p:nvSpPr>
          <p:cNvPr id="4" name="Slide Number Placeholder 3"/>
          <p:cNvSpPr>
            <a:spLocks noGrp="1"/>
          </p:cNvSpPr>
          <p:nvPr>
            <p:ph type="sldNum" sz="quarter" idx="12"/>
          </p:nvPr>
        </p:nvSpPr>
        <p:spPr/>
        <p:txBody>
          <a:bodyPr/>
          <a:lstStyle/>
          <a:p>
            <a:fld id="{B79DCD5B-F04C-42E5-B96C-F66849B3F14F}" type="slidenum">
              <a:rPr lang="en-US" smtClean="0"/>
              <a:pPr/>
              <a:t>17</a:t>
            </a:fld>
            <a:endParaRPr lang="en-US"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dirty="0" smtClean="0"/>
              <a:t>Operation</a:t>
            </a:r>
          </a:p>
        </p:txBody>
      </p:sp>
      <p:pic>
        <p:nvPicPr>
          <p:cNvPr id="21507" name="Picture 2" descr="\\SCAONTFS002\Data\DSS-NAFTA\Products\30 FG BGS\533 Projects\30 Projects\2012\4094732_MICRO CHARGE AIR\4 - DESIGN_CAS-M\presentation\3.png"/>
          <p:cNvPicPr>
            <a:picLocks noGrp="1" noChangeAspect="1" noChangeArrowheads="1"/>
          </p:cNvPicPr>
          <p:nvPr>
            <p:ph idx="1"/>
          </p:nvPr>
        </p:nvPicPr>
        <p:blipFill>
          <a:blip r:embed="rId3" cstate="print"/>
          <a:srcRect/>
          <a:stretch>
            <a:fillRect/>
          </a:stretch>
        </p:blipFill>
        <p:spPr>
          <a:xfrm>
            <a:off x="2987824" y="1412776"/>
            <a:ext cx="5921375" cy="4389438"/>
          </a:xfrm>
        </p:spPr>
      </p:pic>
      <p:sp>
        <p:nvSpPr>
          <p:cNvPr id="5" name="Rectangle 4"/>
          <p:cNvSpPr/>
          <p:nvPr/>
        </p:nvSpPr>
        <p:spPr>
          <a:xfrm>
            <a:off x="152400" y="1752600"/>
            <a:ext cx="2819400" cy="2917722"/>
          </a:xfrm>
          <a:prstGeom prst="rect">
            <a:avLst/>
          </a:prstGeom>
        </p:spPr>
        <p:txBody>
          <a:bodyPr>
            <a:spAutoFit/>
          </a:bodyPr>
          <a:lstStyle/>
          <a:p>
            <a:pPr fontAlgn="auto">
              <a:spcBef>
                <a:spcPct val="20000"/>
              </a:spcBef>
              <a:spcAft>
                <a:spcPct val="20000"/>
              </a:spcAft>
              <a:defRPr/>
            </a:pPr>
            <a:r>
              <a:rPr lang="en-CA" b="1" dirty="0">
                <a:latin typeface="+mn-lt"/>
              </a:rPr>
              <a:t>Connections</a:t>
            </a:r>
            <a:endParaRPr lang="en-GB" dirty="0">
              <a:latin typeface="+mn-lt"/>
            </a:endParaRPr>
          </a:p>
          <a:p>
            <a:pPr marL="342900" indent="-342900" fontAlgn="auto">
              <a:spcBef>
                <a:spcPct val="20000"/>
              </a:spcBef>
              <a:spcAft>
                <a:spcPct val="20000"/>
              </a:spcAft>
              <a:buFont typeface="Arial" pitchFamily="34" charset="0"/>
              <a:buChar char="•"/>
              <a:defRPr/>
            </a:pPr>
            <a:r>
              <a:rPr lang="en-GB" dirty="0">
                <a:latin typeface="+mn-lt"/>
              </a:rPr>
              <a:t>Connect 3x 60-minute SCBA cylinders to the primary (green) air supply manifold</a:t>
            </a:r>
            <a:r>
              <a:rPr lang="en-GB" dirty="0" smtClean="0">
                <a:latin typeface="+mn-lt"/>
              </a:rPr>
              <a:t>.</a:t>
            </a:r>
          </a:p>
          <a:p>
            <a:pPr marL="342900" indent="-342900" fontAlgn="auto">
              <a:spcBef>
                <a:spcPct val="20000"/>
              </a:spcBef>
              <a:spcAft>
                <a:spcPct val="20000"/>
              </a:spcAft>
              <a:buFont typeface="Arial" pitchFamily="34" charset="0"/>
              <a:buChar char="•"/>
              <a:defRPr/>
            </a:pPr>
            <a:endParaRPr lang="en-GB" dirty="0">
              <a:latin typeface="+mn-lt"/>
            </a:endParaRPr>
          </a:p>
          <a:p>
            <a:pPr marL="342900" indent="-342900" fontAlgn="auto">
              <a:spcBef>
                <a:spcPct val="20000"/>
              </a:spcBef>
              <a:spcAft>
                <a:spcPct val="20000"/>
              </a:spcAft>
              <a:buFont typeface="Arial" pitchFamily="34" charset="0"/>
              <a:buChar char="•"/>
              <a:defRPr/>
            </a:pPr>
            <a:r>
              <a:rPr lang="en-GB" dirty="0">
                <a:latin typeface="+mn-lt"/>
              </a:rPr>
              <a:t>Hand tight </a:t>
            </a:r>
            <a:r>
              <a:rPr lang="en-GB" i="1" u="sng" dirty="0">
                <a:latin typeface="+mn-lt"/>
              </a:rPr>
              <a:t>only</a:t>
            </a:r>
            <a:r>
              <a:rPr lang="en-GB" dirty="0">
                <a:latin typeface="+mn-lt"/>
              </a:rPr>
              <a:t>.  Do </a:t>
            </a:r>
            <a:r>
              <a:rPr lang="en-GB" i="1" u="sng" dirty="0">
                <a:latin typeface="+mn-lt"/>
              </a:rPr>
              <a:t>not</a:t>
            </a:r>
            <a:r>
              <a:rPr lang="en-GB" dirty="0">
                <a:latin typeface="+mn-lt"/>
              </a:rPr>
              <a:t> open the SCBA cylinder valves.</a:t>
            </a:r>
          </a:p>
        </p:txBody>
      </p:sp>
      <p:sp>
        <p:nvSpPr>
          <p:cNvPr id="6" name="Slide Number Placeholder 5"/>
          <p:cNvSpPr>
            <a:spLocks noGrp="1"/>
          </p:cNvSpPr>
          <p:nvPr>
            <p:ph type="sldNum" sz="quarter" idx="12"/>
          </p:nvPr>
        </p:nvSpPr>
        <p:spPr/>
        <p:txBody>
          <a:bodyPr/>
          <a:lstStyle/>
          <a:p>
            <a:fld id="{B79DCD5B-F04C-42E5-B96C-F66849B3F14F}" type="slidenum">
              <a:rPr lang="en-US" smtClean="0"/>
              <a:pPr/>
              <a:t>18</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1507"/>
                                        </p:tgtEl>
                                        <p:attrNameLst>
                                          <p:attrName>style.visibility</p:attrName>
                                        </p:attrNameLst>
                                      </p:cBhvr>
                                      <p:to>
                                        <p:strVal val="visible"/>
                                      </p:to>
                                    </p:set>
                                    <p:animEffect transition="in" filter="fade">
                                      <p:cBhvr>
                                        <p:cTn id="11" dur="20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Slide Number Placeholder 4"/>
          <p:cNvSpPr>
            <a:spLocks noGrp="1"/>
          </p:cNvSpPr>
          <p:nvPr>
            <p:ph type="sldNum" sz="quarter" idx="12"/>
          </p:nvPr>
        </p:nvSpPr>
        <p:spPr>
          <a:xfrm>
            <a:off x="2667000" y="6356350"/>
            <a:ext cx="3352800" cy="365125"/>
          </a:xfrm>
        </p:spPr>
        <p:txBody>
          <a:bodyPr/>
          <a:lstStyle/>
          <a:p>
            <a:pPr algn="l">
              <a:defRPr/>
            </a:pPr>
            <a:r>
              <a:rPr lang="de-DE" dirty="0"/>
              <a:t> </a:t>
            </a:r>
            <a:endParaRPr lang="de-DE" dirty="0">
              <a:cs typeface="Arial" charset="0"/>
            </a:endParaRPr>
          </a:p>
        </p:txBody>
      </p:sp>
      <p:sp>
        <p:nvSpPr>
          <p:cNvPr id="7172" name="Rectangle 8"/>
          <p:cNvSpPr>
            <a:spLocks noGrp="1" noChangeArrowheads="1"/>
          </p:cNvSpPr>
          <p:nvPr>
            <p:ph type="title"/>
          </p:nvPr>
        </p:nvSpPr>
        <p:spPr>
          <a:xfrm>
            <a:off x="457200" y="1066800"/>
            <a:ext cx="8229600" cy="685800"/>
          </a:xfrm>
        </p:spPr>
        <p:txBody>
          <a:bodyPr>
            <a:normAutofit fontScale="90000"/>
          </a:bodyPr>
          <a:lstStyle/>
          <a:p>
            <a:pPr eaLnBrk="1" fontAlgn="auto" hangingPunct="1">
              <a:spcAft>
                <a:spcPts val="0"/>
              </a:spcAft>
              <a:defRPr/>
            </a:pPr>
            <a:r>
              <a:rPr lang="en-GB" dirty="0" smtClean="0"/>
              <a:t> </a:t>
            </a:r>
            <a:r>
              <a:rPr lang="en-GB" sz="5300" dirty="0" smtClean="0"/>
              <a:t>OPERATION</a:t>
            </a:r>
          </a:p>
        </p:txBody>
      </p:sp>
      <p:sp>
        <p:nvSpPr>
          <p:cNvPr id="44043" name="Rectangle 11"/>
          <p:cNvSpPr>
            <a:spLocks noChangeArrowheads="1"/>
          </p:cNvSpPr>
          <p:nvPr/>
        </p:nvSpPr>
        <p:spPr bwMode="gray">
          <a:xfrm>
            <a:off x="582613" y="1905000"/>
            <a:ext cx="2236787" cy="4332288"/>
          </a:xfrm>
          <a:prstGeom prst="rect">
            <a:avLst/>
          </a:prstGeom>
          <a:noFill/>
          <a:ln w="9525">
            <a:noFill/>
            <a:miter lim="800000"/>
            <a:headEnd/>
            <a:tailEnd/>
          </a:ln>
          <a:effectLst/>
        </p:spPr>
        <p:txBody>
          <a:bodyPr lIns="0" tIns="0" rIns="0" bIns="0"/>
          <a:lstStyle/>
          <a:p>
            <a:pPr fontAlgn="auto">
              <a:spcBef>
                <a:spcPct val="20000"/>
              </a:spcBef>
              <a:spcAft>
                <a:spcPct val="20000"/>
              </a:spcAft>
              <a:defRPr/>
            </a:pPr>
            <a:r>
              <a:rPr lang="en-CA" b="1" dirty="0">
                <a:latin typeface="+mn-lt"/>
              </a:rPr>
              <a:t>Connections</a:t>
            </a:r>
            <a:endParaRPr lang="en-GB" dirty="0">
              <a:latin typeface="+mn-lt"/>
            </a:endParaRPr>
          </a:p>
          <a:p>
            <a:pPr marL="342900" indent="-342900" fontAlgn="auto">
              <a:spcBef>
                <a:spcPct val="20000"/>
              </a:spcBef>
              <a:spcAft>
                <a:spcPct val="20000"/>
              </a:spcAft>
              <a:buFontTx/>
              <a:buChar char="-"/>
              <a:defRPr/>
            </a:pPr>
            <a:r>
              <a:rPr lang="en-GB" dirty="0">
                <a:latin typeface="+mn-lt"/>
              </a:rPr>
              <a:t>Connect 2x 60-minute SCBA cylinder to the reserve (orange) air supply manifold.</a:t>
            </a:r>
          </a:p>
          <a:p>
            <a:pPr marL="342900" indent="-342900" fontAlgn="auto">
              <a:spcBef>
                <a:spcPct val="20000"/>
              </a:spcBef>
              <a:spcAft>
                <a:spcPct val="20000"/>
              </a:spcAft>
              <a:buFontTx/>
              <a:buChar char="-"/>
              <a:defRPr/>
            </a:pPr>
            <a:r>
              <a:rPr lang="en-GB" dirty="0">
                <a:latin typeface="+mn-lt"/>
              </a:rPr>
              <a:t>Hand tight </a:t>
            </a:r>
            <a:r>
              <a:rPr lang="en-GB" i="1" u="sng" dirty="0">
                <a:latin typeface="+mn-lt"/>
              </a:rPr>
              <a:t>only</a:t>
            </a:r>
            <a:r>
              <a:rPr lang="en-GB" dirty="0">
                <a:latin typeface="+mn-lt"/>
              </a:rPr>
              <a:t>.  Do </a:t>
            </a:r>
            <a:r>
              <a:rPr lang="en-GB" i="1" u="sng" dirty="0">
                <a:latin typeface="+mn-lt"/>
              </a:rPr>
              <a:t>not</a:t>
            </a:r>
            <a:r>
              <a:rPr lang="en-GB" dirty="0">
                <a:latin typeface="+mn-lt"/>
              </a:rPr>
              <a:t> open the SCBA cylinder valves.</a:t>
            </a:r>
          </a:p>
          <a:p>
            <a:pPr marL="342900" indent="-342900" fontAlgn="auto">
              <a:spcBef>
                <a:spcPct val="20000"/>
              </a:spcBef>
              <a:spcAft>
                <a:spcPct val="20000"/>
              </a:spcAft>
              <a:defRPr/>
            </a:pPr>
            <a:endParaRPr lang="en-GB" dirty="0">
              <a:latin typeface="+mn-lt"/>
            </a:endParaRPr>
          </a:p>
          <a:p>
            <a:pPr marL="342900" indent="-342900" fontAlgn="auto">
              <a:spcBef>
                <a:spcPct val="20000"/>
              </a:spcBef>
              <a:spcAft>
                <a:spcPct val="20000"/>
              </a:spcAft>
              <a:defRPr/>
            </a:pPr>
            <a:endParaRPr lang="en-GB" dirty="0">
              <a:latin typeface="+mn-lt"/>
            </a:endParaRPr>
          </a:p>
          <a:p>
            <a:pPr marL="180975" lvl="1" indent="-179388" fontAlgn="auto">
              <a:spcBef>
                <a:spcPct val="20000"/>
              </a:spcBef>
              <a:spcAft>
                <a:spcPct val="20000"/>
              </a:spcAft>
              <a:buFont typeface="Wingdings" pitchFamily="2" charset="2"/>
              <a:buNone/>
              <a:defRPr/>
            </a:pPr>
            <a:endParaRPr lang="en-GB" dirty="0">
              <a:latin typeface="+mn-lt"/>
            </a:endParaRPr>
          </a:p>
        </p:txBody>
      </p:sp>
      <p:pic>
        <p:nvPicPr>
          <p:cNvPr id="22534" name="Picture 2" descr="\\SCAONTFS002\Data\DSS-NAFTA\Products\30 FG BGS\533 Projects\30 Projects\2012\4094732_MICRO CHARGE AIR\4 - DESIGN_CAS-M\presentation\3.png"/>
          <p:cNvPicPr>
            <a:picLocks noChangeAspect="1" noChangeArrowheads="1"/>
          </p:cNvPicPr>
          <p:nvPr/>
        </p:nvPicPr>
        <p:blipFill>
          <a:blip r:embed="rId3" cstate="print"/>
          <a:srcRect/>
          <a:stretch>
            <a:fillRect/>
          </a:stretch>
        </p:blipFill>
        <p:spPr bwMode="auto">
          <a:xfrm>
            <a:off x="3810000" y="1981200"/>
            <a:ext cx="4681538" cy="4141788"/>
          </a:xfrm>
          <a:prstGeom prst="rect">
            <a:avLst/>
          </a:prstGeom>
          <a:noFill/>
          <a:ln w="9525">
            <a:noFill/>
            <a:miter lim="800000"/>
            <a:headEnd/>
            <a:tailEnd/>
          </a:ln>
        </p:spPr>
      </p:pic>
      <p:sp>
        <p:nvSpPr>
          <p:cNvPr id="7" name="Rounded Rectangle 6"/>
          <p:cNvSpPr/>
          <p:nvPr/>
        </p:nvSpPr>
        <p:spPr>
          <a:xfrm>
            <a:off x="3962400" y="2514600"/>
            <a:ext cx="1752600" cy="3429000"/>
          </a:xfrm>
          <a:prstGeom prst="roundRect">
            <a:avLst/>
          </a:prstGeom>
          <a:noFill/>
          <a:ln w="63500">
            <a:solidFill>
              <a:srgbClr val="F6A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043"/>
                                        </p:tgtEl>
                                        <p:attrNameLst>
                                          <p:attrName>style.visibility</p:attrName>
                                        </p:attrNameLst>
                                      </p:cBhvr>
                                      <p:to>
                                        <p:strVal val="visible"/>
                                      </p:to>
                                    </p:set>
                                    <p:anim calcmode="lin" valueType="num">
                                      <p:cBhvr additive="base">
                                        <p:cTn id="7" dur="500" fill="hold"/>
                                        <p:tgtEl>
                                          <p:spTgt spid="44043"/>
                                        </p:tgtEl>
                                        <p:attrNameLst>
                                          <p:attrName>ppt_x</p:attrName>
                                        </p:attrNameLst>
                                      </p:cBhvr>
                                      <p:tavLst>
                                        <p:tav tm="0">
                                          <p:val>
                                            <p:strVal val="0-#ppt_w/2"/>
                                          </p:val>
                                        </p:tav>
                                        <p:tav tm="100000">
                                          <p:val>
                                            <p:strVal val="#ppt_x"/>
                                          </p:val>
                                        </p:tav>
                                      </p:tavLst>
                                    </p:anim>
                                    <p:anim calcmode="lin" valueType="num">
                                      <p:cBhvr additive="base">
                                        <p:cTn id="8" dur="500" fill="hold"/>
                                        <p:tgtEl>
                                          <p:spTgt spid="4404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2534"/>
                                        </p:tgtEl>
                                        <p:attrNameLst>
                                          <p:attrName>style.visibility</p:attrName>
                                        </p:attrNameLst>
                                      </p:cBhvr>
                                      <p:to>
                                        <p:strVal val="visible"/>
                                      </p:to>
                                    </p:set>
                                    <p:animEffect transition="in" filter="fade">
                                      <p:cBhvr>
                                        <p:cTn id="11" dur="2000"/>
                                        <p:tgtEl>
                                          <p:spTgt spid="2253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3" grpId="0"/>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79DCD5B-F04C-42E5-B96C-F66849B3F14F}" type="slidenum">
              <a:rPr lang="en-US" smtClean="0"/>
              <a:pPr/>
              <a:t>2</a:t>
            </a:fld>
            <a:endParaRPr lang="en-US" dirty="0"/>
          </a:p>
        </p:txBody>
      </p:sp>
      <p:pic>
        <p:nvPicPr>
          <p:cNvPr id="6" name="Picture 5" descr="Xstrata-3-2703.NEF.p.jpg"/>
          <p:cNvPicPr>
            <a:picLocks noChangeAspect="1"/>
          </p:cNvPicPr>
          <p:nvPr/>
        </p:nvPicPr>
        <p:blipFill>
          <a:blip r:embed="rId2" cstate="print"/>
          <a:srcRect l="1058" r="9775"/>
          <a:stretch>
            <a:fillRect/>
          </a:stretch>
        </p:blipFill>
        <p:spPr>
          <a:xfrm>
            <a:off x="0" y="-1"/>
            <a:ext cx="9212366" cy="6870531"/>
          </a:xfrm>
          <a:prstGeom prst="rect">
            <a:avLst/>
          </a:prstGeom>
        </p:spPr>
      </p:pic>
      <p:pic>
        <p:nvPicPr>
          <p:cNvPr id="7" name="Picture 6"/>
          <p:cNvPicPr>
            <a:picLocks noChangeAspect="1"/>
          </p:cNvPicPr>
          <p:nvPr/>
        </p:nvPicPr>
        <p:blipFill>
          <a:blip r:embed="rId3" cstate="print">
            <a:extLst>
              <a:ext uri="{28A0092B-C50C-407E-A947-70E740481C1C}">
                <a14:useLocalDpi xmlns="" xmlns:a14="http://schemas.microsoft.com/office/drawing/2010/main"/>
              </a:ext>
            </a:extLst>
          </a:blip>
          <a:stretch>
            <a:fillRect/>
          </a:stretch>
        </p:blipFill>
        <p:spPr>
          <a:xfrm>
            <a:off x="6637756" y="685800"/>
            <a:ext cx="2002473" cy="350838"/>
          </a:xfrm>
          <a:prstGeom prst="rect">
            <a:avLst/>
          </a:prstGeom>
        </p:spPr>
      </p:pic>
      <p:pic>
        <p:nvPicPr>
          <p:cNvPr id="5" name="Picture 4" descr="SudburyINO_logo_white.eps"/>
          <p:cNvPicPr>
            <a:picLocks noChangeAspect="1"/>
          </p:cNvPicPr>
          <p:nvPr/>
        </p:nvPicPr>
        <p:blipFill>
          <a:blip r:embed="rId4" cstate="print"/>
          <a:srcRect b="22581"/>
          <a:stretch>
            <a:fillRect/>
          </a:stretch>
        </p:blipFill>
        <p:spPr>
          <a:xfrm>
            <a:off x="323528" y="476672"/>
            <a:ext cx="3457355" cy="720496"/>
          </a:xfrm>
          <a:prstGeom prst="rect">
            <a:avLst/>
          </a:prstGeom>
        </p:spPr>
      </p:pic>
      <p:sp>
        <p:nvSpPr>
          <p:cNvPr id="10" name="Title 1"/>
          <p:cNvSpPr>
            <a:spLocks noGrp="1"/>
          </p:cNvSpPr>
          <p:nvPr>
            <p:ph type="title"/>
          </p:nvPr>
        </p:nvSpPr>
        <p:spPr>
          <a:xfrm>
            <a:off x="722313" y="5285705"/>
            <a:ext cx="7772400" cy="663575"/>
          </a:xfrm>
        </p:spPr>
        <p:txBody>
          <a:bodyPr>
            <a:normAutofit fontScale="90000"/>
          </a:bodyPr>
          <a:lstStyle/>
          <a:p>
            <a:pPr algn="r"/>
            <a:r>
              <a:rPr lang="en-AU" dirty="0" smtClean="0">
                <a:solidFill>
                  <a:schemeClr val="bg1"/>
                </a:solidFill>
              </a:rPr>
              <a:t>Post Blast Checks with the </a:t>
            </a:r>
            <a:r>
              <a:rPr lang="en-AU" dirty="0" err="1" smtClean="0">
                <a:solidFill>
                  <a:schemeClr val="bg1"/>
                </a:solidFill>
              </a:rPr>
              <a:t>Drager</a:t>
            </a:r>
            <a:r>
              <a:rPr lang="en-AU" dirty="0" smtClean="0">
                <a:solidFill>
                  <a:schemeClr val="bg1"/>
                </a:solidFill>
              </a:rPr>
              <a:t> Micro </a:t>
            </a:r>
            <a:r>
              <a:rPr lang="en-AU" dirty="0" err="1" smtClean="0">
                <a:solidFill>
                  <a:schemeClr val="bg1"/>
                </a:solidFill>
              </a:rPr>
              <a:t>ChargeAIR</a:t>
            </a:r>
            <a:r>
              <a:rPr lang="en-AU" dirty="0" smtClean="0">
                <a:solidFill>
                  <a:schemeClr val="bg1"/>
                </a:solidFill>
              </a:rPr>
              <a:t/>
            </a:r>
            <a:br>
              <a:rPr lang="en-AU" dirty="0" smtClean="0">
                <a:solidFill>
                  <a:schemeClr val="bg1"/>
                </a:solidFill>
              </a:rPr>
            </a:br>
            <a:r>
              <a:rPr lang="en-AU" dirty="0" smtClean="0">
                <a:solidFill>
                  <a:schemeClr val="bg1"/>
                </a:solidFill>
              </a:rPr>
              <a:t/>
            </a:r>
            <a:br>
              <a:rPr lang="en-AU" dirty="0" smtClean="0">
                <a:solidFill>
                  <a:schemeClr val="bg1"/>
                </a:solidFill>
              </a:rPr>
            </a:br>
            <a:r>
              <a:rPr lang="en-AU" sz="1800" dirty="0" smtClean="0">
                <a:solidFill>
                  <a:schemeClr val="bg1"/>
                </a:solidFill>
              </a:rPr>
              <a:t>Overview</a:t>
            </a:r>
            <a:endParaRPr lang="en-AU" sz="1800" dirty="0">
              <a:solidFill>
                <a:schemeClr val="bg1"/>
              </a:solidFill>
            </a:endParaRPr>
          </a:p>
        </p:txBody>
      </p:sp>
      <p:cxnSp>
        <p:nvCxnSpPr>
          <p:cNvPr id="11" name="Straight Connector 10"/>
          <p:cNvCxnSpPr/>
          <p:nvPr/>
        </p:nvCxnSpPr>
        <p:spPr>
          <a:xfrm>
            <a:off x="683568" y="5733256"/>
            <a:ext cx="77724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Slide Number Placeholder 4"/>
          <p:cNvSpPr>
            <a:spLocks noGrp="1"/>
          </p:cNvSpPr>
          <p:nvPr>
            <p:ph type="sldNum" sz="quarter" idx="12"/>
          </p:nvPr>
        </p:nvSpPr>
        <p:spPr>
          <a:xfrm>
            <a:off x="2667000" y="6356350"/>
            <a:ext cx="3352800" cy="365125"/>
          </a:xfrm>
        </p:spPr>
        <p:txBody>
          <a:bodyPr/>
          <a:lstStyle/>
          <a:p>
            <a:pPr algn="l">
              <a:defRPr/>
            </a:pPr>
            <a:r>
              <a:rPr lang="de-DE" dirty="0">
                <a:cs typeface="Arial" charset="0"/>
              </a:rPr>
              <a:t> </a:t>
            </a:r>
          </a:p>
        </p:txBody>
      </p:sp>
      <p:sp>
        <p:nvSpPr>
          <p:cNvPr id="7172" name="Rectangle 8"/>
          <p:cNvSpPr>
            <a:spLocks noGrp="1" noChangeArrowheads="1"/>
          </p:cNvSpPr>
          <p:nvPr>
            <p:ph type="title"/>
          </p:nvPr>
        </p:nvSpPr>
        <p:spPr>
          <a:xfrm>
            <a:off x="457200" y="704850"/>
            <a:ext cx="8229600" cy="666750"/>
          </a:xfrm>
        </p:spPr>
        <p:txBody>
          <a:bodyPr>
            <a:normAutofit/>
          </a:bodyPr>
          <a:lstStyle/>
          <a:p>
            <a:pPr eaLnBrk="1" fontAlgn="auto" hangingPunct="1">
              <a:spcAft>
                <a:spcPts val="0"/>
              </a:spcAft>
              <a:defRPr/>
            </a:pPr>
            <a:r>
              <a:rPr lang="en-GB" dirty="0" smtClean="0"/>
              <a:t>OPERATION</a:t>
            </a:r>
          </a:p>
        </p:txBody>
      </p:sp>
      <p:sp>
        <p:nvSpPr>
          <p:cNvPr id="44043" name="Rectangle 11"/>
          <p:cNvSpPr>
            <a:spLocks noChangeArrowheads="1"/>
          </p:cNvSpPr>
          <p:nvPr/>
        </p:nvSpPr>
        <p:spPr bwMode="gray">
          <a:xfrm>
            <a:off x="582613" y="1524000"/>
            <a:ext cx="7978775" cy="4713288"/>
          </a:xfrm>
          <a:prstGeom prst="rect">
            <a:avLst/>
          </a:prstGeom>
          <a:noFill/>
          <a:ln w="9525">
            <a:noFill/>
            <a:miter lim="800000"/>
            <a:headEnd/>
            <a:tailEnd/>
          </a:ln>
          <a:effectLst/>
        </p:spPr>
        <p:txBody>
          <a:bodyPr lIns="0" tIns="0" rIns="0" bIns="0"/>
          <a:lstStyle/>
          <a:p>
            <a:pPr fontAlgn="auto">
              <a:spcBef>
                <a:spcPct val="20000"/>
              </a:spcBef>
              <a:spcAft>
                <a:spcPct val="20000"/>
              </a:spcAft>
              <a:defRPr/>
            </a:pPr>
            <a:r>
              <a:rPr lang="en-CA" sz="1600" b="1" dirty="0">
                <a:latin typeface="+mn-lt"/>
              </a:rPr>
              <a:t>Connections</a:t>
            </a:r>
            <a:endParaRPr lang="en-GB" sz="1600" dirty="0">
              <a:latin typeface="+mn-lt"/>
            </a:endParaRPr>
          </a:p>
          <a:p>
            <a:pPr marL="342900" indent="-342900" fontAlgn="auto">
              <a:spcBef>
                <a:spcPct val="20000"/>
              </a:spcBef>
              <a:spcAft>
                <a:spcPct val="20000"/>
              </a:spcAft>
              <a:buFontTx/>
              <a:buChar char="-"/>
              <a:defRPr/>
            </a:pPr>
            <a:r>
              <a:rPr lang="en-GB" sz="1600" dirty="0">
                <a:latin typeface="+mn-lt"/>
              </a:rPr>
              <a:t>Plug in the quick-coupler for both ‘Primary’ and ‘Reserve’ manifolds at the back of the panel.</a:t>
            </a:r>
          </a:p>
          <a:p>
            <a:pPr marL="342900" indent="-342900" fontAlgn="auto">
              <a:spcBef>
                <a:spcPct val="20000"/>
              </a:spcBef>
              <a:spcAft>
                <a:spcPct val="20000"/>
              </a:spcAft>
              <a:defRPr/>
            </a:pPr>
            <a:endParaRPr lang="en-GB" sz="1600" dirty="0">
              <a:latin typeface="+mn-lt"/>
            </a:endParaRPr>
          </a:p>
          <a:p>
            <a:pPr marL="342900" indent="-342900" fontAlgn="auto">
              <a:spcBef>
                <a:spcPct val="20000"/>
              </a:spcBef>
              <a:spcAft>
                <a:spcPct val="20000"/>
              </a:spcAft>
              <a:defRPr/>
            </a:pPr>
            <a:endParaRPr lang="en-GB" dirty="0">
              <a:latin typeface="+mn-lt"/>
            </a:endParaRPr>
          </a:p>
          <a:p>
            <a:pPr marL="342900" indent="-342900" fontAlgn="auto">
              <a:spcBef>
                <a:spcPct val="20000"/>
              </a:spcBef>
              <a:spcAft>
                <a:spcPct val="20000"/>
              </a:spcAft>
              <a:defRPr/>
            </a:pPr>
            <a:endParaRPr lang="en-GB" dirty="0">
              <a:latin typeface="+mn-lt"/>
            </a:endParaRPr>
          </a:p>
          <a:p>
            <a:pPr marL="180975" lvl="1" indent="-179388" fontAlgn="auto">
              <a:spcBef>
                <a:spcPct val="20000"/>
              </a:spcBef>
              <a:spcAft>
                <a:spcPct val="20000"/>
              </a:spcAft>
              <a:buFont typeface="Wingdings" pitchFamily="2" charset="2"/>
              <a:buNone/>
              <a:defRPr/>
            </a:pPr>
            <a:endParaRPr lang="en-GB" dirty="0">
              <a:latin typeface="+mn-lt"/>
            </a:endParaRPr>
          </a:p>
        </p:txBody>
      </p:sp>
      <p:pic>
        <p:nvPicPr>
          <p:cNvPr id="23558" name="Picture 2" descr="\\SCAONTFS002\Data\DSS-NAFTA\Products\30 FG BGS\533 Projects\30 Projects\2012\4094732_MICRO CHARGE AIR\4 - DESIGN_CAS-M\presentation\3.png"/>
          <p:cNvPicPr>
            <a:picLocks noChangeAspect="1" noChangeArrowheads="1"/>
          </p:cNvPicPr>
          <p:nvPr/>
        </p:nvPicPr>
        <p:blipFill>
          <a:blip r:embed="rId3" cstate="print"/>
          <a:srcRect/>
          <a:stretch>
            <a:fillRect/>
          </a:stretch>
        </p:blipFill>
        <p:spPr bwMode="auto">
          <a:xfrm>
            <a:off x="219075" y="2500313"/>
            <a:ext cx="4683125" cy="3760787"/>
          </a:xfrm>
          <a:prstGeom prst="rect">
            <a:avLst/>
          </a:prstGeom>
          <a:noFill/>
          <a:ln w="9525">
            <a:noFill/>
            <a:miter lim="800000"/>
            <a:headEnd/>
            <a:tailEnd/>
          </a:ln>
        </p:spPr>
      </p:pic>
      <p:sp>
        <p:nvSpPr>
          <p:cNvPr id="7" name="Rounded Rectangle 6"/>
          <p:cNvSpPr/>
          <p:nvPr/>
        </p:nvSpPr>
        <p:spPr>
          <a:xfrm>
            <a:off x="219075" y="2500313"/>
            <a:ext cx="4683125" cy="1143000"/>
          </a:xfrm>
          <a:prstGeom prst="roundRect">
            <a:avLst/>
          </a:prstGeom>
          <a:noFill/>
          <a:ln w="635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p>
        </p:txBody>
      </p:sp>
      <p:pic>
        <p:nvPicPr>
          <p:cNvPr id="23560" name="Picture 2" descr="\\SCAONTFS002\Data\DSS-NAFTA\Products\30 FG BGS\533 Projects\30 Projects\2012\4094732_MICRO CHARGE AIR\11 - PHOTOS_CAS-M\IMG_2271.JPG"/>
          <p:cNvPicPr>
            <a:picLocks noChangeAspect="1" noChangeArrowheads="1"/>
          </p:cNvPicPr>
          <p:nvPr/>
        </p:nvPicPr>
        <p:blipFill>
          <a:blip r:embed="rId4" cstate="print"/>
          <a:srcRect/>
          <a:stretch>
            <a:fillRect/>
          </a:stretch>
        </p:blipFill>
        <p:spPr bwMode="auto">
          <a:xfrm>
            <a:off x="5099050" y="2894013"/>
            <a:ext cx="3825875" cy="3106737"/>
          </a:xfrm>
          <a:prstGeom prst="rect">
            <a:avLst/>
          </a:prstGeom>
          <a:noFill/>
          <a:ln w="9525">
            <a:noFill/>
            <a:miter lim="800000"/>
            <a:headEnd/>
            <a:tailEnd/>
          </a:ln>
        </p:spPr>
      </p:pic>
      <p:sp>
        <p:nvSpPr>
          <p:cNvPr id="9" name="Rounded Rectangle 8"/>
          <p:cNvSpPr/>
          <p:nvPr/>
        </p:nvSpPr>
        <p:spPr>
          <a:xfrm>
            <a:off x="5230813" y="3286125"/>
            <a:ext cx="3232150" cy="714375"/>
          </a:xfrm>
          <a:prstGeom prst="roundRect">
            <a:avLst/>
          </a:prstGeom>
          <a:noFill/>
          <a:ln w="635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043"/>
                                        </p:tgtEl>
                                        <p:attrNameLst>
                                          <p:attrName>style.visibility</p:attrName>
                                        </p:attrNameLst>
                                      </p:cBhvr>
                                      <p:to>
                                        <p:strVal val="visible"/>
                                      </p:to>
                                    </p:set>
                                    <p:anim calcmode="lin" valueType="num">
                                      <p:cBhvr additive="base">
                                        <p:cTn id="7" dur="500" fill="hold"/>
                                        <p:tgtEl>
                                          <p:spTgt spid="44043"/>
                                        </p:tgtEl>
                                        <p:attrNameLst>
                                          <p:attrName>ppt_x</p:attrName>
                                        </p:attrNameLst>
                                      </p:cBhvr>
                                      <p:tavLst>
                                        <p:tav tm="0">
                                          <p:val>
                                            <p:strVal val="0-#ppt_w/2"/>
                                          </p:val>
                                        </p:tav>
                                        <p:tav tm="100000">
                                          <p:val>
                                            <p:strVal val="#ppt_x"/>
                                          </p:val>
                                        </p:tav>
                                      </p:tavLst>
                                    </p:anim>
                                    <p:anim calcmode="lin" valueType="num">
                                      <p:cBhvr additive="base">
                                        <p:cTn id="8" dur="500" fill="hold"/>
                                        <p:tgtEl>
                                          <p:spTgt spid="4404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000"/>
                                        <p:tgtEl>
                                          <p:spTgt spid="7"/>
                                        </p:tgtEl>
                                      </p:cBhvr>
                                    </p:animEffect>
                                  </p:childTnLst>
                                </p:cTn>
                              </p:par>
                              <p:par>
                                <p:cTn id="12" presetID="10" presetClass="entr" presetSubtype="0" fill="hold" nodeType="withEffect">
                                  <p:stCondLst>
                                    <p:cond delay="0"/>
                                  </p:stCondLst>
                                  <p:childTnLst>
                                    <p:set>
                                      <p:cBhvr>
                                        <p:cTn id="13" dur="1" fill="hold">
                                          <p:stCondLst>
                                            <p:cond delay="0"/>
                                          </p:stCondLst>
                                        </p:cTn>
                                        <p:tgtEl>
                                          <p:spTgt spid="23558"/>
                                        </p:tgtEl>
                                        <p:attrNameLst>
                                          <p:attrName>style.visibility</p:attrName>
                                        </p:attrNameLst>
                                      </p:cBhvr>
                                      <p:to>
                                        <p:strVal val="visible"/>
                                      </p:to>
                                    </p:set>
                                    <p:animEffect transition="in" filter="fade">
                                      <p:cBhvr>
                                        <p:cTn id="14" dur="2000"/>
                                        <p:tgtEl>
                                          <p:spTgt spid="2355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000"/>
                                        <p:tgtEl>
                                          <p:spTgt spid="9"/>
                                        </p:tgtEl>
                                      </p:cBhvr>
                                    </p:animEffect>
                                  </p:childTnLst>
                                </p:cTn>
                              </p:par>
                              <p:par>
                                <p:cTn id="18" presetID="10" presetClass="entr" presetSubtype="0" fill="hold" nodeType="withEffect">
                                  <p:stCondLst>
                                    <p:cond delay="0"/>
                                  </p:stCondLst>
                                  <p:childTnLst>
                                    <p:set>
                                      <p:cBhvr>
                                        <p:cTn id="19" dur="1" fill="hold">
                                          <p:stCondLst>
                                            <p:cond delay="0"/>
                                          </p:stCondLst>
                                        </p:cTn>
                                        <p:tgtEl>
                                          <p:spTgt spid="23560"/>
                                        </p:tgtEl>
                                        <p:attrNameLst>
                                          <p:attrName>style.visibility</p:attrName>
                                        </p:attrNameLst>
                                      </p:cBhvr>
                                      <p:to>
                                        <p:strVal val="visible"/>
                                      </p:to>
                                    </p:set>
                                    <p:animEffect transition="in" filter="fade">
                                      <p:cBhvr>
                                        <p:cTn id="20" dur="2000"/>
                                        <p:tgtEl>
                                          <p:spTgt spid="235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3" grpId="0"/>
      <p:bldP spid="7"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381000" y="685800"/>
            <a:ext cx="8229600" cy="895350"/>
          </a:xfrm>
        </p:spPr>
        <p:txBody>
          <a:bodyPr/>
          <a:lstStyle/>
          <a:p>
            <a:pPr eaLnBrk="1" hangingPunct="1"/>
            <a:r>
              <a:rPr lang="en-US" smtClean="0"/>
              <a:t>OPERATION </a:t>
            </a:r>
          </a:p>
        </p:txBody>
      </p:sp>
      <p:sp>
        <p:nvSpPr>
          <p:cNvPr id="24579" name="Content Placeholder 2"/>
          <p:cNvSpPr>
            <a:spLocks noGrp="1"/>
          </p:cNvSpPr>
          <p:nvPr>
            <p:ph idx="1"/>
          </p:nvPr>
        </p:nvSpPr>
        <p:spPr/>
        <p:txBody>
          <a:bodyPr/>
          <a:lstStyle/>
          <a:p>
            <a:pPr eaLnBrk="1" hangingPunct="1"/>
            <a:r>
              <a:rPr lang="en-US" smtClean="0"/>
              <a:t>Secure the quick connect recharge hoses to the outside of the Charge Air System, connect to SCBA’s recharge fitting. </a:t>
            </a:r>
            <a:endParaRPr lang="en-US" sz="1600" smtClean="0">
              <a:solidFill>
                <a:srgbClr val="FF0000"/>
              </a:solidFill>
            </a:endParaRPr>
          </a:p>
          <a:p>
            <a:pPr eaLnBrk="1" hangingPunct="1"/>
            <a:endParaRPr lang="en-US" smtClean="0"/>
          </a:p>
        </p:txBody>
      </p:sp>
      <p:pic>
        <p:nvPicPr>
          <p:cNvPr id="24580" name="Picture 4" descr="SCBAs and CAS"/>
          <p:cNvPicPr>
            <a:picLocks noChangeAspect="1" noChangeArrowheads="1"/>
          </p:cNvPicPr>
          <p:nvPr/>
        </p:nvPicPr>
        <p:blipFill>
          <a:blip r:embed="rId3" cstate="print"/>
          <a:srcRect/>
          <a:stretch>
            <a:fillRect/>
          </a:stretch>
        </p:blipFill>
        <p:spPr bwMode="auto">
          <a:xfrm>
            <a:off x="1547663" y="2341548"/>
            <a:ext cx="6109331" cy="3360132"/>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B79DCD5B-F04C-42E5-B96C-F66849B3F14F}" type="slidenum">
              <a:rPr lang="en-US" smtClean="0"/>
              <a:pPr/>
              <a:t>21</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 calcmode="lin" valueType="num">
                                      <p:cBhvr additive="base">
                                        <p:cTn id="7" dur="500" fill="hold"/>
                                        <p:tgtEl>
                                          <p:spTgt spid="2457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4579">
                                            <p:txEl>
                                              <p:pRg st="0" end="0"/>
                                            </p:txEl>
                                          </p:spTgt>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4580"/>
                                        </p:tgtEl>
                                        <p:attrNameLst>
                                          <p:attrName>style.visibility</p:attrName>
                                        </p:attrNameLst>
                                      </p:cBhvr>
                                      <p:to>
                                        <p:strVal val="visible"/>
                                      </p:to>
                                    </p:set>
                                    <p:animEffect transition="in" filter="fade">
                                      <p:cBhvr>
                                        <p:cTn id="11" dur="20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5"/>
          <p:cNvSpPr>
            <a:spLocks noGrp="1"/>
          </p:cNvSpPr>
          <p:nvPr>
            <p:ph type="title"/>
          </p:nvPr>
        </p:nvSpPr>
        <p:spPr/>
        <p:txBody>
          <a:bodyPr/>
          <a:lstStyle/>
          <a:p>
            <a:pPr eaLnBrk="1" hangingPunct="1"/>
            <a:r>
              <a:rPr lang="en-US" smtClean="0"/>
              <a:t> </a:t>
            </a:r>
          </a:p>
        </p:txBody>
      </p:sp>
      <p:pic>
        <p:nvPicPr>
          <p:cNvPr id="25603" name="Picture 4" descr="In Minecat"/>
          <p:cNvPicPr>
            <a:picLocks noGrp="1" noChangeAspect="1" noChangeArrowheads="1"/>
          </p:cNvPicPr>
          <p:nvPr>
            <p:ph idx="1"/>
          </p:nvPr>
        </p:nvPicPr>
        <p:blipFill>
          <a:blip r:embed="rId3" cstate="print"/>
          <a:srcRect/>
          <a:stretch>
            <a:fillRect/>
          </a:stretch>
        </p:blipFill>
        <p:spPr>
          <a:xfrm>
            <a:off x="2195736" y="1034040"/>
            <a:ext cx="4653170" cy="5297455"/>
          </a:xfrm>
        </p:spPr>
      </p:pic>
      <p:sp>
        <p:nvSpPr>
          <p:cNvPr id="4" name="Slide Number Placeholder 3"/>
          <p:cNvSpPr>
            <a:spLocks noGrp="1"/>
          </p:cNvSpPr>
          <p:nvPr>
            <p:ph type="sldNum" sz="quarter" idx="12"/>
          </p:nvPr>
        </p:nvSpPr>
        <p:spPr/>
        <p:txBody>
          <a:bodyPr/>
          <a:lstStyle/>
          <a:p>
            <a:fld id="{B79DCD5B-F04C-42E5-B96C-F66849B3F14F}" type="slidenum">
              <a:rPr lang="en-US" smtClean="0"/>
              <a:pPr/>
              <a:t>22</a:t>
            </a:fld>
            <a:endParaRPr lang="en-US"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smtClean="0"/>
              <a:t>Standard Operating Procedure</a:t>
            </a:r>
          </a:p>
        </p:txBody>
      </p:sp>
      <p:sp>
        <p:nvSpPr>
          <p:cNvPr id="26627" name="Content Placeholder 2"/>
          <p:cNvSpPr>
            <a:spLocks noGrp="1"/>
          </p:cNvSpPr>
          <p:nvPr>
            <p:ph idx="1"/>
          </p:nvPr>
        </p:nvSpPr>
        <p:spPr/>
        <p:txBody>
          <a:bodyPr/>
          <a:lstStyle/>
          <a:p>
            <a:pPr eaLnBrk="1" hangingPunct="1"/>
            <a:r>
              <a:rPr lang="en-US" smtClean="0"/>
              <a:t>A new Standard Operating Procedure for the Minesite reflecting the new gas checking method was now required.</a:t>
            </a:r>
          </a:p>
          <a:p>
            <a:pPr lvl="2" eaLnBrk="1" hangingPunct="1"/>
            <a:r>
              <a:rPr lang="en-US" smtClean="0"/>
              <a:t>SOP reflects all aspects of the production loading process from the end of the drilling cycle to the commencement of mucking after the blast. Departments involved include:</a:t>
            </a:r>
          </a:p>
          <a:p>
            <a:pPr lvl="3" eaLnBrk="1" hangingPunct="1"/>
            <a:r>
              <a:rPr lang="en-US" smtClean="0"/>
              <a:t>Health, Safety and Training</a:t>
            </a:r>
          </a:p>
          <a:p>
            <a:pPr lvl="3" eaLnBrk="1" hangingPunct="1"/>
            <a:r>
              <a:rPr lang="en-US" smtClean="0"/>
              <a:t>Engineering</a:t>
            </a:r>
          </a:p>
          <a:p>
            <a:pPr lvl="3" eaLnBrk="1" hangingPunct="1"/>
            <a:r>
              <a:rPr lang="en-US" smtClean="0"/>
              <a:t>Ventilation</a:t>
            </a:r>
          </a:p>
          <a:p>
            <a:pPr lvl="3" eaLnBrk="1" hangingPunct="1"/>
            <a:r>
              <a:rPr lang="en-US" smtClean="0"/>
              <a:t>Ground Control</a:t>
            </a:r>
          </a:p>
          <a:p>
            <a:pPr lvl="3" eaLnBrk="1" hangingPunct="1"/>
            <a:r>
              <a:rPr lang="en-US" smtClean="0"/>
              <a:t>Operations</a:t>
            </a:r>
          </a:p>
        </p:txBody>
      </p:sp>
      <p:sp>
        <p:nvSpPr>
          <p:cNvPr id="4" name="Slide Number Placeholder 3"/>
          <p:cNvSpPr>
            <a:spLocks noGrp="1"/>
          </p:cNvSpPr>
          <p:nvPr>
            <p:ph type="sldNum" sz="quarter" idx="12"/>
          </p:nvPr>
        </p:nvSpPr>
        <p:spPr/>
        <p:txBody>
          <a:bodyPr/>
          <a:lstStyle/>
          <a:p>
            <a:fld id="{B79DCD5B-F04C-42E5-B96C-F66849B3F14F}" type="slidenum">
              <a:rPr lang="en-US" smtClean="0"/>
              <a:pPr/>
              <a:t>23</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 calcmode="lin" valueType="num">
                                      <p:cBhvr additive="base">
                                        <p:cTn id="7" dur="500" fill="hold"/>
                                        <p:tgtEl>
                                          <p:spTgt spid="2662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6627">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26627">
                                            <p:txEl>
                                              <p:pRg st="1" end="1"/>
                                            </p:txEl>
                                          </p:spTgt>
                                        </p:tgtEl>
                                        <p:attrNameLst>
                                          <p:attrName>style.visibility</p:attrName>
                                        </p:attrNameLst>
                                      </p:cBhvr>
                                      <p:to>
                                        <p:strVal val="visible"/>
                                      </p:to>
                                    </p:set>
                                    <p:anim calcmode="lin" valueType="num">
                                      <p:cBhvr additive="base">
                                        <p:cTn id="11" dur="500" fill="hold"/>
                                        <p:tgtEl>
                                          <p:spTgt spid="2662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6627">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26627">
                                            <p:txEl>
                                              <p:pRg st="2" end="2"/>
                                            </p:txEl>
                                          </p:spTgt>
                                        </p:tgtEl>
                                        <p:attrNameLst>
                                          <p:attrName>style.visibility</p:attrName>
                                        </p:attrNameLst>
                                      </p:cBhvr>
                                      <p:to>
                                        <p:strVal val="visible"/>
                                      </p:to>
                                    </p:set>
                                    <p:anim calcmode="lin" valueType="num">
                                      <p:cBhvr additive="base">
                                        <p:cTn id="15" dur="500" fill="hold"/>
                                        <p:tgtEl>
                                          <p:spTgt spid="26627">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6627">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26627">
                                            <p:txEl>
                                              <p:pRg st="3" end="3"/>
                                            </p:txEl>
                                          </p:spTgt>
                                        </p:tgtEl>
                                        <p:attrNameLst>
                                          <p:attrName>style.visibility</p:attrName>
                                        </p:attrNameLst>
                                      </p:cBhvr>
                                      <p:to>
                                        <p:strVal val="visible"/>
                                      </p:to>
                                    </p:set>
                                    <p:anim calcmode="lin" valueType="num">
                                      <p:cBhvr additive="base">
                                        <p:cTn id="19" dur="500" fill="hold"/>
                                        <p:tgtEl>
                                          <p:spTgt spid="26627">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6627">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26627">
                                            <p:txEl>
                                              <p:pRg st="4" end="4"/>
                                            </p:txEl>
                                          </p:spTgt>
                                        </p:tgtEl>
                                        <p:attrNameLst>
                                          <p:attrName>style.visibility</p:attrName>
                                        </p:attrNameLst>
                                      </p:cBhvr>
                                      <p:to>
                                        <p:strVal val="visible"/>
                                      </p:to>
                                    </p:set>
                                    <p:anim calcmode="lin" valueType="num">
                                      <p:cBhvr additive="base">
                                        <p:cTn id="23" dur="500" fill="hold"/>
                                        <p:tgtEl>
                                          <p:spTgt spid="26627">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26627">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9" fill="hold" grpId="0" nodeType="withEffect">
                                  <p:stCondLst>
                                    <p:cond delay="0"/>
                                  </p:stCondLst>
                                  <p:childTnLst>
                                    <p:set>
                                      <p:cBhvr>
                                        <p:cTn id="26" dur="1" fill="hold">
                                          <p:stCondLst>
                                            <p:cond delay="0"/>
                                          </p:stCondLst>
                                        </p:cTn>
                                        <p:tgtEl>
                                          <p:spTgt spid="26627">
                                            <p:txEl>
                                              <p:pRg st="5" end="5"/>
                                            </p:txEl>
                                          </p:spTgt>
                                        </p:tgtEl>
                                        <p:attrNameLst>
                                          <p:attrName>style.visibility</p:attrName>
                                        </p:attrNameLst>
                                      </p:cBhvr>
                                      <p:to>
                                        <p:strVal val="visible"/>
                                      </p:to>
                                    </p:set>
                                    <p:anim calcmode="lin" valueType="num">
                                      <p:cBhvr additive="base">
                                        <p:cTn id="27" dur="500" fill="hold"/>
                                        <p:tgtEl>
                                          <p:spTgt spid="26627">
                                            <p:txEl>
                                              <p:pRg st="5" end="5"/>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26627">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stCondLst>
                                    <p:cond delay="0"/>
                                  </p:stCondLst>
                                  <p:childTnLst>
                                    <p:set>
                                      <p:cBhvr>
                                        <p:cTn id="30" dur="1" fill="hold">
                                          <p:stCondLst>
                                            <p:cond delay="0"/>
                                          </p:stCondLst>
                                        </p:cTn>
                                        <p:tgtEl>
                                          <p:spTgt spid="26627">
                                            <p:txEl>
                                              <p:pRg st="6" end="6"/>
                                            </p:txEl>
                                          </p:spTgt>
                                        </p:tgtEl>
                                        <p:attrNameLst>
                                          <p:attrName>style.visibility</p:attrName>
                                        </p:attrNameLst>
                                      </p:cBhvr>
                                      <p:to>
                                        <p:strVal val="visible"/>
                                      </p:to>
                                    </p:set>
                                    <p:anim calcmode="lin" valueType="num">
                                      <p:cBhvr additive="base">
                                        <p:cTn id="31" dur="500" fill="hold"/>
                                        <p:tgtEl>
                                          <p:spTgt spid="26627">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6627">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704850"/>
            <a:ext cx="8229600" cy="895350"/>
          </a:xfrm>
        </p:spPr>
        <p:txBody>
          <a:bodyPr/>
          <a:lstStyle/>
          <a:p>
            <a:pPr eaLnBrk="1" hangingPunct="1"/>
            <a:r>
              <a:rPr lang="en-US" smtClean="0"/>
              <a:t>SCOPE OF SOP</a:t>
            </a:r>
          </a:p>
        </p:txBody>
      </p:sp>
      <p:sp>
        <p:nvSpPr>
          <p:cNvPr id="27651" name="Content Placeholder 2"/>
          <p:cNvSpPr>
            <a:spLocks noGrp="1"/>
          </p:cNvSpPr>
          <p:nvPr>
            <p:ph idx="1"/>
          </p:nvPr>
        </p:nvSpPr>
        <p:spPr>
          <a:xfrm>
            <a:off x="457200" y="1676400"/>
            <a:ext cx="8229600" cy="4648200"/>
          </a:xfrm>
        </p:spPr>
        <p:txBody>
          <a:bodyPr/>
          <a:lstStyle/>
          <a:p>
            <a:pPr eaLnBrk="1" hangingPunct="1">
              <a:lnSpc>
                <a:spcPct val="90000"/>
              </a:lnSpc>
            </a:pPr>
            <a:r>
              <a:rPr lang="en-US" sz="2400" dirty="0" smtClean="0"/>
              <a:t>The procedure applies to activities related to</a:t>
            </a:r>
          </a:p>
          <a:p>
            <a:pPr lvl="1" eaLnBrk="1" hangingPunct="1">
              <a:lnSpc>
                <a:spcPct val="90000"/>
              </a:lnSpc>
            </a:pPr>
            <a:r>
              <a:rPr lang="en-US" sz="2200" dirty="0" smtClean="0"/>
              <a:t>permission to load</a:t>
            </a:r>
          </a:p>
          <a:p>
            <a:pPr lvl="1" eaLnBrk="1" hangingPunct="1">
              <a:lnSpc>
                <a:spcPct val="90000"/>
              </a:lnSpc>
            </a:pPr>
            <a:r>
              <a:rPr lang="en-US" sz="2200" dirty="0" smtClean="0"/>
              <a:t>issuing of the blast letter</a:t>
            </a:r>
          </a:p>
          <a:p>
            <a:pPr lvl="1" eaLnBrk="1" hangingPunct="1">
              <a:lnSpc>
                <a:spcPct val="90000"/>
              </a:lnSpc>
            </a:pPr>
            <a:r>
              <a:rPr lang="en-US" sz="2200" dirty="0" smtClean="0"/>
              <a:t>permission to blast </a:t>
            </a:r>
          </a:p>
          <a:p>
            <a:pPr lvl="1" eaLnBrk="1" hangingPunct="1">
              <a:lnSpc>
                <a:spcPct val="90000"/>
              </a:lnSpc>
            </a:pPr>
            <a:r>
              <a:rPr lang="en-US" sz="2200" dirty="0" smtClean="0"/>
              <a:t>blast initiation</a:t>
            </a:r>
          </a:p>
          <a:p>
            <a:pPr lvl="1" eaLnBrk="1" hangingPunct="1">
              <a:lnSpc>
                <a:spcPct val="90000"/>
              </a:lnSpc>
            </a:pPr>
            <a:r>
              <a:rPr lang="en-US" sz="2200" dirty="0" smtClean="0"/>
              <a:t>ventilation control</a:t>
            </a:r>
          </a:p>
          <a:p>
            <a:pPr lvl="1" eaLnBrk="1" hangingPunct="1">
              <a:lnSpc>
                <a:spcPct val="90000"/>
              </a:lnSpc>
            </a:pPr>
            <a:r>
              <a:rPr lang="en-US" sz="2200" dirty="0" smtClean="0"/>
              <a:t>the gas check process underground</a:t>
            </a:r>
          </a:p>
          <a:p>
            <a:pPr lvl="1" eaLnBrk="1" hangingPunct="1">
              <a:lnSpc>
                <a:spcPct val="90000"/>
              </a:lnSpc>
            </a:pPr>
            <a:r>
              <a:rPr lang="en-US" sz="2200" dirty="0" smtClean="0"/>
              <a:t>release of the seismic (ground control) barricade (if applicable)</a:t>
            </a:r>
          </a:p>
          <a:p>
            <a:pPr lvl="1" eaLnBrk="1" hangingPunct="1">
              <a:lnSpc>
                <a:spcPct val="90000"/>
              </a:lnSpc>
            </a:pPr>
            <a:r>
              <a:rPr lang="en-US" sz="2200" dirty="0" smtClean="0"/>
              <a:t>“all clear” and the post-blast checklist items</a:t>
            </a:r>
          </a:p>
          <a:p>
            <a:pPr eaLnBrk="1" hangingPunct="1">
              <a:lnSpc>
                <a:spcPct val="90000"/>
              </a:lnSpc>
            </a:pPr>
            <a:endParaRPr lang="en-US" sz="2400" dirty="0" smtClean="0"/>
          </a:p>
        </p:txBody>
      </p:sp>
      <p:sp>
        <p:nvSpPr>
          <p:cNvPr id="4" name="Slide Number Placeholder 3"/>
          <p:cNvSpPr>
            <a:spLocks noGrp="1"/>
          </p:cNvSpPr>
          <p:nvPr>
            <p:ph type="sldNum" sz="quarter" idx="12"/>
          </p:nvPr>
        </p:nvSpPr>
        <p:spPr/>
        <p:txBody>
          <a:bodyPr/>
          <a:lstStyle/>
          <a:p>
            <a:fld id="{B79DCD5B-F04C-42E5-B96C-F66849B3F14F}" type="slidenum">
              <a:rPr lang="en-US" smtClean="0"/>
              <a:pPr/>
              <a:t>24</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calcmode="lin" valueType="num">
                                      <p:cBhvr additive="base">
                                        <p:cTn id="7" dur="500" fill="hold"/>
                                        <p:tgtEl>
                                          <p:spTgt spid="2765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651">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27651">
                                            <p:txEl>
                                              <p:pRg st="1" end="1"/>
                                            </p:txEl>
                                          </p:spTgt>
                                        </p:tgtEl>
                                        <p:attrNameLst>
                                          <p:attrName>style.visibility</p:attrName>
                                        </p:attrNameLst>
                                      </p:cBhvr>
                                      <p:to>
                                        <p:strVal val="visible"/>
                                      </p:to>
                                    </p:set>
                                    <p:anim calcmode="lin" valueType="num">
                                      <p:cBhvr additive="base">
                                        <p:cTn id="11" dur="500" fill="hold"/>
                                        <p:tgtEl>
                                          <p:spTgt spid="27651">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7651">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27651">
                                            <p:txEl>
                                              <p:pRg st="2" end="2"/>
                                            </p:txEl>
                                          </p:spTgt>
                                        </p:tgtEl>
                                        <p:attrNameLst>
                                          <p:attrName>style.visibility</p:attrName>
                                        </p:attrNameLst>
                                      </p:cBhvr>
                                      <p:to>
                                        <p:strVal val="visible"/>
                                      </p:to>
                                    </p:set>
                                    <p:anim calcmode="lin" valueType="num">
                                      <p:cBhvr additive="base">
                                        <p:cTn id="15" dur="500" fill="hold"/>
                                        <p:tgtEl>
                                          <p:spTgt spid="27651">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7651">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27651">
                                            <p:txEl>
                                              <p:pRg st="3" end="3"/>
                                            </p:txEl>
                                          </p:spTgt>
                                        </p:tgtEl>
                                        <p:attrNameLst>
                                          <p:attrName>style.visibility</p:attrName>
                                        </p:attrNameLst>
                                      </p:cBhvr>
                                      <p:to>
                                        <p:strVal val="visible"/>
                                      </p:to>
                                    </p:set>
                                    <p:anim calcmode="lin" valueType="num">
                                      <p:cBhvr additive="base">
                                        <p:cTn id="19" dur="500" fill="hold"/>
                                        <p:tgtEl>
                                          <p:spTgt spid="27651">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7651">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27651">
                                            <p:txEl>
                                              <p:pRg st="4" end="4"/>
                                            </p:txEl>
                                          </p:spTgt>
                                        </p:tgtEl>
                                        <p:attrNameLst>
                                          <p:attrName>style.visibility</p:attrName>
                                        </p:attrNameLst>
                                      </p:cBhvr>
                                      <p:to>
                                        <p:strVal val="visible"/>
                                      </p:to>
                                    </p:set>
                                    <p:anim calcmode="lin" valueType="num">
                                      <p:cBhvr additive="base">
                                        <p:cTn id="23" dur="500" fill="hold"/>
                                        <p:tgtEl>
                                          <p:spTgt spid="27651">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27651">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9" fill="hold" grpId="0" nodeType="withEffect">
                                  <p:stCondLst>
                                    <p:cond delay="0"/>
                                  </p:stCondLst>
                                  <p:childTnLst>
                                    <p:set>
                                      <p:cBhvr>
                                        <p:cTn id="26" dur="1" fill="hold">
                                          <p:stCondLst>
                                            <p:cond delay="0"/>
                                          </p:stCondLst>
                                        </p:cTn>
                                        <p:tgtEl>
                                          <p:spTgt spid="27651">
                                            <p:txEl>
                                              <p:pRg st="5" end="5"/>
                                            </p:txEl>
                                          </p:spTgt>
                                        </p:tgtEl>
                                        <p:attrNameLst>
                                          <p:attrName>style.visibility</p:attrName>
                                        </p:attrNameLst>
                                      </p:cBhvr>
                                      <p:to>
                                        <p:strVal val="visible"/>
                                      </p:to>
                                    </p:set>
                                    <p:anim calcmode="lin" valueType="num">
                                      <p:cBhvr additive="base">
                                        <p:cTn id="27" dur="500" fill="hold"/>
                                        <p:tgtEl>
                                          <p:spTgt spid="27651">
                                            <p:txEl>
                                              <p:pRg st="5" end="5"/>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27651">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stCondLst>
                                    <p:cond delay="0"/>
                                  </p:stCondLst>
                                  <p:childTnLst>
                                    <p:set>
                                      <p:cBhvr>
                                        <p:cTn id="30" dur="1" fill="hold">
                                          <p:stCondLst>
                                            <p:cond delay="0"/>
                                          </p:stCondLst>
                                        </p:cTn>
                                        <p:tgtEl>
                                          <p:spTgt spid="27651">
                                            <p:txEl>
                                              <p:pRg st="6" end="6"/>
                                            </p:txEl>
                                          </p:spTgt>
                                        </p:tgtEl>
                                        <p:attrNameLst>
                                          <p:attrName>style.visibility</p:attrName>
                                        </p:attrNameLst>
                                      </p:cBhvr>
                                      <p:to>
                                        <p:strVal val="visible"/>
                                      </p:to>
                                    </p:set>
                                    <p:anim calcmode="lin" valueType="num">
                                      <p:cBhvr additive="base">
                                        <p:cTn id="31" dur="500" fill="hold"/>
                                        <p:tgtEl>
                                          <p:spTgt spid="27651">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7651">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9" fill="hold" grpId="0" nodeType="withEffect">
                                  <p:stCondLst>
                                    <p:cond delay="0"/>
                                  </p:stCondLst>
                                  <p:childTnLst>
                                    <p:set>
                                      <p:cBhvr>
                                        <p:cTn id="34" dur="1" fill="hold">
                                          <p:stCondLst>
                                            <p:cond delay="0"/>
                                          </p:stCondLst>
                                        </p:cTn>
                                        <p:tgtEl>
                                          <p:spTgt spid="27651">
                                            <p:txEl>
                                              <p:pRg st="7" end="7"/>
                                            </p:txEl>
                                          </p:spTgt>
                                        </p:tgtEl>
                                        <p:attrNameLst>
                                          <p:attrName>style.visibility</p:attrName>
                                        </p:attrNameLst>
                                      </p:cBhvr>
                                      <p:to>
                                        <p:strVal val="visible"/>
                                      </p:to>
                                    </p:set>
                                    <p:anim calcmode="lin" valueType="num">
                                      <p:cBhvr additive="base">
                                        <p:cTn id="35" dur="500" fill="hold"/>
                                        <p:tgtEl>
                                          <p:spTgt spid="27651">
                                            <p:txEl>
                                              <p:pRg st="7" end="7"/>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27651">
                                            <p:txEl>
                                              <p:pRg st="7" end="7"/>
                                            </p:txEl>
                                          </p:spTgt>
                                        </p:tgtEl>
                                        <p:attrNameLst>
                                          <p:attrName>ppt_y</p:attrName>
                                        </p:attrNameLst>
                                      </p:cBhvr>
                                      <p:tavLst>
                                        <p:tav tm="0">
                                          <p:val>
                                            <p:strVal val="0-#ppt_h/2"/>
                                          </p:val>
                                        </p:tav>
                                        <p:tav tm="100000">
                                          <p:val>
                                            <p:strVal val="#ppt_y"/>
                                          </p:val>
                                        </p:tav>
                                      </p:tavLst>
                                    </p:anim>
                                  </p:childTnLst>
                                </p:cTn>
                              </p:par>
                              <p:par>
                                <p:cTn id="37" presetID="2" presetClass="entr" presetSubtype="9" fill="hold" grpId="0" nodeType="withEffect">
                                  <p:stCondLst>
                                    <p:cond delay="0"/>
                                  </p:stCondLst>
                                  <p:childTnLst>
                                    <p:set>
                                      <p:cBhvr>
                                        <p:cTn id="38" dur="1" fill="hold">
                                          <p:stCondLst>
                                            <p:cond delay="0"/>
                                          </p:stCondLst>
                                        </p:cTn>
                                        <p:tgtEl>
                                          <p:spTgt spid="27651">
                                            <p:txEl>
                                              <p:pRg st="8" end="8"/>
                                            </p:txEl>
                                          </p:spTgt>
                                        </p:tgtEl>
                                        <p:attrNameLst>
                                          <p:attrName>style.visibility</p:attrName>
                                        </p:attrNameLst>
                                      </p:cBhvr>
                                      <p:to>
                                        <p:strVal val="visible"/>
                                      </p:to>
                                    </p:set>
                                    <p:anim calcmode="lin" valueType="num">
                                      <p:cBhvr additive="base">
                                        <p:cTn id="39" dur="500" fill="hold"/>
                                        <p:tgtEl>
                                          <p:spTgt spid="27651">
                                            <p:txEl>
                                              <p:pRg st="8" end="8"/>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27651">
                                            <p:txEl>
                                              <p:pRg st="8" end="8"/>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704850"/>
            <a:ext cx="8229600" cy="819150"/>
          </a:xfrm>
        </p:spPr>
        <p:txBody>
          <a:bodyPr/>
          <a:lstStyle/>
          <a:p>
            <a:pPr eaLnBrk="1" hangingPunct="1"/>
            <a:r>
              <a:rPr lang="en-US" smtClean="0"/>
              <a:t> New Gas Check Process</a:t>
            </a:r>
          </a:p>
        </p:txBody>
      </p:sp>
      <p:sp>
        <p:nvSpPr>
          <p:cNvPr id="28675" name="Content Placeholder 2"/>
          <p:cNvSpPr>
            <a:spLocks noGrp="1"/>
          </p:cNvSpPr>
          <p:nvPr>
            <p:ph idx="1"/>
          </p:nvPr>
        </p:nvSpPr>
        <p:spPr/>
        <p:txBody>
          <a:bodyPr/>
          <a:lstStyle/>
          <a:p>
            <a:pPr eaLnBrk="1" hangingPunct="1"/>
            <a:r>
              <a:rPr lang="en-US" dirty="0" smtClean="0"/>
              <a:t>Utilizes the CAS-Micro to provide flexibility to perform minor tasks of short duration</a:t>
            </a:r>
          </a:p>
          <a:p>
            <a:pPr lvl="1" eaLnBrk="1" hangingPunct="1"/>
            <a:r>
              <a:rPr lang="en-US" dirty="0" smtClean="0"/>
              <a:t>start fans</a:t>
            </a:r>
          </a:p>
          <a:p>
            <a:pPr lvl="1" eaLnBrk="1" hangingPunct="1"/>
            <a:r>
              <a:rPr lang="en-US" dirty="0" smtClean="0"/>
              <a:t>open airline to help purge blast gases</a:t>
            </a:r>
          </a:p>
          <a:p>
            <a:pPr lvl="1" eaLnBrk="1" hangingPunct="1"/>
            <a:r>
              <a:rPr lang="en-US" dirty="0" smtClean="0"/>
              <a:t>extend or repair ventilation </a:t>
            </a:r>
          </a:p>
          <a:p>
            <a:pPr lvl="1" eaLnBrk="1" hangingPunct="1"/>
            <a:r>
              <a:rPr lang="en-US" dirty="0" smtClean="0"/>
              <a:t>Re-seal vent </a:t>
            </a:r>
            <a:r>
              <a:rPr lang="en-US" dirty="0" err="1" smtClean="0"/>
              <a:t>stoppings</a:t>
            </a:r>
            <a:r>
              <a:rPr lang="en-US" dirty="0" smtClean="0"/>
              <a:t>. Now we can open them up prior to blasting so they aren’t damaged by the concussion. </a:t>
            </a:r>
          </a:p>
          <a:p>
            <a:pPr lvl="1" eaLnBrk="1" hangingPunct="1"/>
            <a:r>
              <a:rPr lang="en-US" dirty="0" smtClean="0"/>
              <a:t>Travel contaminated ramps between sub-levels to install the appropriate barricades, reducing the workforce’s wait-time on surface.</a:t>
            </a:r>
          </a:p>
          <a:p>
            <a:pPr eaLnBrk="1" hangingPunct="1"/>
            <a:endParaRPr lang="en-US" dirty="0" smtClean="0"/>
          </a:p>
        </p:txBody>
      </p:sp>
      <p:sp>
        <p:nvSpPr>
          <p:cNvPr id="4" name="Slide Number Placeholder 3"/>
          <p:cNvSpPr>
            <a:spLocks noGrp="1"/>
          </p:cNvSpPr>
          <p:nvPr>
            <p:ph type="sldNum" sz="quarter" idx="12"/>
          </p:nvPr>
        </p:nvSpPr>
        <p:spPr/>
        <p:txBody>
          <a:bodyPr/>
          <a:lstStyle/>
          <a:p>
            <a:fld id="{B79DCD5B-F04C-42E5-B96C-F66849B3F14F}" type="slidenum">
              <a:rPr lang="en-US" smtClean="0"/>
              <a:pPr/>
              <a:t>25</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 calcmode="lin" valueType="num">
                                      <p:cBhvr additive="base">
                                        <p:cTn id="7" dur="500" fill="hold"/>
                                        <p:tgtEl>
                                          <p:spTgt spid="2867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8675">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28675">
                                            <p:txEl>
                                              <p:pRg st="1" end="1"/>
                                            </p:txEl>
                                          </p:spTgt>
                                        </p:tgtEl>
                                        <p:attrNameLst>
                                          <p:attrName>style.visibility</p:attrName>
                                        </p:attrNameLst>
                                      </p:cBhvr>
                                      <p:to>
                                        <p:strVal val="visible"/>
                                      </p:to>
                                    </p:set>
                                    <p:anim calcmode="lin" valueType="num">
                                      <p:cBhvr additive="base">
                                        <p:cTn id="11" dur="500" fill="hold"/>
                                        <p:tgtEl>
                                          <p:spTgt spid="2867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8675">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28675">
                                            <p:txEl>
                                              <p:pRg st="2" end="2"/>
                                            </p:txEl>
                                          </p:spTgt>
                                        </p:tgtEl>
                                        <p:attrNameLst>
                                          <p:attrName>style.visibility</p:attrName>
                                        </p:attrNameLst>
                                      </p:cBhvr>
                                      <p:to>
                                        <p:strVal val="visible"/>
                                      </p:to>
                                    </p:set>
                                    <p:anim calcmode="lin" valueType="num">
                                      <p:cBhvr additive="base">
                                        <p:cTn id="15" dur="500" fill="hold"/>
                                        <p:tgtEl>
                                          <p:spTgt spid="28675">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8675">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28675">
                                            <p:txEl>
                                              <p:pRg st="3" end="3"/>
                                            </p:txEl>
                                          </p:spTgt>
                                        </p:tgtEl>
                                        <p:attrNameLst>
                                          <p:attrName>style.visibility</p:attrName>
                                        </p:attrNameLst>
                                      </p:cBhvr>
                                      <p:to>
                                        <p:strVal val="visible"/>
                                      </p:to>
                                    </p:set>
                                    <p:anim calcmode="lin" valueType="num">
                                      <p:cBhvr additive="base">
                                        <p:cTn id="19" dur="500" fill="hold"/>
                                        <p:tgtEl>
                                          <p:spTgt spid="28675">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8675">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28675">
                                            <p:txEl>
                                              <p:pRg st="4" end="4"/>
                                            </p:txEl>
                                          </p:spTgt>
                                        </p:tgtEl>
                                        <p:attrNameLst>
                                          <p:attrName>style.visibility</p:attrName>
                                        </p:attrNameLst>
                                      </p:cBhvr>
                                      <p:to>
                                        <p:strVal val="visible"/>
                                      </p:to>
                                    </p:set>
                                    <p:anim calcmode="lin" valueType="num">
                                      <p:cBhvr additive="base">
                                        <p:cTn id="23" dur="500" fill="hold"/>
                                        <p:tgtEl>
                                          <p:spTgt spid="28675">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28675">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9" fill="hold" grpId="0" nodeType="withEffect">
                                  <p:stCondLst>
                                    <p:cond delay="0"/>
                                  </p:stCondLst>
                                  <p:childTnLst>
                                    <p:set>
                                      <p:cBhvr>
                                        <p:cTn id="26" dur="1" fill="hold">
                                          <p:stCondLst>
                                            <p:cond delay="0"/>
                                          </p:stCondLst>
                                        </p:cTn>
                                        <p:tgtEl>
                                          <p:spTgt spid="28675">
                                            <p:txEl>
                                              <p:pRg st="5" end="5"/>
                                            </p:txEl>
                                          </p:spTgt>
                                        </p:tgtEl>
                                        <p:attrNameLst>
                                          <p:attrName>style.visibility</p:attrName>
                                        </p:attrNameLst>
                                      </p:cBhvr>
                                      <p:to>
                                        <p:strVal val="visible"/>
                                      </p:to>
                                    </p:set>
                                    <p:anim calcmode="lin" valueType="num">
                                      <p:cBhvr additive="base">
                                        <p:cTn id="27" dur="500" fill="hold"/>
                                        <p:tgtEl>
                                          <p:spTgt spid="28675">
                                            <p:txEl>
                                              <p:pRg st="5" end="5"/>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28675">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p:txBody>
          <a:bodyPr/>
          <a:lstStyle/>
          <a:p>
            <a:pPr eaLnBrk="1" hangingPunct="1"/>
            <a:r>
              <a:rPr lang="en-US" smtClean="0"/>
              <a:t>SOP Summary</a:t>
            </a:r>
          </a:p>
        </p:txBody>
      </p:sp>
      <p:sp>
        <p:nvSpPr>
          <p:cNvPr id="29699" name="Rectangle 3"/>
          <p:cNvSpPr>
            <a:spLocks noGrp="1"/>
          </p:cNvSpPr>
          <p:nvPr>
            <p:ph type="body" idx="1"/>
          </p:nvPr>
        </p:nvSpPr>
        <p:spPr/>
        <p:txBody>
          <a:bodyPr/>
          <a:lstStyle/>
          <a:p>
            <a:pPr eaLnBrk="1" hangingPunct="1"/>
            <a:r>
              <a:rPr lang="en-US" dirty="0" smtClean="0"/>
              <a:t>A field test must be performed on the SCBA, </a:t>
            </a:r>
            <a:r>
              <a:rPr lang="en-US" dirty="0" err="1" smtClean="0"/>
              <a:t>ChargeAIR</a:t>
            </a:r>
            <a:r>
              <a:rPr lang="en-US" dirty="0" smtClean="0"/>
              <a:t> System and SCSR’s according to manufacturer’s procedure. </a:t>
            </a:r>
          </a:p>
          <a:p>
            <a:pPr eaLnBrk="1" hangingPunct="1"/>
            <a:endParaRPr lang="en-US" dirty="0" smtClean="0"/>
          </a:p>
          <a:p>
            <a:pPr eaLnBrk="1" hangingPunct="1"/>
            <a:r>
              <a:rPr lang="en-US" dirty="0" smtClean="0"/>
              <a:t>Gas checking teams are to remain in regular contact with the beat supervisor in charge of the gas check or control room operator, as specified by the beat supervisor, updating them on their location and progress at regular intervals. They shall communicate with each other using a designated leaky feeder radio channel.</a:t>
            </a:r>
          </a:p>
          <a:p>
            <a:pPr eaLnBrk="1" hangingPunct="1">
              <a:buNone/>
            </a:pPr>
            <a:endParaRPr lang="en-US" dirty="0" smtClean="0"/>
          </a:p>
          <a:p>
            <a:r>
              <a:rPr lang="en-US" dirty="0" smtClean="0"/>
              <a:t>If a Gas Checking team is overdue to call in, and the Supervisor in charge is unable to contact them, Emergency Procedures will be implemented and Mine Rescue will be called out.</a:t>
            </a:r>
          </a:p>
          <a:p>
            <a:pPr>
              <a:buNone/>
            </a:pPr>
            <a:endParaRPr lang="en-US" dirty="0" smtClean="0"/>
          </a:p>
          <a:p>
            <a:r>
              <a:rPr lang="en-US" dirty="0" smtClean="0"/>
              <a:t>At no time shall the Gas Checking team split up and work alone until the “all clear” has been given.</a:t>
            </a:r>
          </a:p>
          <a:p>
            <a:pPr>
              <a:buNone/>
            </a:pPr>
            <a:endParaRPr lang="en-US" dirty="0" smtClean="0"/>
          </a:p>
          <a:p>
            <a:r>
              <a:rPr lang="en-US" dirty="0" smtClean="0"/>
              <a:t>All unexpected or abnormal conditions encountered during the gas check must be reported immediately to the Supervisor in charge.</a:t>
            </a:r>
          </a:p>
          <a:p>
            <a:pPr eaLnBrk="1" hangingPunct="1"/>
            <a:endParaRPr lang="en-US" dirty="0" smtClean="0"/>
          </a:p>
        </p:txBody>
      </p:sp>
      <p:sp>
        <p:nvSpPr>
          <p:cNvPr id="4" name="Slide Number Placeholder 3"/>
          <p:cNvSpPr>
            <a:spLocks noGrp="1"/>
          </p:cNvSpPr>
          <p:nvPr>
            <p:ph type="sldNum" sz="quarter" idx="12"/>
          </p:nvPr>
        </p:nvSpPr>
        <p:spPr/>
        <p:txBody>
          <a:bodyPr/>
          <a:lstStyle/>
          <a:p>
            <a:fld id="{B79DCD5B-F04C-42E5-B96C-F66849B3F14F}" type="slidenum">
              <a:rPr lang="en-US" smtClean="0"/>
              <a:pPr/>
              <a:t>26</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 calcmode="lin" valueType="num">
                                      <p:cBhvr additive="base">
                                        <p:cTn id="7" dur="500" fill="hold"/>
                                        <p:tgtEl>
                                          <p:spTgt spid="2969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96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9699">
                                            <p:txEl>
                                              <p:pRg st="2" end="2"/>
                                            </p:txEl>
                                          </p:spTgt>
                                        </p:tgtEl>
                                        <p:attrNameLst>
                                          <p:attrName>style.visibility</p:attrName>
                                        </p:attrNameLst>
                                      </p:cBhvr>
                                      <p:to>
                                        <p:strVal val="visible"/>
                                      </p:to>
                                    </p:set>
                                    <p:anim calcmode="lin" valueType="num">
                                      <p:cBhvr additive="base">
                                        <p:cTn id="13" dur="500" fill="hold"/>
                                        <p:tgtEl>
                                          <p:spTgt spid="29699">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96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9699">
                                            <p:txEl>
                                              <p:pRg st="4" end="4"/>
                                            </p:txEl>
                                          </p:spTgt>
                                        </p:tgtEl>
                                        <p:attrNameLst>
                                          <p:attrName>style.visibility</p:attrName>
                                        </p:attrNameLst>
                                      </p:cBhvr>
                                      <p:to>
                                        <p:strVal val="visible"/>
                                      </p:to>
                                    </p:set>
                                    <p:anim calcmode="lin" valueType="num">
                                      <p:cBhvr additive="base">
                                        <p:cTn id="19" dur="500" fill="hold"/>
                                        <p:tgtEl>
                                          <p:spTgt spid="29699">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96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9699">
                                            <p:txEl>
                                              <p:pRg st="6" end="6"/>
                                            </p:txEl>
                                          </p:spTgt>
                                        </p:tgtEl>
                                        <p:attrNameLst>
                                          <p:attrName>style.visibility</p:attrName>
                                        </p:attrNameLst>
                                      </p:cBhvr>
                                      <p:to>
                                        <p:strVal val="visible"/>
                                      </p:to>
                                    </p:set>
                                    <p:anim calcmode="lin" valueType="num">
                                      <p:cBhvr additive="base">
                                        <p:cTn id="25" dur="500" fill="hold"/>
                                        <p:tgtEl>
                                          <p:spTgt spid="29699">
                                            <p:txEl>
                                              <p:pRg st="6" end="6"/>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9699">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9699">
                                            <p:txEl>
                                              <p:pRg st="8" end="8"/>
                                            </p:txEl>
                                          </p:spTgt>
                                        </p:tgtEl>
                                        <p:attrNameLst>
                                          <p:attrName>style.visibility</p:attrName>
                                        </p:attrNameLst>
                                      </p:cBhvr>
                                      <p:to>
                                        <p:strVal val="visible"/>
                                      </p:to>
                                    </p:set>
                                    <p:anim calcmode="lin" valueType="num">
                                      <p:cBhvr additive="base">
                                        <p:cTn id="31" dur="500" fill="hold"/>
                                        <p:tgtEl>
                                          <p:spTgt spid="29699">
                                            <p:txEl>
                                              <p:pRg st="8" end="8"/>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9699">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smtClean="0"/>
              <a:t>SOP Summary</a:t>
            </a:r>
          </a:p>
        </p:txBody>
      </p:sp>
      <p:sp>
        <p:nvSpPr>
          <p:cNvPr id="31747" name="Content Placeholder 2"/>
          <p:cNvSpPr>
            <a:spLocks noGrp="1"/>
          </p:cNvSpPr>
          <p:nvPr>
            <p:ph idx="1"/>
          </p:nvPr>
        </p:nvSpPr>
        <p:spPr/>
        <p:txBody>
          <a:bodyPr/>
          <a:lstStyle/>
          <a:p>
            <a:r>
              <a:rPr lang="en-US" dirty="0" smtClean="0"/>
              <a:t>Gas Checking Crews must wear their SCBA’s which shall be connected to the </a:t>
            </a:r>
            <a:r>
              <a:rPr lang="en-US" dirty="0" smtClean="0"/>
              <a:t>CMS-Micro.</a:t>
            </a:r>
            <a:endParaRPr lang="en-US" dirty="0" smtClean="0"/>
          </a:p>
          <a:p>
            <a:pPr eaLnBrk="1" hangingPunct="1"/>
            <a:endParaRPr lang="en-US" dirty="0" smtClean="0"/>
          </a:p>
          <a:p>
            <a:pPr eaLnBrk="1" hangingPunct="1"/>
            <a:r>
              <a:rPr lang="en-US" dirty="0" smtClean="0"/>
              <a:t>&gt; </a:t>
            </a:r>
            <a:r>
              <a:rPr lang="en-US" dirty="0" smtClean="0"/>
              <a:t>75 </a:t>
            </a:r>
            <a:r>
              <a:rPr lang="en-US" dirty="0" err="1" smtClean="0"/>
              <a:t>ppm</a:t>
            </a:r>
            <a:r>
              <a:rPr lang="en-US" dirty="0" smtClean="0"/>
              <a:t> CO or exceed 5.0 </a:t>
            </a:r>
            <a:r>
              <a:rPr lang="en-US" dirty="0" err="1" smtClean="0"/>
              <a:t>ppm</a:t>
            </a:r>
            <a:r>
              <a:rPr lang="en-US" dirty="0" smtClean="0"/>
              <a:t> </a:t>
            </a:r>
            <a:r>
              <a:rPr lang="en-US" dirty="0" smtClean="0"/>
              <a:t>NO</a:t>
            </a:r>
            <a:r>
              <a:rPr lang="en-US" baseline="-25000" dirty="0" smtClean="0"/>
              <a:t>2</a:t>
            </a:r>
            <a:r>
              <a:rPr lang="en-US" dirty="0" smtClean="0"/>
              <a:t> </a:t>
            </a:r>
          </a:p>
          <a:p>
            <a:pPr eaLnBrk="1" hangingPunct="1"/>
            <a:r>
              <a:rPr lang="en-US" dirty="0" smtClean="0"/>
              <a:t> </a:t>
            </a:r>
            <a:r>
              <a:rPr lang="en-US" dirty="0" smtClean="0"/>
              <a:t>17 </a:t>
            </a:r>
            <a:r>
              <a:rPr lang="en-US" dirty="0" err="1" smtClean="0"/>
              <a:t>ppm</a:t>
            </a:r>
            <a:r>
              <a:rPr lang="en-US" dirty="0" smtClean="0"/>
              <a:t> &amp; 75 </a:t>
            </a:r>
            <a:r>
              <a:rPr lang="en-US" dirty="0" err="1" smtClean="0"/>
              <a:t>ppm</a:t>
            </a:r>
            <a:r>
              <a:rPr lang="en-US" dirty="0" smtClean="0"/>
              <a:t> CO or between 2.0 </a:t>
            </a:r>
            <a:r>
              <a:rPr lang="en-US" dirty="0" err="1" smtClean="0"/>
              <a:t>ppm</a:t>
            </a:r>
            <a:r>
              <a:rPr lang="en-US" dirty="0" smtClean="0"/>
              <a:t> &amp; 5.0 </a:t>
            </a:r>
            <a:r>
              <a:rPr lang="en-US" dirty="0" err="1" smtClean="0"/>
              <a:t>ppm</a:t>
            </a:r>
            <a:r>
              <a:rPr lang="en-US" dirty="0" smtClean="0"/>
              <a:t> NO</a:t>
            </a:r>
            <a:r>
              <a:rPr lang="en-US" baseline="-25000" dirty="0" smtClean="0"/>
              <a:t>2 </a:t>
            </a:r>
            <a:r>
              <a:rPr lang="en-US" dirty="0" smtClean="0"/>
              <a:t>for 30 </a:t>
            </a:r>
            <a:r>
              <a:rPr lang="en-US" dirty="0" smtClean="0"/>
              <a:t>minutes</a:t>
            </a:r>
          </a:p>
          <a:p>
            <a:pPr lvl="1"/>
            <a:endParaRPr lang="en-US" b="1" dirty="0" smtClean="0"/>
          </a:p>
          <a:p>
            <a:pPr lvl="1"/>
            <a:r>
              <a:rPr lang="en-US" b="1" dirty="0" smtClean="0"/>
              <a:t>Crews </a:t>
            </a:r>
            <a:r>
              <a:rPr lang="en-US" b="1" dirty="0" smtClean="0"/>
              <a:t>may disconnect from the charge </a:t>
            </a:r>
            <a:r>
              <a:rPr lang="en-US" b="1" dirty="0" smtClean="0"/>
              <a:t>pack to:</a:t>
            </a:r>
          </a:p>
          <a:p>
            <a:pPr lvl="1"/>
            <a:r>
              <a:rPr lang="en-US" b="1" dirty="0" smtClean="0"/>
              <a:t>start fans</a:t>
            </a:r>
          </a:p>
          <a:p>
            <a:pPr lvl="1"/>
            <a:r>
              <a:rPr lang="en-US" b="1" dirty="0" smtClean="0"/>
              <a:t>minor </a:t>
            </a:r>
            <a:r>
              <a:rPr lang="en-US" b="1" dirty="0" smtClean="0"/>
              <a:t>repairs to </a:t>
            </a:r>
            <a:r>
              <a:rPr lang="en-US" b="1" dirty="0" smtClean="0"/>
              <a:t>ventilation</a:t>
            </a:r>
          </a:p>
          <a:p>
            <a:pPr lvl="1">
              <a:buNone/>
            </a:pPr>
            <a:endParaRPr lang="en-US" b="1" dirty="0" smtClean="0"/>
          </a:p>
          <a:p>
            <a:pPr lvl="1">
              <a:buFont typeface="Wingdings" pitchFamily="2" charset="2"/>
              <a:buChar char="§"/>
            </a:pPr>
            <a:r>
              <a:rPr lang="en-US" b="1" smtClean="0"/>
              <a:t>At </a:t>
            </a:r>
            <a:r>
              <a:rPr lang="en-US" b="1" dirty="0" smtClean="0"/>
              <a:t>no time shall a Gas Checking crew enter an area at or above the IDLH for CO (1200 </a:t>
            </a:r>
            <a:r>
              <a:rPr lang="en-US" b="1" dirty="0" err="1" smtClean="0"/>
              <a:t>ppm</a:t>
            </a:r>
            <a:r>
              <a:rPr lang="en-US" b="1" dirty="0" smtClean="0"/>
              <a:t>) </a:t>
            </a:r>
            <a:r>
              <a:rPr lang="en-US" b="1" dirty="0" smtClean="0"/>
              <a:t>or NO</a:t>
            </a:r>
            <a:r>
              <a:rPr lang="en-US" b="1" baseline="-25000" dirty="0" smtClean="0"/>
              <a:t>2</a:t>
            </a:r>
            <a:r>
              <a:rPr lang="en-US" b="1" dirty="0" smtClean="0"/>
              <a:t> </a:t>
            </a:r>
            <a:r>
              <a:rPr lang="en-US" b="1" dirty="0" smtClean="0"/>
              <a:t>(20 </a:t>
            </a:r>
            <a:r>
              <a:rPr lang="en-US" b="1" dirty="0" err="1" smtClean="0"/>
              <a:t>ppm</a:t>
            </a:r>
            <a:r>
              <a:rPr lang="en-US" b="1" dirty="0" smtClean="0"/>
              <a:t>). Also, at no time shall a Gas Checking crew enter an area at or above 1% Methane. If these situations are encountered, the gas checking team is to retreat to fresh air and call the Supervisor in charge immediately. </a:t>
            </a:r>
          </a:p>
          <a:p>
            <a:pPr eaLnBrk="1" hangingPunct="1">
              <a:buNone/>
            </a:pPr>
            <a:r>
              <a:rPr lang="en-US" dirty="0" smtClean="0"/>
              <a:t> </a:t>
            </a:r>
            <a:r>
              <a:rPr lang="en-US" baseline="-25000" dirty="0" smtClean="0"/>
              <a:t> </a:t>
            </a:r>
          </a:p>
          <a:p>
            <a:r>
              <a:rPr lang="en-US" dirty="0" smtClean="0"/>
              <a:t>If blast gas levels are not clearing or ventilation can not be restored safely without the use of protective breathing apparatus for an extended period the MGF in consultation with the Mine Superintendent or his designate will make the decision to call in the Mine Rescue Team to restore ventilation. The local Mine Rescue Officer must also be notified of this intent.</a:t>
            </a:r>
          </a:p>
          <a:p>
            <a:pPr eaLnBrk="1" hangingPunct="1">
              <a:buNone/>
            </a:pPr>
            <a:endParaRPr lang="en-US" dirty="0" smtClean="0"/>
          </a:p>
          <a:p>
            <a:pPr eaLnBrk="1" hangingPunct="1">
              <a:buFont typeface="Wingdings 2" pitchFamily="18" charset="2"/>
              <a:buNone/>
            </a:pPr>
            <a:endParaRPr lang="en-US" dirty="0" smtClean="0"/>
          </a:p>
        </p:txBody>
      </p:sp>
      <p:sp>
        <p:nvSpPr>
          <p:cNvPr id="4" name="Slide Number Placeholder 3"/>
          <p:cNvSpPr>
            <a:spLocks noGrp="1"/>
          </p:cNvSpPr>
          <p:nvPr>
            <p:ph type="sldNum" sz="quarter" idx="12"/>
          </p:nvPr>
        </p:nvSpPr>
        <p:spPr/>
        <p:txBody>
          <a:bodyPr/>
          <a:lstStyle/>
          <a:p>
            <a:fld id="{B79DCD5B-F04C-42E5-B96C-F66849B3F14F}" type="slidenum">
              <a:rPr lang="en-US" smtClean="0"/>
              <a:pPr/>
              <a:t>27</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 calcmode="lin" valueType="num">
                                      <p:cBhvr additive="base">
                                        <p:cTn id="7" dur="500" fill="hold"/>
                                        <p:tgtEl>
                                          <p:spTgt spid="317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17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747">
                                            <p:txEl>
                                              <p:pRg st="2" end="2"/>
                                            </p:txEl>
                                          </p:spTgt>
                                        </p:tgtEl>
                                        <p:attrNameLst>
                                          <p:attrName>style.visibility</p:attrName>
                                        </p:attrNameLst>
                                      </p:cBhvr>
                                      <p:to>
                                        <p:strVal val="visible"/>
                                      </p:to>
                                    </p:set>
                                    <p:anim calcmode="lin" valueType="num">
                                      <p:cBhvr additive="base">
                                        <p:cTn id="13" dur="500" fill="hold"/>
                                        <p:tgtEl>
                                          <p:spTgt spid="31747">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174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1747">
                                            <p:txEl>
                                              <p:pRg st="3" end="3"/>
                                            </p:txEl>
                                          </p:spTgt>
                                        </p:tgtEl>
                                        <p:attrNameLst>
                                          <p:attrName>style.visibility</p:attrName>
                                        </p:attrNameLst>
                                      </p:cBhvr>
                                      <p:to>
                                        <p:strVal val="visible"/>
                                      </p:to>
                                    </p:set>
                                    <p:anim calcmode="lin" valueType="num">
                                      <p:cBhvr additive="base">
                                        <p:cTn id="19" dur="500" fill="hold"/>
                                        <p:tgtEl>
                                          <p:spTgt spid="31747">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1747">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1747">
                                            <p:txEl>
                                              <p:pRg st="5" end="5"/>
                                            </p:txEl>
                                          </p:spTgt>
                                        </p:tgtEl>
                                        <p:attrNameLst>
                                          <p:attrName>style.visibility</p:attrName>
                                        </p:attrNameLst>
                                      </p:cBhvr>
                                      <p:to>
                                        <p:strVal val="visible"/>
                                      </p:to>
                                    </p:set>
                                    <p:anim calcmode="lin" valueType="num">
                                      <p:cBhvr additive="base">
                                        <p:cTn id="23" dur="500" fill="hold"/>
                                        <p:tgtEl>
                                          <p:spTgt spid="31747">
                                            <p:txEl>
                                              <p:pRg st="5" end="5"/>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1747">
                                            <p:txEl>
                                              <p:pRg st="5" end="5"/>
                                            </p:txEl>
                                          </p:spTgt>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1747">
                                            <p:txEl>
                                              <p:pRg st="6" end="6"/>
                                            </p:txEl>
                                          </p:spTgt>
                                        </p:tgtEl>
                                        <p:attrNameLst>
                                          <p:attrName>style.visibility</p:attrName>
                                        </p:attrNameLst>
                                      </p:cBhvr>
                                      <p:to>
                                        <p:strVal val="visible"/>
                                      </p:to>
                                    </p:set>
                                    <p:anim calcmode="lin" valueType="num">
                                      <p:cBhvr additive="base">
                                        <p:cTn id="27" dur="500" fill="hold"/>
                                        <p:tgtEl>
                                          <p:spTgt spid="31747">
                                            <p:txEl>
                                              <p:pRg st="6" end="6"/>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31747">
                                            <p:txEl>
                                              <p:pRg st="6" end="6"/>
                                            </p:txEl>
                                          </p:spTgt>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1747">
                                            <p:txEl>
                                              <p:pRg st="7" end="7"/>
                                            </p:txEl>
                                          </p:spTgt>
                                        </p:tgtEl>
                                        <p:attrNameLst>
                                          <p:attrName>style.visibility</p:attrName>
                                        </p:attrNameLst>
                                      </p:cBhvr>
                                      <p:to>
                                        <p:strVal val="visible"/>
                                      </p:to>
                                    </p:set>
                                    <p:anim calcmode="lin" valueType="num">
                                      <p:cBhvr additive="base">
                                        <p:cTn id="31" dur="500" fill="hold"/>
                                        <p:tgtEl>
                                          <p:spTgt spid="31747">
                                            <p:txEl>
                                              <p:pRg st="7" end="7"/>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1747">
                                            <p:txEl>
                                              <p:pRg st="7" end="7"/>
                                            </p:txEl>
                                          </p:spTgt>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1747">
                                            <p:txEl>
                                              <p:pRg st="9" end="9"/>
                                            </p:txEl>
                                          </p:spTgt>
                                        </p:tgtEl>
                                        <p:attrNameLst>
                                          <p:attrName>style.visibility</p:attrName>
                                        </p:attrNameLst>
                                      </p:cBhvr>
                                      <p:to>
                                        <p:strVal val="visible"/>
                                      </p:to>
                                    </p:set>
                                    <p:anim calcmode="lin" valueType="num">
                                      <p:cBhvr additive="base">
                                        <p:cTn id="35" dur="500" fill="hold"/>
                                        <p:tgtEl>
                                          <p:spTgt spid="31747">
                                            <p:txEl>
                                              <p:pRg st="9" end="9"/>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1747">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31747">
                                            <p:txEl>
                                              <p:pRg st="10" end="10"/>
                                            </p:txEl>
                                          </p:spTgt>
                                        </p:tgtEl>
                                        <p:attrNameLst>
                                          <p:attrName>style.visibility</p:attrName>
                                        </p:attrNameLst>
                                      </p:cBhvr>
                                      <p:to>
                                        <p:strVal val="visible"/>
                                      </p:to>
                                    </p:set>
                                    <p:anim calcmode="lin" valueType="num">
                                      <p:cBhvr additive="base">
                                        <p:cTn id="41" dur="500" fill="hold"/>
                                        <p:tgtEl>
                                          <p:spTgt spid="31747">
                                            <p:txEl>
                                              <p:pRg st="10" end="10"/>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31747">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31747">
                                            <p:txEl>
                                              <p:pRg st="11" end="11"/>
                                            </p:txEl>
                                          </p:spTgt>
                                        </p:tgtEl>
                                        <p:attrNameLst>
                                          <p:attrName>style.visibility</p:attrName>
                                        </p:attrNameLst>
                                      </p:cBhvr>
                                      <p:to>
                                        <p:strVal val="visible"/>
                                      </p:to>
                                    </p:set>
                                    <p:anim calcmode="lin" valueType="num">
                                      <p:cBhvr additive="base">
                                        <p:cTn id="47" dur="500" fill="hold"/>
                                        <p:tgtEl>
                                          <p:spTgt spid="31747">
                                            <p:txEl>
                                              <p:pRg st="11" end="11"/>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31747">
                                            <p:txEl>
                                              <p:pRg st="11"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en-US" smtClean="0"/>
              <a:t>Limitations</a:t>
            </a:r>
          </a:p>
        </p:txBody>
      </p:sp>
      <p:sp>
        <p:nvSpPr>
          <p:cNvPr id="33795" name="Content Placeholder 2"/>
          <p:cNvSpPr>
            <a:spLocks noGrp="1"/>
          </p:cNvSpPr>
          <p:nvPr>
            <p:ph idx="1"/>
          </p:nvPr>
        </p:nvSpPr>
        <p:spPr/>
        <p:txBody>
          <a:bodyPr/>
          <a:lstStyle/>
          <a:p>
            <a:pPr eaLnBrk="1" hangingPunct="1"/>
            <a:r>
              <a:rPr lang="en-US" smtClean="0"/>
              <a:t>Limitations were set in place. </a:t>
            </a:r>
          </a:p>
          <a:p>
            <a:pPr lvl="1" eaLnBrk="1" hangingPunct="1"/>
            <a:r>
              <a:rPr lang="en-US" smtClean="0"/>
              <a:t>not to enter IDLH situation</a:t>
            </a:r>
          </a:p>
          <a:p>
            <a:pPr lvl="1" eaLnBrk="1" hangingPunct="1"/>
            <a:r>
              <a:rPr lang="en-US" smtClean="0"/>
              <a:t>not to perform major tasks that would put the team at risk of running out of air</a:t>
            </a:r>
          </a:p>
          <a:p>
            <a:pPr lvl="1" eaLnBrk="1" hangingPunct="1"/>
            <a:r>
              <a:rPr lang="en-US" smtClean="0"/>
              <a:t>not to work alone</a:t>
            </a:r>
          </a:p>
          <a:p>
            <a:pPr eaLnBrk="1" hangingPunct="1"/>
            <a:endParaRPr lang="en-US" smtClean="0"/>
          </a:p>
        </p:txBody>
      </p:sp>
      <p:sp>
        <p:nvSpPr>
          <p:cNvPr id="4" name="Slide Number Placeholder 3"/>
          <p:cNvSpPr>
            <a:spLocks noGrp="1"/>
          </p:cNvSpPr>
          <p:nvPr>
            <p:ph type="sldNum" sz="quarter" idx="12"/>
          </p:nvPr>
        </p:nvSpPr>
        <p:spPr/>
        <p:txBody>
          <a:bodyPr/>
          <a:lstStyle/>
          <a:p>
            <a:fld id="{B79DCD5B-F04C-42E5-B96C-F66849B3F14F}" type="slidenum">
              <a:rPr lang="en-US" smtClean="0"/>
              <a:pPr/>
              <a:t>28</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 calcmode="lin" valueType="num">
                                      <p:cBhvr additive="base">
                                        <p:cTn id="7" dur="500" fill="hold"/>
                                        <p:tgtEl>
                                          <p:spTgt spid="3379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379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33795">
                                            <p:txEl>
                                              <p:pRg st="1" end="1"/>
                                            </p:txEl>
                                          </p:spTgt>
                                        </p:tgtEl>
                                        <p:attrNameLst>
                                          <p:attrName>style.visibility</p:attrName>
                                        </p:attrNameLst>
                                      </p:cBhvr>
                                      <p:to>
                                        <p:strVal val="visible"/>
                                      </p:to>
                                    </p:set>
                                    <p:anim calcmode="lin" valueType="num">
                                      <p:cBhvr additive="base">
                                        <p:cTn id="11" dur="500" fill="hold"/>
                                        <p:tgtEl>
                                          <p:spTgt spid="3379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379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33795">
                                            <p:txEl>
                                              <p:pRg st="2" end="2"/>
                                            </p:txEl>
                                          </p:spTgt>
                                        </p:tgtEl>
                                        <p:attrNameLst>
                                          <p:attrName>style.visibility</p:attrName>
                                        </p:attrNameLst>
                                      </p:cBhvr>
                                      <p:to>
                                        <p:strVal val="visible"/>
                                      </p:to>
                                    </p:set>
                                    <p:anim calcmode="lin" valueType="num">
                                      <p:cBhvr additive="base">
                                        <p:cTn id="15" dur="500" fill="hold"/>
                                        <p:tgtEl>
                                          <p:spTgt spid="33795">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3795">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3795">
                                            <p:txEl>
                                              <p:pRg st="3" end="3"/>
                                            </p:txEl>
                                          </p:spTgt>
                                        </p:tgtEl>
                                        <p:attrNameLst>
                                          <p:attrName>style.visibility</p:attrName>
                                        </p:attrNameLst>
                                      </p:cBhvr>
                                      <p:to>
                                        <p:strVal val="visible"/>
                                      </p:to>
                                    </p:set>
                                    <p:anim calcmode="lin" valueType="num">
                                      <p:cBhvr additive="base">
                                        <p:cTn id="19" dur="500" fill="hold"/>
                                        <p:tgtEl>
                                          <p:spTgt spid="33795">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379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p:cNvSpPr>
          <p:nvPr>
            <p:ph type="title"/>
          </p:nvPr>
        </p:nvSpPr>
        <p:spPr/>
        <p:txBody>
          <a:bodyPr/>
          <a:lstStyle/>
          <a:p>
            <a:pPr eaLnBrk="1" hangingPunct="1"/>
            <a:r>
              <a:rPr lang="en-US" dirty="0" smtClean="0"/>
              <a:t>Other possible use</a:t>
            </a:r>
          </a:p>
        </p:txBody>
      </p:sp>
      <p:sp>
        <p:nvSpPr>
          <p:cNvPr id="34819" name="Rectangle 3"/>
          <p:cNvSpPr>
            <a:spLocks noGrp="1"/>
          </p:cNvSpPr>
          <p:nvPr>
            <p:ph type="body" idx="1"/>
          </p:nvPr>
        </p:nvSpPr>
        <p:spPr/>
        <p:txBody>
          <a:bodyPr/>
          <a:lstStyle/>
          <a:p>
            <a:pPr eaLnBrk="1" hangingPunct="1"/>
            <a:r>
              <a:rPr lang="en-US" dirty="0" err="1" smtClean="0"/>
              <a:t>Cagetender</a:t>
            </a:r>
            <a:r>
              <a:rPr lang="en-US" dirty="0" smtClean="0"/>
              <a:t> during emergencies</a:t>
            </a:r>
          </a:p>
          <a:p>
            <a:pPr eaLnBrk="1" hangingPunct="1">
              <a:buNone/>
            </a:pPr>
            <a:endParaRPr lang="en-US" dirty="0" smtClean="0"/>
          </a:p>
          <a:p>
            <a:pPr eaLnBrk="1" hangingPunct="1"/>
            <a:r>
              <a:rPr lang="en-US" dirty="0" err="1" smtClean="0"/>
              <a:t>Airsource</a:t>
            </a:r>
            <a:r>
              <a:rPr lang="en-US" dirty="0" smtClean="0"/>
              <a:t> for </a:t>
            </a:r>
            <a:r>
              <a:rPr lang="en-US" dirty="0" err="1" smtClean="0"/>
              <a:t>Hoistmen</a:t>
            </a:r>
            <a:r>
              <a:rPr lang="en-US" dirty="0" smtClean="0"/>
              <a:t> in tower mounted or underground </a:t>
            </a:r>
            <a:r>
              <a:rPr lang="en-US" dirty="0" err="1" smtClean="0"/>
              <a:t>Hoistrooms</a:t>
            </a:r>
            <a:r>
              <a:rPr lang="en-US" dirty="0" smtClean="0"/>
              <a:t> which could be contaminated during an emergency</a:t>
            </a:r>
          </a:p>
          <a:p>
            <a:pPr eaLnBrk="1" hangingPunct="1"/>
            <a:endParaRPr lang="en-US" dirty="0" smtClean="0"/>
          </a:p>
          <a:p>
            <a:pPr eaLnBrk="1" hangingPunct="1"/>
            <a:r>
              <a:rPr lang="en-US" dirty="0" smtClean="0"/>
              <a:t>Confined space work</a:t>
            </a:r>
          </a:p>
        </p:txBody>
      </p:sp>
      <p:sp>
        <p:nvSpPr>
          <p:cNvPr id="4" name="Slide Number Placeholder 3"/>
          <p:cNvSpPr>
            <a:spLocks noGrp="1"/>
          </p:cNvSpPr>
          <p:nvPr>
            <p:ph type="sldNum" sz="quarter" idx="12"/>
          </p:nvPr>
        </p:nvSpPr>
        <p:spPr/>
        <p:txBody>
          <a:bodyPr/>
          <a:lstStyle/>
          <a:p>
            <a:fld id="{B79DCD5B-F04C-42E5-B96C-F66849B3F14F}" type="slidenum">
              <a:rPr lang="en-US" smtClean="0"/>
              <a:pPr/>
              <a:t>29</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 calcmode="lin" valueType="num">
                                      <p:cBhvr additive="base">
                                        <p:cTn id="7" dur="500" fill="hold"/>
                                        <p:tgtEl>
                                          <p:spTgt spid="3481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481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4819">
                                            <p:txEl>
                                              <p:pRg st="2" end="2"/>
                                            </p:txEl>
                                          </p:spTgt>
                                        </p:tgtEl>
                                        <p:attrNameLst>
                                          <p:attrName>style.visibility</p:attrName>
                                        </p:attrNameLst>
                                      </p:cBhvr>
                                      <p:to>
                                        <p:strVal val="visible"/>
                                      </p:to>
                                    </p:set>
                                    <p:anim calcmode="lin" valueType="num">
                                      <p:cBhvr additive="base">
                                        <p:cTn id="13" dur="500" fill="hold"/>
                                        <p:tgtEl>
                                          <p:spTgt spid="34819">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481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4819">
                                            <p:txEl>
                                              <p:pRg st="4" end="4"/>
                                            </p:txEl>
                                          </p:spTgt>
                                        </p:tgtEl>
                                        <p:attrNameLst>
                                          <p:attrName>style.visibility</p:attrName>
                                        </p:attrNameLst>
                                      </p:cBhvr>
                                      <p:to>
                                        <p:strVal val="visible"/>
                                      </p:to>
                                    </p:set>
                                    <p:anim calcmode="lin" valueType="num">
                                      <p:cBhvr additive="base">
                                        <p:cTn id="19" dur="500" fill="hold"/>
                                        <p:tgtEl>
                                          <p:spTgt spid="34819">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481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t>Keith Allen</a:t>
            </a:r>
            <a:br>
              <a:rPr lang="en-US" dirty="0" smtClean="0"/>
            </a:br>
            <a:endParaRPr lang="en-US" dirty="0"/>
          </a:p>
        </p:txBody>
      </p:sp>
      <p:sp>
        <p:nvSpPr>
          <p:cNvPr id="6147" name="Content Placeholder 2"/>
          <p:cNvSpPr>
            <a:spLocks noGrp="1"/>
          </p:cNvSpPr>
          <p:nvPr>
            <p:ph idx="1"/>
          </p:nvPr>
        </p:nvSpPr>
        <p:spPr/>
        <p:txBody>
          <a:bodyPr>
            <a:normAutofit/>
          </a:bodyPr>
          <a:lstStyle/>
          <a:p>
            <a:pPr eaLnBrk="1" hangingPunct="1"/>
            <a:r>
              <a:rPr lang="en-US" dirty="0" smtClean="0"/>
              <a:t>Mining Engineering Technologist, graduate of the </a:t>
            </a:r>
            <a:r>
              <a:rPr lang="en-US" dirty="0" err="1" smtClean="0"/>
              <a:t>Haileybury</a:t>
            </a:r>
            <a:r>
              <a:rPr lang="en-US" dirty="0" smtClean="0"/>
              <a:t> School of Mines.</a:t>
            </a:r>
          </a:p>
          <a:p>
            <a:pPr eaLnBrk="1" hangingPunct="1">
              <a:buNone/>
            </a:pPr>
            <a:endParaRPr lang="en-US" dirty="0" smtClean="0"/>
          </a:p>
          <a:p>
            <a:pPr eaLnBrk="1" hangingPunct="1"/>
            <a:r>
              <a:rPr lang="en-US" dirty="0" smtClean="0"/>
              <a:t>Currently a Production Supervisor at Sudbury Integrated Nickel Operations – A Glencore Company.</a:t>
            </a:r>
          </a:p>
          <a:p>
            <a:pPr eaLnBrk="1" hangingPunct="1">
              <a:buNone/>
            </a:pPr>
            <a:endParaRPr lang="en-US" dirty="0" smtClean="0"/>
          </a:p>
          <a:p>
            <a:pPr eaLnBrk="1" hangingPunct="1"/>
            <a:r>
              <a:rPr lang="en-US" dirty="0" smtClean="0"/>
              <a:t>Responsible for </a:t>
            </a:r>
            <a:r>
              <a:rPr lang="en-US" dirty="0" err="1" smtClean="0"/>
              <a:t>Longhole</a:t>
            </a:r>
            <a:r>
              <a:rPr lang="en-US" dirty="0" smtClean="0"/>
              <a:t>/</a:t>
            </a:r>
            <a:r>
              <a:rPr lang="en-US" dirty="0" err="1" smtClean="0"/>
              <a:t>Blasthole</a:t>
            </a:r>
            <a:r>
              <a:rPr lang="en-US" dirty="0" smtClean="0"/>
              <a:t> drilling and blasting crews as well as muck haulage crews.</a:t>
            </a:r>
          </a:p>
          <a:p>
            <a:pPr eaLnBrk="1" hangingPunct="1">
              <a:buNone/>
            </a:pPr>
            <a:endParaRPr lang="en-US" dirty="0" smtClean="0"/>
          </a:p>
          <a:p>
            <a:pPr eaLnBrk="1" hangingPunct="1"/>
            <a:r>
              <a:rPr lang="en-US" dirty="0" smtClean="0"/>
              <a:t>Active Mine Rescuer since 2002.</a:t>
            </a:r>
          </a:p>
          <a:p>
            <a:pPr eaLnBrk="1" hangingPunct="1">
              <a:buNone/>
            </a:pPr>
            <a:endParaRPr lang="en-US" dirty="0" smtClean="0"/>
          </a:p>
          <a:p>
            <a:pPr eaLnBrk="1" hangingPunct="1"/>
            <a:r>
              <a:rPr lang="en-US" dirty="0" smtClean="0"/>
              <a:t>Challenged with the task of developing a new Standard Operating Procedure for clearing post blast gases from bulk blasts utilizing compressed breathing air Self Contained Breathing Apparatus (SCBA’s).</a:t>
            </a:r>
          </a:p>
        </p:txBody>
      </p:sp>
      <p:sp>
        <p:nvSpPr>
          <p:cNvPr id="4" name="Slide Number Placeholder 3"/>
          <p:cNvSpPr>
            <a:spLocks noGrp="1"/>
          </p:cNvSpPr>
          <p:nvPr>
            <p:ph type="sldNum" sz="quarter" idx="12"/>
          </p:nvPr>
        </p:nvSpPr>
        <p:spPr/>
        <p:txBody>
          <a:bodyPr/>
          <a:lstStyle/>
          <a:p>
            <a:fld id="{B79DCD5B-F04C-42E5-B96C-F66849B3F14F}" type="slidenum">
              <a:rPr lang="en-US" smtClean="0"/>
              <a:pPr/>
              <a:t>3</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 calcmode="lin" valueType="num">
                                      <p:cBhvr additive="base">
                                        <p:cTn id="7" dur="500" fill="hold"/>
                                        <p:tgtEl>
                                          <p:spTgt spid="61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1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147">
                                            <p:txEl>
                                              <p:pRg st="2" end="2"/>
                                            </p:txEl>
                                          </p:spTgt>
                                        </p:tgtEl>
                                        <p:attrNameLst>
                                          <p:attrName>style.visibility</p:attrName>
                                        </p:attrNameLst>
                                      </p:cBhvr>
                                      <p:to>
                                        <p:strVal val="visible"/>
                                      </p:to>
                                    </p:set>
                                    <p:anim calcmode="lin" valueType="num">
                                      <p:cBhvr additive="base">
                                        <p:cTn id="13" dur="500" fill="hold"/>
                                        <p:tgtEl>
                                          <p:spTgt spid="6147">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14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147">
                                            <p:txEl>
                                              <p:pRg st="4" end="4"/>
                                            </p:txEl>
                                          </p:spTgt>
                                        </p:tgtEl>
                                        <p:attrNameLst>
                                          <p:attrName>style.visibility</p:attrName>
                                        </p:attrNameLst>
                                      </p:cBhvr>
                                      <p:to>
                                        <p:strVal val="visible"/>
                                      </p:to>
                                    </p:set>
                                    <p:anim calcmode="lin" valueType="num">
                                      <p:cBhvr additive="base">
                                        <p:cTn id="19" dur="500" fill="hold"/>
                                        <p:tgtEl>
                                          <p:spTgt spid="6147">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14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147">
                                            <p:txEl>
                                              <p:pRg st="6" end="6"/>
                                            </p:txEl>
                                          </p:spTgt>
                                        </p:tgtEl>
                                        <p:attrNameLst>
                                          <p:attrName>style.visibility</p:attrName>
                                        </p:attrNameLst>
                                      </p:cBhvr>
                                      <p:to>
                                        <p:strVal val="visible"/>
                                      </p:to>
                                    </p:set>
                                    <p:anim calcmode="lin" valueType="num">
                                      <p:cBhvr additive="base">
                                        <p:cTn id="25" dur="500" fill="hold"/>
                                        <p:tgtEl>
                                          <p:spTgt spid="6147">
                                            <p:txEl>
                                              <p:pRg st="6" end="6"/>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147">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147">
                                            <p:txEl>
                                              <p:pRg st="8" end="8"/>
                                            </p:txEl>
                                          </p:spTgt>
                                        </p:tgtEl>
                                        <p:attrNameLst>
                                          <p:attrName>style.visibility</p:attrName>
                                        </p:attrNameLst>
                                      </p:cBhvr>
                                      <p:to>
                                        <p:strVal val="visible"/>
                                      </p:to>
                                    </p:set>
                                    <p:anim calcmode="lin" valueType="num">
                                      <p:cBhvr additive="base">
                                        <p:cTn id="31" dur="500" fill="hold"/>
                                        <p:tgtEl>
                                          <p:spTgt spid="6147">
                                            <p:txEl>
                                              <p:pRg st="8" end="8"/>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6147">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normAutofit/>
          </a:bodyPr>
          <a:lstStyle/>
          <a:p>
            <a:pPr eaLnBrk="1" hangingPunct="1"/>
            <a:r>
              <a:rPr lang="en-US" sz="2800" dirty="0" smtClean="0"/>
              <a:t>Risk – is defined as “exposure to danger”</a:t>
            </a:r>
          </a:p>
        </p:txBody>
      </p:sp>
      <p:sp>
        <p:nvSpPr>
          <p:cNvPr id="35843" name="Content Placeholder 2"/>
          <p:cNvSpPr>
            <a:spLocks noGrp="1"/>
          </p:cNvSpPr>
          <p:nvPr>
            <p:ph idx="1"/>
          </p:nvPr>
        </p:nvSpPr>
        <p:spPr/>
        <p:txBody>
          <a:bodyPr/>
          <a:lstStyle/>
          <a:p>
            <a:pPr eaLnBrk="1" hangingPunct="1"/>
            <a:r>
              <a:rPr lang="en-US" dirty="0" smtClean="0"/>
              <a:t>At Nickel Rim South we have eliminated the risk of exposing our gas checking teams to harmful gases by using a number of controls.</a:t>
            </a:r>
          </a:p>
          <a:p>
            <a:pPr lvl="2" eaLnBrk="1" hangingPunct="1"/>
            <a:r>
              <a:rPr lang="en-US" dirty="0" smtClean="0"/>
              <a:t>Personal Protective Equipment</a:t>
            </a:r>
          </a:p>
          <a:p>
            <a:pPr lvl="2" eaLnBrk="1" hangingPunct="1"/>
            <a:r>
              <a:rPr lang="en-US" dirty="0" smtClean="0"/>
              <a:t>Engineering</a:t>
            </a:r>
          </a:p>
          <a:p>
            <a:pPr lvl="2" eaLnBrk="1" hangingPunct="1"/>
            <a:endParaRPr lang="en-US" dirty="0" smtClean="0"/>
          </a:p>
          <a:p>
            <a:pPr eaLnBrk="1" hangingPunct="1"/>
            <a:r>
              <a:rPr lang="en-US" dirty="0" smtClean="0"/>
              <a:t>A lot of teamwork went into this massive process change at Nickel Rim. </a:t>
            </a:r>
          </a:p>
          <a:p>
            <a:pPr lvl="2" eaLnBrk="1" hangingPunct="1"/>
            <a:r>
              <a:rPr lang="en-US" dirty="0" smtClean="0"/>
              <a:t>Engineering, Operations, Ventilation, Scheduling, Training</a:t>
            </a:r>
          </a:p>
          <a:p>
            <a:pPr lvl="2" eaLnBrk="1" hangingPunct="1">
              <a:buNone/>
            </a:pPr>
            <a:endParaRPr lang="en-US" dirty="0" smtClean="0"/>
          </a:p>
          <a:p>
            <a:pPr eaLnBrk="1" hangingPunct="1"/>
            <a:r>
              <a:rPr lang="en-US" dirty="0" smtClean="0"/>
              <a:t>All had a big part in the resulting increase in productivity and production.</a:t>
            </a:r>
          </a:p>
        </p:txBody>
      </p:sp>
      <p:sp>
        <p:nvSpPr>
          <p:cNvPr id="4" name="Slide Number Placeholder 3"/>
          <p:cNvSpPr>
            <a:spLocks noGrp="1"/>
          </p:cNvSpPr>
          <p:nvPr>
            <p:ph type="sldNum" sz="quarter" idx="12"/>
          </p:nvPr>
        </p:nvSpPr>
        <p:spPr/>
        <p:txBody>
          <a:bodyPr/>
          <a:lstStyle/>
          <a:p>
            <a:fld id="{B79DCD5B-F04C-42E5-B96C-F66849B3F14F}" type="slidenum">
              <a:rPr lang="en-US" smtClean="0"/>
              <a:pPr/>
              <a:t>30</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 calcmode="lin" valueType="num">
                                      <p:cBhvr additive="base">
                                        <p:cTn id="7" dur="500" fill="hold"/>
                                        <p:tgtEl>
                                          <p:spTgt spid="3584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584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5843">
                                            <p:txEl>
                                              <p:pRg st="1" end="1"/>
                                            </p:txEl>
                                          </p:spTgt>
                                        </p:tgtEl>
                                        <p:attrNameLst>
                                          <p:attrName>style.visibility</p:attrName>
                                        </p:attrNameLst>
                                      </p:cBhvr>
                                      <p:to>
                                        <p:strVal val="visible"/>
                                      </p:to>
                                    </p:set>
                                    <p:anim calcmode="lin" valueType="num">
                                      <p:cBhvr additive="base">
                                        <p:cTn id="11" dur="500" fill="hold"/>
                                        <p:tgtEl>
                                          <p:spTgt spid="3584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584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5843">
                                            <p:txEl>
                                              <p:pRg st="2" end="2"/>
                                            </p:txEl>
                                          </p:spTgt>
                                        </p:tgtEl>
                                        <p:attrNameLst>
                                          <p:attrName>style.visibility</p:attrName>
                                        </p:attrNameLst>
                                      </p:cBhvr>
                                      <p:to>
                                        <p:strVal val="visible"/>
                                      </p:to>
                                    </p:set>
                                    <p:anim calcmode="lin" valueType="num">
                                      <p:cBhvr additive="base">
                                        <p:cTn id="15" dur="500" fill="hold"/>
                                        <p:tgtEl>
                                          <p:spTgt spid="35843">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584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35843">
                                            <p:txEl>
                                              <p:pRg st="4" end="4"/>
                                            </p:txEl>
                                          </p:spTgt>
                                        </p:tgtEl>
                                        <p:attrNameLst>
                                          <p:attrName>style.visibility</p:attrName>
                                        </p:attrNameLst>
                                      </p:cBhvr>
                                      <p:to>
                                        <p:strVal val="visible"/>
                                      </p:to>
                                    </p:set>
                                    <p:anim calcmode="lin" valueType="num">
                                      <p:cBhvr additive="base">
                                        <p:cTn id="21" dur="500" fill="hold"/>
                                        <p:tgtEl>
                                          <p:spTgt spid="35843">
                                            <p:txEl>
                                              <p:pRg st="4" end="4"/>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35843">
                                            <p:txEl>
                                              <p:pRg st="4" end="4"/>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35843">
                                            <p:txEl>
                                              <p:pRg st="5" end="5"/>
                                            </p:txEl>
                                          </p:spTgt>
                                        </p:tgtEl>
                                        <p:attrNameLst>
                                          <p:attrName>style.visibility</p:attrName>
                                        </p:attrNameLst>
                                      </p:cBhvr>
                                      <p:to>
                                        <p:strVal val="visible"/>
                                      </p:to>
                                    </p:set>
                                    <p:anim calcmode="lin" valueType="num">
                                      <p:cBhvr additive="base">
                                        <p:cTn id="25" dur="500" fill="hold"/>
                                        <p:tgtEl>
                                          <p:spTgt spid="35843">
                                            <p:txEl>
                                              <p:pRg st="5" end="5"/>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584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5843">
                                            <p:txEl>
                                              <p:pRg st="7" end="7"/>
                                            </p:txEl>
                                          </p:spTgt>
                                        </p:tgtEl>
                                        <p:attrNameLst>
                                          <p:attrName>style.visibility</p:attrName>
                                        </p:attrNameLst>
                                      </p:cBhvr>
                                      <p:to>
                                        <p:strVal val="visible"/>
                                      </p:to>
                                    </p:set>
                                    <p:anim calcmode="lin" valueType="num">
                                      <p:cBhvr additive="base">
                                        <p:cTn id="31" dur="500" fill="hold"/>
                                        <p:tgtEl>
                                          <p:spTgt spid="35843">
                                            <p:txEl>
                                              <p:pRg st="7" end="7"/>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5843">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332656"/>
            <a:ext cx="7696200" cy="533400"/>
          </a:xfrm>
        </p:spPr>
        <p:txBody>
          <a:bodyPr/>
          <a:lstStyle/>
          <a:p>
            <a:r>
              <a:rPr lang="en-US" dirty="0" smtClean="0"/>
              <a:t>Question?</a:t>
            </a:r>
            <a:endParaRPr lang="en-US" dirty="0"/>
          </a:p>
        </p:txBody>
      </p:sp>
      <p:sp>
        <p:nvSpPr>
          <p:cNvPr id="4" name="Slide Number Placeholder 3"/>
          <p:cNvSpPr>
            <a:spLocks noGrp="1"/>
          </p:cNvSpPr>
          <p:nvPr>
            <p:ph type="sldNum" sz="quarter" idx="12"/>
          </p:nvPr>
        </p:nvSpPr>
        <p:spPr/>
        <p:txBody>
          <a:bodyPr/>
          <a:lstStyle/>
          <a:p>
            <a:fld id="{B79DCD5B-F04C-42E5-B96C-F66849B3F14F}" type="slidenum">
              <a:rPr lang="en-US" smtClean="0"/>
              <a:pPr/>
              <a:t>31</a:t>
            </a:fld>
            <a:endParaRPr lang="en-US" dirty="0"/>
          </a:p>
        </p:txBody>
      </p:sp>
      <p:grpSp>
        <p:nvGrpSpPr>
          <p:cNvPr id="11" name="Group 10"/>
          <p:cNvGrpSpPr/>
          <p:nvPr/>
        </p:nvGrpSpPr>
        <p:grpSpPr>
          <a:xfrm>
            <a:off x="17093" y="679335"/>
            <a:ext cx="9135454" cy="5636007"/>
            <a:chOff x="47239" y="697934"/>
            <a:chExt cx="9105307" cy="5617408"/>
          </a:xfrm>
        </p:grpSpPr>
        <p:pic>
          <p:nvPicPr>
            <p:cNvPr id="10" name="Picture 9" descr="9684_Cyclopes©2011.jpg"/>
            <p:cNvPicPr>
              <a:picLocks noChangeAspect="1"/>
            </p:cNvPicPr>
            <p:nvPr/>
          </p:nvPicPr>
          <p:blipFill>
            <a:blip r:embed="rId2" cstate="print"/>
            <a:srcRect l="11757" r="21029"/>
            <a:stretch>
              <a:fillRect/>
            </a:stretch>
          </p:blipFill>
          <p:spPr>
            <a:xfrm>
              <a:off x="47239" y="698387"/>
              <a:ext cx="5654387" cy="5608409"/>
            </a:xfrm>
            <a:prstGeom prst="rect">
              <a:avLst/>
            </a:prstGeom>
          </p:spPr>
        </p:pic>
        <p:pic>
          <p:nvPicPr>
            <p:cNvPr id="6" name="Picture 5" descr="Xstrata-2-1717.NEF.p.jpg"/>
            <p:cNvPicPr>
              <a:picLocks noChangeAspect="1"/>
            </p:cNvPicPr>
            <p:nvPr/>
          </p:nvPicPr>
          <p:blipFill>
            <a:blip r:embed="rId3" cstate="print"/>
            <a:stretch>
              <a:fillRect/>
            </a:stretch>
          </p:blipFill>
          <p:spPr>
            <a:xfrm>
              <a:off x="5416970" y="697934"/>
              <a:ext cx="3735576" cy="5617408"/>
            </a:xfrm>
            <a:prstGeom prst="rect">
              <a:avLst/>
            </a:prstGeom>
          </p:spPr>
        </p:pic>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smtClean="0"/>
              <a:t>Nickel Rim South Mine</a:t>
            </a:r>
          </a:p>
        </p:txBody>
      </p:sp>
      <p:sp>
        <p:nvSpPr>
          <p:cNvPr id="7171" name="Content Placeholder 2"/>
          <p:cNvSpPr>
            <a:spLocks noGrp="1"/>
          </p:cNvSpPr>
          <p:nvPr>
            <p:ph idx="1"/>
          </p:nvPr>
        </p:nvSpPr>
        <p:spPr>
          <a:xfrm>
            <a:off x="722376" y="1295400"/>
            <a:ext cx="3561592" cy="5029200"/>
          </a:xfrm>
        </p:spPr>
        <p:txBody>
          <a:bodyPr>
            <a:normAutofit/>
          </a:bodyPr>
          <a:lstStyle/>
          <a:p>
            <a:pPr eaLnBrk="1" hangingPunct="1"/>
            <a:r>
              <a:rPr lang="en-US" dirty="0" smtClean="0"/>
              <a:t>Nickel Rim South mine is a 1.275 million ore </a:t>
            </a:r>
            <a:r>
              <a:rPr lang="en-US" dirty="0" err="1" smtClean="0"/>
              <a:t>tonnes</a:t>
            </a:r>
            <a:r>
              <a:rPr lang="en-US" dirty="0" smtClean="0"/>
              <a:t> per year mine in Sudbury, Ontario.</a:t>
            </a:r>
          </a:p>
          <a:p>
            <a:pPr eaLnBrk="1" hangingPunct="1"/>
            <a:r>
              <a:rPr lang="en-US" dirty="0" smtClean="0"/>
              <a:t>Our newest mine. In production since 2010.</a:t>
            </a:r>
          </a:p>
          <a:p>
            <a:pPr eaLnBrk="1" hangingPunct="1"/>
            <a:r>
              <a:rPr lang="en-US" dirty="0" smtClean="0"/>
              <a:t>Nickel Rim South’s mining method is primarily </a:t>
            </a:r>
            <a:r>
              <a:rPr lang="en-US" dirty="0" err="1" smtClean="0"/>
              <a:t>Blasthole</a:t>
            </a:r>
            <a:r>
              <a:rPr lang="en-US" dirty="0" smtClean="0"/>
              <a:t>, accounting for 90% of total ore </a:t>
            </a:r>
            <a:r>
              <a:rPr lang="en-US" dirty="0" err="1" smtClean="0"/>
              <a:t>tonnes</a:t>
            </a:r>
            <a:r>
              <a:rPr lang="en-US" dirty="0" smtClean="0"/>
              <a:t> hoisted.</a:t>
            </a:r>
          </a:p>
          <a:p>
            <a:pPr eaLnBrk="1" hangingPunct="1"/>
            <a:r>
              <a:rPr lang="en-US" dirty="0" smtClean="0"/>
              <a:t>Environmentally conscious mine site – office &amp; dry complex awarded Gold certification in LEEDs.</a:t>
            </a:r>
          </a:p>
          <a:p>
            <a:pPr eaLnBrk="1" hangingPunct="1"/>
            <a:r>
              <a:rPr lang="en-US" dirty="0" smtClean="0"/>
              <a:t>Technologically advanced mine with a Ventilation On Demand System, as well as a wireless IP system throughout the majority of the underground workings.</a:t>
            </a:r>
          </a:p>
        </p:txBody>
      </p:sp>
      <p:pic>
        <p:nvPicPr>
          <p:cNvPr id="4" name="Picture 11" descr="Xstrata-2-1767.NEF.p.jpg"/>
          <p:cNvPicPr>
            <a:picLocks noChangeAspect="1"/>
          </p:cNvPicPr>
          <p:nvPr/>
        </p:nvPicPr>
        <p:blipFill>
          <a:blip r:embed="rId2" cstate="print"/>
          <a:srcRect/>
          <a:stretch>
            <a:fillRect/>
          </a:stretch>
        </p:blipFill>
        <p:spPr bwMode="auto">
          <a:xfrm>
            <a:off x="5364088" y="1268760"/>
            <a:ext cx="2931499" cy="4409565"/>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B79DCD5B-F04C-42E5-B96C-F66849B3F14F}" type="slidenum">
              <a:rPr lang="en-US" smtClean="0"/>
              <a:pPr/>
              <a:t>4</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171">
                                            <p:txEl>
                                              <p:pRg st="1" end="1"/>
                                            </p:txEl>
                                          </p:spTgt>
                                        </p:tgtEl>
                                        <p:attrNameLst>
                                          <p:attrName>style.visibility</p:attrName>
                                        </p:attrNameLst>
                                      </p:cBhvr>
                                      <p:to>
                                        <p:strVal val="visible"/>
                                      </p:to>
                                    </p:set>
                                    <p:anim calcmode="lin" valueType="num">
                                      <p:cBhvr additive="base">
                                        <p:cTn id="13" dur="500" fill="hold"/>
                                        <p:tgtEl>
                                          <p:spTgt spid="717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717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171">
                                            <p:txEl>
                                              <p:pRg st="2" end="2"/>
                                            </p:txEl>
                                          </p:spTgt>
                                        </p:tgtEl>
                                        <p:attrNameLst>
                                          <p:attrName>style.visibility</p:attrName>
                                        </p:attrNameLst>
                                      </p:cBhvr>
                                      <p:to>
                                        <p:strVal val="visible"/>
                                      </p:to>
                                    </p:set>
                                    <p:anim calcmode="lin" valueType="num">
                                      <p:cBhvr additive="base">
                                        <p:cTn id="19" dur="500" fill="hold"/>
                                        <p:tgtEl>
                                          <p:spTgt spid="7171">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717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171">
                                            <p:txEl>
                                              <p:pRg st="3" end="3"/>
                                            </p:txEl>
                                          </p:spTgt>
                                        </p:tgtEl>
                                        <p:attrNameLst>
                                          <p:attrName>style.visibility</p:attrName>
                                        </p:attrNameLst>
                                      </p:cBhvr>
                                      <p:to>
                                        <p:strVal val="visible"/>
                                      </p:to>
                                    </p:set>
                                    <p:anim calcmode="lin" valueType="num">
                                      <p:cBhvr additive="base">
                                        <p:cTn id="25" dur="500" fill="hold"/>
                                        <p:tgtEl>
                                          <p:spTgt spid="7171">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717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171">
                                            <p:txEl>
                                              <p:pRg st="4" end="4"/>
                                            </p:txEl>
                                          </p:spTgt>
                                        </p:tgtEl>
                                        <p:attrNameLst>
                                          <p:attrName>style.visibility</p:attrName>
                                        </p:attrNameLst>
                                      </p:cBhvr>
                                      <p:to>
                                        <p:strVal val="visible"/>
                                      </p:to>
                                    </p:set>
                                    <p:anim calcmode="lin" valueType="num">
                                      <p:cBhvr additive="base">
                                        <p:cTn id="31" dur="500" fill="hold"/>
                                        <p:tgtEl>
                                          <p:spTgt spid="7171">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7171">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381000"/>
            <a:ext cx="8229600" cy="533400"/>
          </a:xfrm>
        </p:spPr>
        <p:txBody>
          <a:bodyPr/>
          <a:lstStyle/>
          <a:p>
            <a:pPr eaLnBrk="1" hangingPunct="1"/>
            <a:r>
              <a:rPr lang="en-US" dirty="0" smtClean="0"/>
              <a:t> </a:t>
            </a:r>
            <a:r>
              <a:rPr lang="en-US" sz="2400" b="1" dirty="0" smtClean="0">
                <a:solidFill>
                  <a:schemeClr val="tx1"/>
                </a:solidFill>
              </a:rPr>
              <a:t>Nickel Rim South Mine </a:t>
            </a:r>
          </a:p>
        </p:txBody>
      </p:sp>
      <p:pic>
        <p:nvPicPr>
          <p:cNvPr id="8195" name="Content Placeholder 3" descr="091010J.JPG"/>
          <p:cNvPicPr>
            <a:picLocks noGrp="1" noChangeAspect="1"/>
          </p:cNvPicPr>
          <p:nvPr>
            <p:ph idx="1"/>
          </p:nvPr>
        </p:nvPicPr>
        <p:blipFill>
          <a:blip r:embed="rId2" cstate="print"/>
          <a:srcRect l="224" t="19177" r="8327" b="8218"/>
          <a:stretch>
            <a:fillRect/>
          </a:stretch>
        </p:blipFill>
        <p:spPr>
          <a:xfrm>
            <a:off x="533400" y="980728"/>
            <a:ext cx="7910277" cy="5298393"/>
          </a:xfrm>
          <a:noFill/>
        </p:spPr>
      </p:pic>
      <p:sp>
        <p:nvSpPr>
          <p:cNvPr id="4" name="Slide Number Placeholder 3"/>
          <p:cNvSpPr>
            <a:spLocks noGrp="1"/>
          </p:cNvSpPr>
          <p:nvPr>
            <p:ph type="sldNum" sz="quarter" idx="12"/>
          </p:nvPr>
        </p:nvSpPr>
        <p:spPr/>
        <p:txBody>
          <a:bodyPr/>
          <a:lstStyle/>
          <a:p>
            <a:fld id="{B79DCD5B-F04C-42E5-B96C-F66849B3F14F}" type="slidenum">
              <a:rPr lang="en-US" smtClean="0"/>
              <a:pPr/>
              <a:t>5</a:t>
            </a:fld>
            <a:endParaRPr lang="en-US"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dirty="0" smtClean="0"/>
              <a:t>Blast gases</a:t>
            </a:r>
          </a:p>
        </p:txBody>
      </p:sp>
      <p:sp>
        <p:nvSpPr>
          <p:cNvPr id="9219" name="Content Placeholder 2"/>
          <p:cNvSpPr>
            <a:spLocks noGrp="1"/>
          </p:cNvSpPr>
          <p:nvPr>
            <p:ph idx="1"/>
          </p:nvPr>
        </p:nvSpPr>
        <p:spPr/>
        <p:txBody>
          <a:bodyPr/>
          <a:lstStyle/>
          <a:p>
            <a:pPr eaLnBrk="1" hangingPunct="1"/>
            <a:r>
              <a:rPr lang="en-US" dirty="0" smtClean="0"/>
              <a:t>One of the side effects of using </a:t>
            </a:r>
            <a:r>
              <a:rPr lang="en-US" dirty="0" err="1" smtClean="0"/>
              <a:t>Blasthole’s</a:t>
            </a:r>
            <a:r>
              <a:rPr lang="en-US" dirty="0" smtClean="0"/>
              <a:t> bulk production blasting method is the resulting blast gases produced.</a:t>
            </a:r>
          </a:p>
          <a:p>
            <a:pPr eaLnBrk="1" hangingPunct="1"/>
            <a:endParaRPr lang="en-US" dirty="0" smtClean="0"/>
          </a:p>
          <a:p>
            <a:pPr eaLnBrk="1" hangingPunct="1"/>
            <a:r>
              <a:rPr lang="en-US" dirty="0" smtClean="0"/>
              <a:t>Carbon Monoxide, Nitrogen Dioxide and Oxygen deficiencies are expected from bulk blasting.</a:t>
            </a:r>
          </a:p>
          <a:p>
            <a:pPr eaLnBrk="1" hangingPunct="1"/>
            <a:endParaRPr lang="en-US" dirty="0" smtClean="0"/>
          </a:p>
          <a:p>
            <a:pPr eaLnBrk="1" hangingPunct="1"/>
            <a:r>
              <a:rPr lang="en-US" dirty="0" smtClean="0"/>
              <a:t>Gas checking teams are required to confirm that the areas affected by the blast are fit for production to resume.</a:t>
            </a:r>
          </a:p>
          <a:p>
            <a:pPr lvl="1" eaLnBrk="1" hangingPunct="1"/>
            <a:r>
              <a:rPr lang="en-US" dirty="0" smtClean="0"/>
              <a:t>Area clear of gases, properly ventilated, ground conditions inspected, hazards reported to Supervisor and area washed down to control dust.</a:t>
            </a:r>
          </a:p>
        </p:txBody>
      </p:sp>
      <p:sp>
        <p:nvSpPr>
          <p:cNvPr id="4" name="Slide Number Placeholder 3"/>
          <p:cNvSpPr>
            <a:spLocks noGrp="1"/>
          </p:cNvSpPr>
          <p:nvPr>
            <p:ph type="sldNum" sz="quarter" idx="12"/>
          </p:nvPr>
        </p:nvSpPr>
        <p:spPr/>
        <p:txBody>
          <a:bodyPr/>
          <a:lstStyle/>
          <a:p>
            <a:fld id="{B79DCD5B-F04C-42E5-B96C-F66849B3F14F}" type="slidenum">
              <a:rPr lang="en-US" smtClean="0"/>
              <a:pPr/>
              <a:t>6</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additive="base">
                                        <p:cTn id="7" dur="500" fill="hold"/>
                                        <p:tgtEl>
                                          <p:spTgt spid="921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21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219">
                                            <p:txEl>
                                              <p:pRg st="2" end="2"/>
                                            </p:txEl>
                                          </p:spTgt>
                                        </p:tgtEl>
                                        <p:attrNameLst>
                                          <p:attrName>style.visibility</p:attrName>
                                        </p:attrNameLst>
                                      </p:cBhvr>
                                      <p:to>
                                        <p:strVal val="visible"/>
                                      </p:to>
                                    </p:set>
                                    <p:anim calcmode="lin" valueType="num">
                                      <p:cBhvr additive="base">
                                        <p:cTn id="13" dur="500" fill="hold"/>
                                        <p:tgtEl>
                                          <p:spTgt spid="9219">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21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219">
                                            <p:txEl>
                                              <p:pRg st="4" end="4"/>
                                            </p:txEl>
                                          </p:spTgt>
                                        </p:tgtEl>
                                        <p:attrNameLst>
                                          <p:attrName>style.visibility</p:attrName>
                                        </p:attrNameLst>
                                      </p:cBhvr>
                                      <p:to>
                                        <p:strVal val="visible"/>
                                      </p:to>
                                    </p:set>
                                    <p:anim calcmode="lin" valueType="num">
                                      <p:cBhvr additive="base">
                                        <p:cTn id="19" dur="500" fill="hold"/>
                                        <p:tgtEl>
                                          <p:spTgt spid="9219">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219">
                                            <p:txEl>
                                              <p:pRg st="4" end="4"/>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9219">
                                            <p:txEl>
                                              <p:pRg st="5" end="5"/>
                                            </p:txEl>
                                          </p:spTgt>
                                        </p:tgtEl>
                                        <p:attrNameLst>
                                          <p:attrName>style.visibility</p:attrName>
                                        </p:attrNameLst>
                                      </p:cBhvr>
                                      <p:to>
                                        <p:strVal val="visible"/>
                                      </p:to>
                                    </p:set>
                                    <p:anim calcmode="lin" valueType="num">
                                      <p:cBhvr additive="base">
                                        <p:cTn id="23" dur="500" fill="hold"/>
                                        <p:tgtEl>
                                          <p:spTgt spid="9219">
                                            <p:txEl>
                                              <p:pRg st="5" end="5"/>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9219">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smtClean="0"/>
              <a:t>Traditional Method</a:t>
            </a:r>
          </a:p>
        </p:txBody>
      </p:sp>
      <p:sp>
        <p:nvSpPr>
          <p:cNvPr id="10243" name="Content Placeholder 2"/>
          <p:cNvSpPr>
            <a:spLocks noGrp="1"/>
          </p:cNvSpPr>
          <p:nvPr>
            <p:ph idx="1"/>
          </p:nvPr>
        </p:nvSpPr>
        <p:spPr/>
        <p:txBody>
          <a:bodyPr/>
          <a:lstStyle/>
          <a:p>
            <a:pPr eaLnBrk="1" hangingPunct="1"/>
            <a:r>
              <a:rPr lang="en-US" dirty="0" smtClean="0"/>
              <a:t>2 man gas clearing teams travelled barefaced, with clear air at their backs, carefully advancing towards the affected areas. The team installed barricades from the upper and lower access points, while the rest of the day’s workforce waited on surface. Once the barricades were up, they would be sent to work. This usually delayed the workforce on surface for 1 to 2 hours at the start of the shift.</a:t>
            </a:r>
          </a:p>
          <a:p>
            <a:pPr eaLnBrk="1" hangingPunct="1">
              <a:buNone/>
            </a:pPr>
            <a:endParaRPr lang="en-US" dirty="0" smtClean="0"/>
          </a:p>
          <a:p>
            <a:pPr eaLnBrk="1" hangingPunct="1"/>
            <a:r>
              <a:rPr lang="en-US" dirty="0" smtClean="0"/>
              <a:t>For sub-levels without flow-through ventilation the gas clearing team had to use the conveyance to travel to the lower access to install barricades as elevated gas levels in the ramp prohibited entry. This further delayed the other workers.</a:t>
            </a:r>
          </a:p>
          <a:p>
            <a:pPr eaLnBrk="1" hangingPunct="1">
              <a:buFont typeface="Wingdings 2" pitchFamily="18" charset="2"/>
              <a:buNone/>
            </a:pPr>
            <a:endParaRPr lang="en-US" dirty="0" smtClean="0"/>
          </a:p>
        </p:txBody>
      </p:sp>
      <p:sp>
        <p:nvSpPr>
          <p:cNvPr id="4" name="Slide Number Placeholder 3"/>
          <p:cNvSpPr>
            <a:spLocks noGrp="1"/>
          </p:cNvSpPr>
          <p:nvPr>
            <p:ph type="sldNum" sz="quarter" idx="12"/>
          </p:nvPr>
        </p:nvSpPr>
        <p:spPr/>
        <p:txBody>
          <a:bodyPr/>
          <a:lstStyle/>
          <a:p>
            <a:fld id="{B79DCD5B-F04C-42E5-B96C-F66849B3F14F}" type="slidenum">
              <a:rPr lang="en-US" smtClean="0"/>
              <a:pPr/>
              <a:t>7</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fade">
                                      <p:cBhvr>
                                        <p:cTn id="7" dur="500"/>
                                        <p:tgtEl>
                                          <p:spTgt spid="102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243">
                                            <p:txEl>
                                              <p:pRg st="2" end="2"/>
                                            </p:txEl>
                                          </p:spTgt>
                                        </p:tgtEl>
                                        <p:attrNameLst>
                                          <p:attrName>style.visibility</p:attrName>
                                        </p:attrNameLst>
                                      </p:cBhvr>
                                      <p:to>
                                        <p:strVal val="visible"/>
                                      </p:to>
                                    </p:set>
                                    <p:animEffect transition="in" filter="fade">
                                      <p:cBhvr>
                                        <p:cTn id="12" dur="500"/>
                                        <p:tgtEl>
                                          <p:spTgt spid="102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en-US" smtClean="0"/>
              <a:t>Traditional Method</a:t>
            </a:r>
          </a:p>
        </p:txBody>
      </p:sp>
      <p:sp>
        <p:nvSpPr>
          <p:cNvPr id="11267" name="Content Placeholder 2"/>
          <p:cNvSpPr>
            <a:spLocks noGrp="1"/>
          </p:cNvSpPr>
          <p:nvPr>
            <p:ph idx="1"/>
          </p:nvPr>
        </p:nvSpPr>
        <p:spPr/>
        <p:txBody>
          <a:bodyPr/>
          <a:lstStyle/>
          <a:p>
            <a:pPr eaLnBrk="1" hangingPunct="1"/>
            <a:r>
              <a:rPr lang="en-US" dirty="0" smtClean="0"/>
              <a:t>Once the barricades were in place and the workforce sent to work in the unaffected areas of the mine, the gas checking team proceeded along a specific path of checkpoints towards the blast location.</a:t>
            </a:r>
          </a:p>
          <a:p>
            <a:pPr eaLnBrk="1" hangingPunct="1">
              <a:buNone/>
            </a:pPr>
            <a:endParaRPr lang="en-US" dirty="0" smtClean="0"/>
          </a:p>
          <a:p>
            <a:pPr eaLnBrk="1" hangingPunct="1"/>
            <a:r>
              <a:rPr lang="en-US" dirty="0" smtClean="0"/>
              <a:t>They each carried a continuous gas monitor (Industrial </a:t>
            </a:r>
            <a:r>
              <a:rPr lang="en-US" dirty="0" err="1" smtClean="0"/>
              <a:t>Scientific’s</a:t>
            </a:r>
            <a:r>
              <a:rPr lang="en-US" dirty="0" smtClean="0"/>
              <a:t> ITX) and a </a:t>
            </a:r>
            <a:r>
              <a:rPr lang="en-US" dirty="0" err="1" smtClean="0"/>
              <a:t>Drager</a:t>
            </a:r>
            <a:r>
              <a:rPr lang="en-US" dirty="0" smtClean="0"/>
              <a:t> Oxy K+ self rescuer.</a:t>
            </a:r>
          </a:p>
          <a:p>
            <a:pPr eaLnBrk="1" hangingPunct="1">
              <a:buNone/>
            </a:pPr>
            <a:endParaRPr lang="en-US" dirty="0" smtClean="0"/>
          </a:p>
          <a:p>
            <a:pPr eaLnBrk="1" hangingPunct="1"/>
            <a:r>
              <a:rPr lang="en-US" dirty="0" smtClean="0"/>
              <a:t>The teams were, and still are, forbidden from splitting up and working alone.</a:t>
            </a:r>
          </a:p>
          <a:p>
            <a:pPr eaLnBrk="1" hangingPunct="1"/>
            <a:endParaRPr lang="en-US" dirty="0" smtClean="0"/>
          </a:p>
          <a:p>
            <a:pPr eaLnBrk="1" hangingPunct="1"/>
            <a:endParaRPr lang="en-US" dirty="0" smtClean="0"/>
          </a:p>
          <a:p>
            <a:pPr eaLnBrk="1" hangingPunct="1"/>
            <a:endParaRPr lang="en-US" dirty="0" smtClean="0"/>
          </a:p>
          <a:p>
            <a:pPr eaLnBrk="1" hangingPunct="1"/>
            <a:endParaRPr lang="en-US" dirty="0" smtClean="0"/>
          </a:p>
          <a:p>
            <a:pPr eaLnBrk="1" hangingPunct="1"/>
            <a:endParaRPr lang="en-US" dirty="0" smtClean="0"/>
          </a:p>
        </p:txBody>
      </p:sp>
      <p:sp>
        <p:nvSpPr>
          <p:cNvPr id="4" name="Slide Number Placeholder 3"/>
          <p:cNvSpPr>
            <a:spLocks noGrp="1"/>
          </p:cNvSpPr>
          <p:nvPr>
            <p:ph type="sldNum" sz="quarter" idx="12"/>
          </p:nvPr>
        </p:nvSpPr>
        <p:spPr/>
        <p:txBody>
          <a:bodyPr/>
          <a:lstStyle/>
          <a:p>
            <a:fld id="{B79DCD5B-F04C-42E5-B96C-F66849B3F14F}" type="slidenum">
              <a:rPr lang="en-US" smtClean="0"/>
              <a:pPr/>
              <a:t>8</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26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2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US" smtClean="0"/>
              <a:t> </a:t>
            </a:r>
          </a:p>
        </p:txBody>
      </p:sp>
      <p:pic>
        <p:nvPicPr>
          <p:cNvPr id="12291" name="Content Placeholder 3" descr="oxy_k_donning_poster_fl_9044193.jpg"/>
          <p:cNvPicPr>
            <a:picLocks noGrp="1" noChangeAspect="1"/>
          </p:cNvPicPr>
          <p:nvPr>
            <p:ph idx="1"/>
          </p:nvPr>
        </p:nvPicPr>
        <p:blipFill>
          <a:blip r:embed="rId2" cstate="print"/>
          <a:srcRect/>
          <a:stretch>
            <a:fillRect/>
          </a:stretch>
        </p:blipFill>
        <p:spPr>
          <a:xfrm>
            <a:off x="685800" y="1447800"/>
            <a:ext cx="3409950" cy="4389438"/>
          </a:xfrm>
        </p:spPr>
      </p:pic>
      <p:pic>
        <p:nvPicPr>
          <p:cNvPr id="12292" name="Picture 4" descr="I24-iTX%20Gas%20Monitor_1046100.jpg"/>
          <p:cNvPicPr>
            <a:picLocks noChangeAspect="1"/>
          </p:cNvPicPr>
          <p:nvPr/>
        </p:nvPicPr>
        <p:blipFill>
          <a:blip r:embed="rId3" cstate="print"/>
          <a:srcRect/>
          <a:stretch>
            <a:fillRect/>
          </a:stretch>
        </p:blipFill>
        <p:spPr bwMode="auto">
          <a:xfrm>
            <a:off x="4495800" y="2133600"/>
            <a:ext cx="3938588" cy="3048000"/>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B79DCD5B-F04C-42E5-B96C-F66849B3F14F}" type="slidenum">
              <a:rPr lang="en-US" smtClean="0"/>
              <a:pPr/>
              <a:t>9</a:t>
            </a:fld>
            <a:endParaRPr lang="en-US"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GLN: Generic Section">
  <a:themeElements>
    <a:clrScheme name="Glencore">
      <a:dk1>
        <a:srgbClr val="52443F"/>
      </a:dk1>
      <a:lt1>
        <a:sysClr val="window" lastClr="FFFFFF"/>
      </a:lt1>
      <a:dk2>
        <a:srgbClr val="133981"/>
      </a:dk2>
      <a:lt2>
        <a:srgbClr val="BCB0A5"/>
      </a:lt2>
      <a:accent1>
        <a:srgbClr val="98A4AE"/>
      </a:accent1>
      <a:accent2>
        <a:srgbClr val="BCADA5"/>
      </a:accent2>
      <a:accent3>
        <a:srgbClr val="C07D79"/>
      </a:accent3>
      <a:accent4>
        <a:srgbClr val="FBBF64"/>
      </a:accent4>
      <a:accent5>
        <a:srgbClr val="133981"/>
      </a:accent5>
      <a:accent6>
        <a:srgbClr val="F3852E"/>
      </a:accent6>
      <a:hlink>
        <a:srgbClr val="ED8B00"/>
      </a:hlink>
      <a:folHlink>
        <a:srgbClr val="FFE03C"/>
      </a:folHlink>
    </a:clrScheme>
    <a:fontScheme name="GlencoreXstra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GLN: Section 1">
  <a:themeElements>
    <a:clrScheme name="Glencore 1">
      <a:dk1>
        <a:srgbClr val="51443F"/>
      </a:dk1>
      <a:lt1>
        <a:srgbClr val="FFFFFF"/>
      </a:lt1>
      <a:dk2>
        <a:srgbClr val="133981"/>
      </a:dk2>
      <a:lt2>
        <a:srgbClr val="BCB0A5"/>
      </a:lt2>
      <a:accent1>
        <a:srgbClr val="A0AFB8"/>
      </a:accent1>
      <a:accent2>
        <a:srgbClr val="BCB0A5"/>
      </a:accent2>
      <a:accent3>
        <a:srgbClr val="C07D79"/>
      </a:accent3>
      <a:accent4>
        <a:srgbClr val="FBBF64"/>
      </a:accent4>
      <a:accent5>
        <a:srgbClr val="133981"/>
      </a:accent5>
      <a:accent6>
        <a:srgbClr val="F3852E"/>
      </a:accent6>
      <a:hlink>
        <a:srgbClr val="ED8B00"/>
      </a:hlink>
      <a:folHlink>
        <a:srgbClr val="FFE03C"/>
      </a:folHlink>
    </a:clrScheme>
    <a:fontScheme name="GlencoreXstra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GLN: Section 2">
  <a:themeElements>
    <a:clrScheme name="GlencoreXstrata">
      <a:dk1>
        <a:srgbClr val="51443F"/>
      </a:dk1>
      <a:lt1>
        <a:sysClr val="window" lastClr="FFFFFF"/>
      </a:lt1>
      <a:dk2>
        <a:srgbClr val="1F497D"/>
      </a:dk2>
      <a:lt2>
        <a:srgbClr val="EEECE1"/>
      </a:lt2>
      <a:accent1>
        <a:srgbClr val="A0AFB8"/>
      </a:accent1>
      <a:accent2>
        <a:srgbClr val="BCB0A5"/>
      </a:accent2>
      <a:accent3>
        <a:srgbClr val="C07D79"/>
      </a:accent3>
      <a:accent4>
        <a:srgbClr val="FBBF64"/>
      </a:accent4>
      <a:accent5>
        <a:srgbClr val="133981"/>
      </a:accent5>
      <a:accent6>
        <a:srgbClr val="F3852E"/>
      </a:accent6>
      <a:hlink>
        <a:srgbClr val="7C8748"/>
      </a:hlink>
      <a:folHlink>
        <a:srgbClr val="800080"/>
      </a:folHlink>
    </a:clrScheme>
    <a:fontScheme name="GlencoreXstra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GLN: Section 3">
  <a:themeElements>
    <a:clrScheme name="GlencoreXstrata">
      <a:dk1>
        <a:srgbClr val="51443F"/>
      </a:dk1>
      <a:lt1>
        <a:sysClr val="window" lastClr="FFFFFF"/>
      </a:lt1>
      <a:dk2>
        <a:srgbClr val="1F497D"/>
      </a:dk2>
      <a:lt2>
        <a:srgbClr val="EEECE1"/>
      </a:lt2>
      <a:accent1>
        <a:srgbClr val="A0AFB8"/>
      </a:accent1>
      <a:accent2>
        <a:srgbClr val="BCB0A5"/>
      </a:accent2>
      <a:accent3>
        <a:srgbClr val="C07D79"/>
      </a:accent3>
      <a:accent4>
        <a:srgbClr val="FBBF64"/>
      </a:accent4>
      <a:accent5>
        <a:srgbClr val="133981"/>
      </a:accent5>
      <a:accent6>
        <a:srgbClr val="F3852E"/>
      </a:accent6>
      <a:hlink>
        <a:srgbClr val="7C8748"/>
      </a:hlink>
      <a:folHlink>
        <a:srgbClr val="800080"/>
      </a:folHlink>
    </a:clrScheme>
    <a:fontScheme name="GlencoreXstra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GLN: Section 4">
  <a:themeElements>
    <a:clrScheme name="Custom 1">
      <a:dk1>
        <a:srgbClr val="52443F"/>
      </a:dk1>
      <a:lt1>
        <a:sysClr val="window" lastClr="FFFFFF"/>
      </a:lt1>
      <a:dk2>
        <a:srgbClr val="133981"/>
      </a:dk2>
      <a:lt2>
        <a:srgbClr val="BCB0A5"/>
      </a:lt2>
      <a:accent1>
        <a:srgbClr val="98A4AE"/>
      </a:accent1>
      <a:accent2>
        <a:srgbClr val="BCADA5"/>
      </a:accent2>
      <a:accent3>
        <a:srgbClr val="C07D79"/>
      </a:accent3>
      <a:accent4>
        <a:srgbClr val="FBBF64"/>
      </a:accent4>
      <a:accent5>
        <a:srgbClr val="133981"/>
      </a:accent5>
      <a:accent6>
        <a:srgbClr val="F3852E"/>
      </a:accent6>
      <a:hlink>
        <a:srgbClr val="ED8B00"/>
      </a:hlink>
      <a:folHlink>
        <a:srgbClr val="FFE03C"/>
      </a:folHlink>
    </a:clrScheme>
    <a:fontScheme name="GlencoreXstra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Glencore_master3">
  <a:themeElements>
    <a:clrScheme name="GlencoreXstrata">
      <a:dk1>
        <a:srgbClr val="51443F"/>
      </a:dk1>
      <a:lt1>
        <a:sysClr val="window" lastClr="FFFFFF"/>
      </a:lt1>
      <a:dk2>
        <a:srgbClr val="1F497D"/>
      </a:dk2>
      <a:lt2>
        <a:srgbClr val="EEECE1"/>
      </a:lt2>
      <a:accent1>
        <a:srgbClr val="A0AFB8"/>
      </a:accent1>
      <a:accent2>
        <a:srgbClr val="BCB0A5"/>
      </a:accent2>
      <a:accent3>
        <a:srgbClr val="C07D79"/>
      </a:accent3>
      <a:accent4>
        <a:srgbClr val="FBBF64"/>
      </a:accent4>
      <a:accent5>
        <a:srgbClr val="133981"/>
      </a:accent5>
      <a:accent6>
        <a:srgbClr val="F3852E"/>
      </a:accent6>
      <a:hlink>
        <a:srgbClr val="7C8748"/>
      </a:hlink>
      <a:folHlink>
        <a:srgbClr val="800080"/>
      </a:folHlink>
    </a:clrScheme>
    <a:fontScheme name="GlencoreXstra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Glencore_master3">
  <a:themeElements>
    <a:clrScheme name="GlencoreXstrata">
      <a:dk1>
        <a:srgbClr val="51443F"/>
      </a:dk1>
      <a:lt1>
        <a:sysClr val="window" lastClr="FFFFFF"/>
      </a:lt1>
      <a:dk2>
        <a:srgbClr val="1F497D"/>
      </a:dk2>
      <a:lt2>
        <a:srgbClr val="EEECE1"/>
      </a:lt2>
      <a:accent1>
        <a:srgbClr val="A0AFB8"/>
      </a:accent1>
      <a:accent2>
        <a:srgbClr val="BCB0A5"/>
      </a:accent2>
      <a:accent3>
        <a:srgbClr val="C07D79"/>
      </a:accent3>
      <a:accent4>
        <a:srgbClr val="FBBF64"/>
      </a:accent4>
      <a:accent5>
        <a:srgbClr val="133981"/>
      </a:accent5>
      <a:accent6>
        <a:srgbClr val="F3852E"/>
      </a:accent6>
      <a:hlink>
        <a:srgbClr val="7C8748"/>
      </a:hlink>
      <a:folHlink>
        <a:srgbClr val="800080"/>
      </a:folHlink>
    </a:clrScheme>
    <a:fontScheme name="GlencoreXstra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_GLN: Generic Section">
  <a:themeElements>
    <a:clrScheme name="Glencore">
      <a:dk1>
        <a:srgbClr val="52443F"/>
      </a:dk1>
      <a:lt1>
        <a:sysClr val="window" lastClr="FFFFFF"/>
      </a:lt1>
      <a:dk2>
        <a:srgbClr val="133981"/>
      </a:dk2>
      <a:lt2>
        <a:srgbClr val="BCB0A5"/>
      </a:lt2>
      <a:accent1>
        <a:srgbClr val="98A4AE"/>
      </a:accent1>
      <a:accent2>
        <a:srgbClr val="BCADA5"/>
      </a:accent2>
      <a:accent3>
        <a:srgbClr val="C07D79"/>
      </a:accent3>
      <a:accent4>
        <a:srgbClr val="FBBF64"/>
      </a:accent4>
      <a:accent5>
        <a:srgbClr val="133981"/>
      </a:accent5>
      <a:accent6>
        <a:srgbClr val="F3852E"/>
      </a:accent6>
      <a:hlink>
        <a:srgbClr val="ED8B00"/>
      </a:hlink>
      <a:folHlink>
        <a:srgbClr val="FFE03C"/>
      </a:folHlink>
    </a:clrScheme>
    <a:fontScheme name="GlencoreXstra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Glencore_master5</Template>
  <TotalTime>1494</TotalTime>
  <Words>1640</Words>
  <Application>Microsoft Office PowerPoint</Application>
  <PresentationFormat>On-screen Show (4:3)</PresentationFormat>
  <Paragraphs>222</Paragraphs>
  <Slides>31</Slides>
  <Notes>19</Notes>
  <HiddenSlides>0</HiddenSlides>
  <MMClips>0</MMClips>
  <ScaleCrop>false</ScaleCrop>
  <HeadingPairs>
    <vt:vector size="4" baseType="variant">
      <vt:variant>
        <vt:lpstr>Theme</vt:lpstr>
      </vt:variant>
      <vt:variant>
        <vt:i4>8</vt:i4>
      </vt:variant>
      <vt:variant>
        <vt:lpstr>Slide Titles</vt:lpstr>
      </vt:variant>
      <vt:variant>
        <vt:i4>31</vt:i4>
      </vt:variant>
    </vt:vector>
  </HeadingPairs>
  <TitlesOfParts>
    <vt:vector size="39" baseType="lpstr">
      <vt:lpstr>GLN: Generic Section</vt:lpstr>
      <vt:lpstr>GLN: Section 1</vt:lpstr>
      <vt:lpstr>GLN: Section 2</vt:lpstr>
      <vt:lpstr>GLN: Section 3</vt:lpstr>
      <vt:lpstr>GLN: Section 4</vt:lpstr>
      <vt:lpstr>1_Glencore_master3</vt:lpstr>
      <vt:lpstr>Glencore_master3</vt:lpstr>
      <vt:lpstr>1_GLN: Generic Section</vt:lpstr>
      <vt:lpstr>Slide 1</vt:lpstr>
      <vt:lpstr>Post Blast Checks with the Drager Micro ChargeAIR  Overview</vt:lpstr>
      <vt:lpstr>Keith Allen </vt:lpstr>
      <vt:lpstr>Nickel Rim South Mine</vt:lpstr>
      <vt:lpstr> Nickel Rim South Mine </vt:lpstr>
      <vt:lpstr>Blast gases</vt:lpstr>
      <vt:lpstr>Traditional Method</vt:lpstr>
      <vt:lpstr>Traditional Method</vt:lpstr>
      <vt:lpstr> </vt:lpstr>
      <vt:lpstr>Traditional Method</vt:lpstr>
      <vt:lpstr>Delays </vt:lpstr>
      <vt:lpstr> Too much risk involved! </vt:lpstr>
      <vt:lpstr>Drager Charge Air System - Micro:</vt:lpstr>
      <vt:lpstr>Charge Air System - Micro:</vt:lpstr>
      <vt:lpstr>Specifications</vt:lpstr>
      <vt:lpstr>Charge Air System vs. Cylinders</vt:lpstr>
      <vt:lpstr> </vt:lpstr>
      <vt:lpstr>Operation</vt:lpstr>
      <vt:lpstr> OPERATION</vt:lpstr>
      <vt:lpstr>OPERATION</vt:lpstr>
      <vt:lpstr>OPERATION </vt:lpstr>
      <vt:lpstr> </vt:lpstr>
      <vt:lpstr>Standard Operating Procedure</vt:lpstr>
      <vt:lpstr>SCOPE OF SOP</vt:lpstr>
      <vt:lpstr> New Gas Check Process</vt:lpstr>
      <vt:lpstr>SOP Summary</vt:lpstr>
      <vt:lpstr>SOP Summary</vt:lpstr>
      <vt:lpstr>Limitations</vt:lpstr>
      <vt:lpstr>Other possible use</vt:lpstr>
      <vt:lpstr>Risk – is defined as “exposure to danger”</vt:lpstr>
      <vt:lpstr>Question?</vt:lpstr>
    </vt:vector>
  </TitlesOfParts>
  <Company>Glencore UK 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Pam Bell - pcb</dc:creator>
  <cp:lastModifiedBy>kallen</cp:lastModifiedBy>
  <cp:revision>127</cp:revision>
  <cp:lastPrinted>2013-06-27T13:20:29Z</cp:lastPrinted>
  <dcterms:created xsi:type="dcterms:W3CDTF">2013-06-11T16:42:22Z</dcterms:created>
  <dcterms:modified xsi:type="dcterms:W3CDTF">2013-10-07T17:55:36Z</dcterms:modified>
</cp:coreProperties>
</file>